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D73930-5D2C-4AA8-B992-74EBC57D86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714183-75DF-446D-83E2-9C21BBA9197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ctiona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"/>
            <a:ext cx="91440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Test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537" y="1828800"/>
            <a:ext cx="74009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dictionary in Python is a scrambled collection of objects. </a:t>
            </a:r>
          </a:p>
          <a:p>
            <a:r>
              <a:rPr lang="en-US" dirty="0"/>
              <a:t>Unlike other data types such as a list or a set which has a single value field, the dictionary type </a:t>
            </a:r>
          </a:p>
          <a:p>
            <a:r>
              <a:rPr lang="en-US" dirty="0"/>
              <a:t>The keys pair with values using a colon (:) while the commas work as a separator for the elements. </a:t>
            </a:r>
          </a:p>
          <a:p>
            <a:r>
              <a:rPr lang="en-US" dirty="0"/>
              <a:t>Also, the entire dictionary object uses curly braces to enclose </a:t>
            </a:r>
            <a:r>
              <a:rPr lang="en-US" dirty="0" err="1"/>
              <a:t>itself.stores</a:t>
            </a:r>
            <a:r>
              <a:rPr lang="en-US" dirty="0"/>
              <a:t> a key along with its value.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Dictionaries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89222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fontAlgn="base"/>
            <a:r>
              <a:rPr lang="en-US" dirty="0"/>
              <a:t>Access Elements</a:t>
            </a:r>
          </a:p>
          <a:p>
            <a:pPr fontAlgn="base"/>
            <a:r>
              <a:rPr lang="en-US" dirty="0"/>
              <a:t>Python dictionary has the key as an additional parameter. We can access the elements of a dictionary with the help of keys by using them as Index to the array operator ([]) or passing as Argument to the get() method.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72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 In A Dictionary</a:t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1" y="1417638"/>
            <a:ext cx="76962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Dictionary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1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828800"/>
            <a:ext cx="4038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Dictionary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09750" y="1797050"/>
            <a:ext cx="5524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Iterate Dictionary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543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Comprehension</a:t>
            </a:r>
            <a:br>
              <a:rPr lang="en-US" dirty="0"/>
            </a:b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1371601"/>
            <a:ext cx="7981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81600"/>
            <a:ext cx="7019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</TotalTime>
  <Words>143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Lucida Sans</vt:lpstr>
      <vt:lpstr>Wingdings</vt:lpstr>
      <vt:lpstr>Wingdings 2</vt:lpstr>
      <vt:lpstr>Wingdings 3</vt:lpstr>
      <vt:lpstr>Apex</vt:lpstr>
      <vt:lpstr>PowerPoint Presentation</vt:lpstr>
      <vt:lpstr>PowerPoint Presentation</vt:lpstr>
      <vt:lpstr>Create Dictionaries </vt:lpstr>
      <vt:lpstr>Dictionary Operations </vt:lpstr>
      <vt:lpstr>Append In A Dictionary </vt:lpstr>
      <vt:lpstr>Updating a Dictionary</vt:lpstr>
      <vt:lpstr>Removing a Dictionary</vt:lpstr>
      <vt:lpstr>Iterate Dictionary </vt:lpstr>
      <vt:lpstr>Dictionary Comprehension </vt:lpstr>
      <vt:lpstr>Membership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Sandhya</dc:creator>
  <cp:lastModifiedBy>jeevan mano</cp:lastModifiedBy>
  <cp:revision>6</cp:revision>
  <dcterms:created xsi:type="dcterms:W3CDTF">2019-10-28T11:24:36Z</dcterms:created>
  <dcterms:modified xsi:type="dcterms:W3CDTF">2022-01-31T13:22:04Z</dcterms:modified>
</cp:coreProperties>
</file>