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36A17CD-A57C-4C47-B5E7-9C5FC93017A8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60BE27-00DC-439E-88AD-39E6FD3C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beamers.com/python-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ython-Tuples-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Remove/Delete A </a:t>
            </a:r>
            <a:r>
              <a:rPr lang="en-US" dirty="0" err="1"/>
              <a:t>Tuple</a:t>
            </a:r>
            <a:r>
              <a:rPr lang="en-US" dirty="0"/>
              <a:t> In </a:t>
            </a:r>
            <a:r>
              <a:rPr lang="en-US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 Python </a:t>
            </a:r>
            <a:r>
              <a:rPr lang="en-US" dirty="0" err="1"/>
              <a:t>tuple</a:t>
            </a:r>
            <a:r>
              <a:rPr lang="en-US" dirty="0"/>
              <a:t> is a collection type data structure which is immutable by design and holds a sequence of heterogeneous elements. It functions almost like a </a:t>
            </a:r>
            <a:r>
              <a:rPr lang="en-US" b="1" dirty="0">
                <a:hlinkClick r:id="rId2"/>
              </a:rPr>
              <a:t>Python list</a:t>
            </a:r>
            <a:r>
              <a:rPr lang="en-US" dirty="0"/>
              <a:t> but with the following distinctions.</a:t>
            </a:r>
          </a:p>
          <a:p>
            <a:pPr fontAlgn="base"/>
            <a:r>
              <a:rPr lang="en-US" dirty="0" err="1"/>
              <a:t>Tuples</a:t>
            </a:r>
            <a:r>
              <a:rPr lang="en-US" dirty="0"/>
              <a:t> store a fixed set of elements and don’t allow changes whereas the list has the provision to update its content.</a:t>
            </a:r>
          </a:p>
          <a:p>
            <a:pPr fontAlgn="base"/>
            <a:r>
              <a:rPr lang="en-US" dirty="0"/>
              <a:t>The list uses square brackets for opening and closing whereas, and a </a:t>
            </a:r>
            <a:r>
              <a:rPr lang="en-US" dirty="0" err="1"/>
              <a:t>tuple</a:t>
            </a:r>
            <a:r>
              <a:rPr lang="en-US" dirty="0"/>
              <a:t> has got parentheses for the enclosure.</a:t>
            </a:r>
          </a:p>
          <a:p>
            <a:pPr fontAlgn="base"/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can come quite handy for programmers in different situations.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Instantiate A </a:t>
            </a:r>
            <a:r>
              <a:rPr lang="en-US" dirty="0" err="1"/>
              <a:t>Tuple</a:t>
            </a:r>
            <a:r>
              <a:rPr lang="en-US" dirty="0"/>
              <a:t> In Python?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5857" y="1609725"/>
            <a:ext cx="690168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Built-In Function </a:t>
            </a:r>
            <a:r>
              <a:rPr lang="en-US" b="1" dirty="0"/>
              <a:t>“</a:t>
            </a:r>
            <a:r>
              <a:rPr lang="en-US" b="1" dirty="0" err="1"/>
              <a:t>Tuple</a:t>
            </a:r>
            <a:r>
              <a:rPr lang="en-US" b="1" dirty="0"/>
              <a:t>()”</a:t>
            </a:r>
            <a:r>
              <a:rPr lang="en-US" dirty="0"/>
              <a:t> To Create A </a:t>
            </a:r>
            <a:r>
              <a:rPr lang="en-US" dirty="0" err="1"/>
              <a:t>Tuple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782086"/>
            <a:ext cx="7239000" cy="250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</a:t>
            </a:r>
            <a:r>
              <a:rPr lang="en-US" dirty="0" err="1"/>
              <a:t>Tuple</a:t>
            </a:r>
            <a:r>
              <a:rPr lang="en-US" dirty="0"/>
              <a:t> Of Size One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1295400"/>
            <a:ext cx="76104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You Access A </a:t>
            </a:r>
            <a:r>
              <a:rPr lang="en-US" dirty="0" err="1"/>
              <a:t>Tuple</a:t>
            </a:r>
            <a:r>
              <a:rPr lang="en-US" dirty="0"/>
              <a:t> In Python</a:t>
            </a:r>
            <a:r>
              <a:rPr lang="en-US" dirty="0" smtClean="0"/>
              <a:t>? Using Index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6155" y="1609725"/>
            <a:ext cx="690109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Indexing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Operator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Modify/Update A </a:t>
            </a:r>
            <a:r>
              <a:rPr lang="en-US" dirty="0" err="1"/>
              <a:t>Tuple</a:t>
            </a:r>
            <a:r>
              <a:rPr lang="en-US" dirty="0"/>
              <a:t> In </a:t>
            </a:r>
            <a:r>
              <a:rPr lang="en-US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620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151</TotalTime>
  <Words>65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Python Tuples</vt:lpstr>
      <vt:lpstr>How To Instantiate A Tuple In Python? </vt:lpstr>
      <vt:lpstr>Using The Built-In Function “Tuple()” To Create A Tuple </vt:lpstr>
      <vt:lpstr>Creating A Tuple Of Size One </vt:lpstr>
      <vt:lpstr>How Can You Access A Tuple In Python? Using Index </vt:lpstr>
      <vt:lpstr>Reverse Indexing </vt:lpstr>
      <vt:lpstr>Slicing Operator </vt:lpstr>
      <vt:lpstr>Modify/Update A Tuple In Python </vt:lpstr>
      <vt:lpstr>Remove/Delete A Tuple In Python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Sandhya</dc:creator>
  <cp:lastModifiedBy>Sandhya</cp:lastModifiedBy>
  <cp:revision>9</cp:revision>
  <dcterms:created xsi:type="dcterms:W3CDTF">2019-10-28T08:39:03Z</dcterms:created>
  <dcterms:modified xsi:type="dcterms:W3CDTF">2019-10-28T12:05:33Z</dcterms:modified>
</cp:coreProperties>
</file>