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61" r:id="rId4"/>
    <p:sldId id="258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04C0B8F-F549-4B04-ABC0-2CD2C54968E6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B827-637A-4F29-B180-93CE7C2AD98B}" type="slidenum">
              <a:rPr lang="en-IN" smtClean="0"/>
              <a:t>‹#›</a:t>
            </a:fld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651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0B8F-F549-4B04-ABC0-2CD2C54968E6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B827-637A-4F29-B180-93CE7C2AD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91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0B8F-F549-4B04-ABC0-2CD2C54968E6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B827-637A-4F29-B180-93CE7C2AD98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93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0B8F-F549-4B04-ABC0-2CD2C54968E6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B827-637A-4F29-B180-93CE7C2AD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0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0B8F-F549-4B04-ABC0-2CD2C54968E6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B827-637A-4F29-B180-93CE7C2AD98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737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0B8F-F549-4B04-ABC0-2CD2C54968E6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B827-637A-4F29-B180-93CE7C2AD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40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0B8F-F549-4B04-ABC0-2CD2C54968E6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B827-637A-4F29-B180-93CE7C2AD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08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0B8F-F549-4B04-ABC0-2CD2C54968E6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B827-637A-4F29-B180-93CE7C2AD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60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0B8F-F549-4B04-ABC0-2CD2C54968E6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B827-637A-4F29-B180-93CE7C2AD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62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0B8F-F549-4B04-ABC0-2CD2C54968E6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B827-637A-4F29-B180-93CE7C2AD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8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0B8F-F549-4B04-ABC0-2CD2C54968E6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B827-637A-4F29-B180-93CE7C2AD98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38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04C0B8F-F549-4B04-ABC0-2CD2C54968E6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A28B827-637A-4F29-B180-93CE7C2AD98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721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0F00-93D4-4123-8EDF-02E1D31D8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latin typeface="Arial Black" panose="020B0A04020102020204" pitchFamily="34" charset="0"/>
              </a:rPr>
              <a:t>Encapsulation</a:t>
            </a:r>
            <a:endParaRPr lang="en-IN" sz="6000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756EA-265B-417B-9902-73AC32B0B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Arial Black" panose="020B0A04020102020204" pitchFamily="34" charset="0"/>
              </a:rPr>
              <a:t>Chapter 5</a:t>
            </a:r>
            <a:endParaRPr lang="en-IN" sz="2400" dirty="0">
              <a:solidFill>
                <a:schemeClr val="tx2">
                  <a:lumMod val="1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B06C6-600A-4D76-BC43-8949BDCED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704" y="0"/>
            <a:ext cx="1603512" cy="78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5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505E3-1B01-4E1E-BA68-56984430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85" y="426214"/>
            <a:ext cx="9202695" cy="952012"/>
          </a:xfrm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Definition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D1AE9-8D87-4D1E-86A7-13BB39CD7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97" y="1378226"/>
            <a:ext cx="9202695" cy="4883425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It is a key feature of object-oriented programming concept.</a:t>
            </a:r>
            <a:endParaRPr lang="en-IN" sz="2200" dirty="0">
              <a:solidFill>
                <a:schemeClr val="accent1">
                  <a:lumMod val="40000"/>
                  <a:lumOff val="60000"/>
                </a:schemeClr>
              </a:solidFill>
              <a:latin typeface="Book Antiqua" panose="0204060205030503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Binding (or wrapping) code and data together into a single unit is known as encapsulation. </a:t>
            </a:r>
            <a:endParaRPr lang="en-US" sz="2200" dirty="0">
              <a:solidFill>
                <a:schemeClr val="accent1">
                  <a:lumMod val="40000"/>
                  <a:lumOff val="60000"/>
                </a:schemeClr>
              </a:solidFill>
              <a:latin typeface="Book Antiqua" panose="0204060205030503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It is a combination of Data hiding and Abstraction.</a:t>
            </a:r>
            <a:endParaRPr lang="en-IN" sz="2200" dirty="0">
              <a:solidFill>
                <a:schemeClr val="accent1">
                  <a:lumMod val="40000"/>
                  <a:lumOff val="60000"/>
                </a:schemeClr>
              </a:solidFill>
              <a:latin typeface="Book Antiqua" panose="0204060205030503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Data hiding is a process of combining data and functions into a single unit.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Data hiding is also known as </a:t>
            </a:r>
            <a:r>
              <a:rPr lang="en-IN" sz="2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hide the information from the public user.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2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ook Antiqua" panose="02040602050305030304" pitchFamily="18" charset="0"/>
              </a:rPr>
              <a:t>Abstraction, on the other hand, is an OOP concept that </a:t>
            </a:r>
            <a:r>
              <a:rPr lang="en-US" sz="2200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ook Antiqua" panose="02040602050305030304" pitchFamily="18" charset="0"/>
              </a:rPr>
              <a:t>hides the implementation details</a:t>
            </a:r>
            <a:r>
              <a:rPr lang="en-US" sz="22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ook Antiqua" panose="02040602050305030304" pitchFamily="18" charset="0"/>
              </a:rPr>
              <a:t> and shows only the functionality to the user.</a:t>
            </a:r>
            <a:endParaRPr lang="en-IN" sz="2200" dirty="0">
              <a:solidFill>
                <a:schemeClr val="accent1">
                  <a:lumMod val="40000"/>
                  <a:lumOff val="60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9CFD9D-C4DA-4053-8411-0438DD6BF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94" y="49071"/>
            <a:ext cx="1749287" cy="85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45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12879-DAC3-47F3-83D2-5A998967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ADVANTAGES &amp; BENEFITS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6DB54-4C75-429B-9BFD-4AAAD429A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17984"/>
            <a:ext cx="9404723" cy="483041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Advantages:</a:t>
            </a:r>
            <a:endParaRPr lang="en-IN" sz="26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6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Security of the data. It protects the data from unauthorized users that we inferred from the above stated real-real problem.</a:t>
            </a:r>
            <a:endParaRPr lang="en-IN" sz="26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190500" lvl="0" indent="-342900">
              <a:lnSpc>
                <a:spcPts val="2160"/>
              </a:lnSpc>
              <a:spcBef>
                <a:spcPts val="375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6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Encapsulation also helps us to make a flexible code which is easy to change and maintain.</a:t>
            </a:r>
            <a:endParaRPr lang="en-IN" sz="26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Benefit</a:t>
            </a:r>
            <a:r>
              <a:rPr lang="en-IN" sz="2400" b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IN" sz="240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</a:rPr>
              <a:t>Encapsulation protects an object from unwanted access by clients.</a:t>
            </a:r>
          </a:p>
          <a:p>
            <a:pPr marL="342900" lvl="0" indent="-342900"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</a:rPr>
              <a:t>It reduces human errors.</a:t>
            </a:r>
          </a:p>
          <a:p>
            <a:pPr marL="342900" lvl="0" indent="-342900"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</a:rPr>
              <a:t>Simplifies the maintenance of the application.</a:t>
            </a:r>
          </a:p>
          <a:p>
            <a:pPr marL="342900" lvl="0" indent="-342900"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</a:rPr>
              <a:t>Makes the application easier to understand.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4A667-0448-4B4D-A7A8-062B40DFD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712" y="0"/>
            <a:ext cx="1749287" cy="85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6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FE62-2BEF-4F6E-9A56-30C8AEE21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</a:rPr>
              <a:t>TYPES OF ENCAPSULATION</a:t>
            </a:r>
            <a:br>
              <a:rPr lang="en-IN" sz="4400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</a:rPr>
            </a:br>
            <a:endParaRPr lang="en-IN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746E0-A4DF-4CDF-BC73-B57FFE32B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91478"/>
            <a:ext cx="9404723" cy="4856921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The three types of encapsulation</a:t>
            </a:r>
            <a:endParaRPr lang="en-IN" sz="280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07000"/>
              </a:lnSpc>
              <a:spcAft>
                <a:spcPts val="300"/>
              </a:spcAft>
              <a:buSzPts val="1000"/>
              <a:buFont typeface="+mj-lt"/>
              <a:buAutoNum type="arabicPeriod"/>
              <a:tabLst>
                <a:tab pos="859155" algn="l"/>
              </a:tabLst>
            </a:pPr>
            <a:r>
              <a:rPr lang="en-IN" sz="24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Member Variable Encapsulation. </a:t>
            </a:r>
            <a:endParaRPr lang="en-IN" sz="240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07000"/>
              </a:lnSpc>
              <a:spcAft>
                <a:spcPts val="300"/>
              </a:spcAft>
              <a:buSzPts val="1000"/>
              <a:buFont typeface="+mj-lt"/>
              <a:buAutoNum type="arabicPeriod"/>
              <a:tabLst>
                <a:tab pos="859155" algn="l"/>
              </a:tabLst>
            </a:pPr>
            <a:r>
              <a:rPr lang="en-IN" sz="24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Function Encapsulation. </a:t>
            </a:r>
            <a:endParaRPr lang="en-IN" sz="240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07000"/>
              </a:lnSpc>
              <a:spcAft>
                <a:spcPts val="300"/>
              </a:spcAft>
              <a:buSzPts val="1000"/>
              <a:buFont typeface="+mj-lt"/>
              <a:buAutoNum type="arabicPeriod"/>
              <a:tabLst>
                <a:tab pos="859155" algn="l"/>
              </a:tabLst>
            </a:pPr>
            <a:r>
              <a:rPr lang="en-IN" sz="24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Class Encapsulation.</a:t>
            </a:r>
            <a:endParaRPr lang="en-IN" sz="240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80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CD2DE2-E2F0-4AD7-988E-710C281DF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712" y="0"/>
            <a:ext cx="1749287" cy="85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8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6AE5-9017-4D83-B7FE-5C506710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9" y="585240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Role of Access Specifiers in Encapsulation</a:t>
            </a:r>
            <a:br>
              <a:rPr lang="en-IN" sz="4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7BFE1-2F5C-436C-BDBC-7A875BDF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17984"/>
            <a:ext cx="9404723" cy="4830416"/>
          </a:xfrm>
        </p:spPr>
        <p:txBody>
          <a:bodyPr/>
          <a:lstStyle/>
          <a:p>
            <a:pPr marL="95250" marR="95250" algn="just">
              <a:lnSpc>
                <a:spcPts val="2160"/>
              </a:lnSpc>
              <a:spcBef>
                <a:spcPts val="960"/>
              </a:spcBef>
              <a:spcAft>
                <a:spcPts val="1200"/>
              </a:spcAft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Access specifiers plays an important role in implementing encapsulation in C++.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5250" marR="95250" algn="just">
              <a:lnSpc>
                <a:spcPts val="2160"/>
              </a:lnSpc>
              <a:spcBef>
                <a:spcPts val="960"/>
              </a:spcBef>
              <a:spcAft>
                <a:spcPts val="1200"/>
              </a:spcAft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The process of implementing encapsulation can be sub-divided into two steps: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190500" lvl="0" indent="-342900">
              <a:lnSpc>
                <a:spcPts val="2160"/>
              </a:lnSpc>
              <a:spcBef>
                <a:spcPts val="375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The </a:t>
            </a: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data members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should be labelled as private using the private access specifiers.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190500" lvl="0" indent="-342900">
              <a:lnSpc>
                <a:spcPts val="2160"/>
              </a:lnSpc>
              <a:spcBef>
                <a:spcPts val="375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The </a:t>
            </a: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member function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which manipulates the data members should be labelled as public using the public access specifier.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marR="190500" indent="0">
              <a:lnSpc>
                <a:spcPts val="2160"/>
              </a:lnSpc>
              <a:spcBef>
                <a:spcPts val="375"/>
              </a:spcBef>
              <a:spcAft>
                <a:spcPts val="800"/>
              </a:spcAft>
              <a:buNone/>
            </a:pPr>
            <a:endParaRPr lang="en-IN" sz="16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7C92CC-04DD-468D-AF08-1D1313355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712" y="0"/>
            <a:ext cx="1749287" cy="85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87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41BD-8B2E-4FB5-AA14-4F832B22D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Data members and Member functions </a:t>
            </a:r>
            <a:br>
              <a:rPr lang="en-IN" sz="40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0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B30C6-5F01-4723-A96A-B162D4214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007" y="1602344"/>
            <a:ext cx="9697210" cy="4665934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Data members are the data variables </a:t>
            </a:r>
            <a:endParaRPr lang="en-IN" sz="22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Member functions are the functions used to manipulate these variables.</a:t>
            </a:r>
            <a:endParaRPr lang="en-IN" sz="2200" dirty="0">
              <a:solidFill>
                <a:schemeClr val="accent1">
                  <a:lumMod val="60000"/>
                  <a:lumOff val="40000"/>
                </a:schemeClr>
              </a:solidFill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2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2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USES</a:t>
            </a:r>
            <a:endParaRPr lang="en-IN" sz="22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Together these data members and member functions </a:t>
            </a:r>
            <a:r>
              <a:rPr lang="en-IN" sz="22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defines the properties and behaviour of the objects in a Class</a:t>
            </a:r>
            <a:endParaRPr lang="en-IN" sz="22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3FADC0-1E15-43CC-94EC-09F2D1A54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712" y="0"/>
            <a:ext cx="1749287" cy="85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2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206F-4912-42FD-86ED-B9ED9FB2E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12962"/>
            <a:ext cx="9404723" cy="1400530"/>
          </a:xfrm>
        </p:spPr>
        <p:txBody>
          <a:bodyPr/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FAF75-9A69-4079-9B3E-14AED6EBD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1338471"/>
            <a:ext cx="4853540" cy="4917868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3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include&lt;</a:t>
            </a:r>
            <a:r>
              <a:rPr lang="en-US" sz="23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iostream.h</a:t>
            </a:r>
            <a:r>
              <a:rPr lang="en-US" sz="23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IN" sz="23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3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rectangle</a:t>
            </a:r>
            <a:endParaRPr lang="en-IN" sz="23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3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IN" sz="23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3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Public:</a:t>
            </a:r>
            <a:endParaRPr lang="en-IN" sz="23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3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 length;</a:t>
            </a:r>
            <a:endParaRPr lang="en-IN" sz="23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3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 breadth;</a:t>
            </a:r>
            <a:endParaRPr lang="en-IN" sz="23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3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rectangle(int l, int b)</a:t>
            </a:r>
            <a:endParaRPr lang="en-IN" sz="23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3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IN" sz="23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3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length=l;</a:t>
            </a:r>
            <a:endParaRPr lang="en-IN" sz="23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3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breadth=b;</a:t>
            </a:r>
            <a:endParaRPr lang="en-IN" sz="23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3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23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A0AD1-FB85-4337-AD06-6FCABBA0D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9079" y="1060174"/>
            <a:ext cx="5001756" cy="5196164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2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2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getdata</a:t>
            </a:r>
            <a:r>
              <a:rPr lang="en-US" sz="22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IN" sz="22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2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IN" sz="22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2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Area=length*breadth;</a:t>
            </a:r>
            <a:endParaRPr lang="en-IN" sz="22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2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2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&lt;&lt;Area;</a:t>
            </a:r>
            <a:endParaRPr lang="en-IN" sz="22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2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endParaRPr lang="en-IN" sz="22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2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 ;</a:t>
            </a:r>
            <a:endParaRPr lang="en-IN" sz="22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2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 main()</a:t>
            </a:r>
            <a:endParaRPr lang="en-IN" sz="22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2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IN" sz="22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2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rectangle r1(2,5);</a:t>
            </a:r>
            <a:endParaRPr lang="en-IN" sz="22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2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r1.getdata();</a:t>
            </a:r>
            <a:endParaRPr lang="en-IN" sz="22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2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 0;</a:t>
            </a:r>
            <a:endParaRPr lang="en-IN" sz="22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2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22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5AFA3-7C5B-4E5D-9398-A0ED7811F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712" y="0"/>
            <a:ext cx="1749287" cy="85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43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298</TotalTime>
  <Words>365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 Black</vt:lpstr>
      <vt:lpstr>Book Antiqua</vt:lpstr>
      <vt:lpstr>Calibri</vt:lpstr>
      <vt:lpstr>Symbol</vt:lpstr>
      <vt:lpstr>Tw Cen MT</vt:lpstr>
      <vt:lpstr>Tw Cen MT Condensed</vt:lpstr>
      <vt:lpstr>Wingdings 3</vt:lpstr>
      <vt:lpstr>Integral</vt:lpstr>
      <vt:lpstr>Encapsulation</vt:lpstr>
      <vt:lpstr>Definition</vt:lpstr>
      <vt:lpstr>ADVANTAGES &amp; BENEFITS</vt:lpstr>
      <vt:lpstr>TYPES OF ENCAPSULATION </vt:lpstr>
      <vt:lpstr>Role of Access Specifiers in Encapsulation </vt:lpstr>
      <vt:lpstr>Data members and Member functions  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Encapsulation</dc:title>
  <dc:creator>Admin</dc:creator>
  <cp:lastModifiedBy>ELCOT</cp:lastModifiedBy>
  <cp:revision>3</cp:revision>
  <dcterms:created xsi:type="dcterms:W3CDTF">2021-11-12T18:38:25Z</dcterms:created>
  <dcterms:modified xsi:type="dcterms:W3CDTF">2022-02-10T05:27:12Z</dcterms:modified>
</cp:coreProperties>
</file>