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0" r:id="rId6"/>
    <p:sldId id="261" r:id="rId7"/>
    <p:sldId id="266" r:id="rId8"/>
    <p:sldId id="262" r:id="rId9"/>
    <p:sldId id="267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E57D0-24AF-4DFB-B856-EF29A4379BA3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DF6D5-70C0-48F6-BD9C-0D12FABCB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7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923ECD-7944-4B3E-9C0C-4312D95C207C}" type="datetime1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30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0367-981A-4C5A-8BF7-47A3E4328D31}" type="datetime1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57BB-AAC0-4823-B28D-9F3120C7DD80}" type="datetime1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5468-222C-4926-8B1D-ED73D5925779}" type="datetime1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4532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833D-B563-496A-A4FA-AC02AF7642B8}" type="datetime1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534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5719-2CE0-4317-A219-4A3F4EC7EA91}" type="datetime1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140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FA73-ED2B-4556-9376-0B1D5E00ADB5}" type="datetime1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33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3349-5D6B-4B0F-B1F5-98D3BA42946E}" type="datetime1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98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ADF79-5560-4033-B719-ED210802D105}" type="datetime1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89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CDA4-4E80-4DA9-A559-D5A6D4C57339}" type="datetime1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3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51B33-F580-4EEC-9E9A-0FA33BE8A3F9}" type="datetime1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81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E832-6EE4-4842-B605-D4FB09D060D5}" type="datetime1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2F6A-6C12-4AEE-8E06-8286B1F77F41}" type="datetime1">
              <a:rPr lang="en-IN" smtClean="0"/>
              <a:t>10-02-2022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41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9A375-B801-4F3D-84E9-10C91B955950}" type="datetime1">
              <a:rPr lang="en-IN" smtClean="0"/>
              <a:t>10-02-2022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7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2250-9D99-4947-8614-C970CD44E9E3}" type="datetime1">
              <a:rPr lang="en-IN" smtClean="0"/>
              <a:t>10-02-2022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52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1702-0FA9-40DE-930F-08B9E5FD90C9}" type="datetime1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57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7567-E2A8-44F5-905E-3F0BF4CA5F8B}" type="datetime1">
              <a:rPr lang="en-IN" smtClean="0"/>
              <a:t>10-02-2022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92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AA52F-3729-464D-8C44-D0E8B7E4AD62}" type="datetime1">
              <a:rPr lang="en-IN" smtClean="0"/>
              <a:t>10-02-2022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2B414-20E7-4F45-89AA-274482E66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229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3AD1-F10E-4020-A287-91206B862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456" y="1122363"/>
            <a:ext cx="9007544" cy="3449637"/>
          </a:xfrm>
        </p:spPr>
        <p:txBody>
          <a:bodyPr/>
          <a:lstStyle/>
          <a:p>
            <a:r>
              <a:rPr lang="en-US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and object 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66412-6346-418A-B8FD-6B3CF6C31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9969" y="3893586"/>
            <a:ext cx="8791575" cy="1655762"/>
          </a:xfrm>
        </p:spPr>
        <p:txBody>
          <a:bodyPr/>
          <a:lstStyle/>
          <a:p>
            <a:r>
              <a:rPr lang="en-US" sz="2000" b="1" dirty="0">
                <a:effectLst/>
                <a:latin typeface="Imprint MT Shadow" panose="0402060506030303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Chapter-4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3628D-AA64-40FB-8288-3B742F17C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46" y="201637"/>
            <a:ext cx="1709530" cy="8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2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F8E4-C6E1-4EB1-9C1D-8346A5A3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effectLst/>
                <a:latin typeface="Imprint MT Shadow" panose="0402060506030303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Copy constructor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0F41-9EE2-49BA-A028-1861BDA9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>
            <a:normAutofit fontScale="92500"/>
          </a:bodyPr>
          <a:lstStyle/>
          <a:p>
            <a:pPr marL="30480" marR="30480" algn="just">
              <a:lnSpc>
                <a:spcPct val="107000"/>
              </a:lnSpc>
              <a:spcBef>
                <a:spcPts val="600"/>
              </a:spcBef>
              <a:spcAft>
                <a:spcPts val="720"/>
              </a:spcAft>
            </a:pPr>
            <a:r>
              <a:rPr lang="en-IN" sz="3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The </a:t>
            </a:r>
            <a:r>
              <a:rPr lang="en-IN" sz="30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copy constructor</a:t>
            </a:r>
            <a:r>
              <a:rPr lang="en-IN" sz="3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 is a constructor which creates an object by initializing it with an object of the same class, which has been created previously. The copy constructor is used to </a:t>
            </a:r>
            <a:r>
              <a:rPr lang="en-IN" sz="3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endParaRPr lang="en-IN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75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IN" sz="3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Initialize one object from another of the same type.</a:t>
            </a:r>
            <a:endParaRPr lang="en-IN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75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IN" sz="3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Copy an object to pass it as an argument to a function.</a:t>
            </a:r>
            <a:endParaRPr lang="en-IN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75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IN" sz="3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Arial" panose="020B0604020202020204" pitchFamily="34" charset="0"/>
              </a:rPr>
              <a:t>Copy an object to return it from a function.</a:t>
            </a:r>
            <a:endParaRPr lang="en-IN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375"/>
              </a:spcAft>
              <a:buNone/>
            </a:pPr>
            <a:endParaRPr lang="en-IN" sz="3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3A5F66-460D-46E0-B175-CC5D921D0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46" y="201637"/>
            <a:ext cx="1709530" cy="8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0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CC94-FF26-4FAA-9A96-CEAB064D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141440"/>
            <a:ext cx="10239028" cy="759708"/>
          </a:xfrm>
        </p:spPr>
        <p:txBody>
          <a:bodyPr/>
          <a:lstStyle/>
          <a:p>
            <a:r>
              <a:rPr lang="en-IN" dirty="0">
                <a:latin typeface="Imprint MT Shadow" panose="04020605060303030202" pitchFamily="82" charset="0"/>
              </a:rPr>
              <a:t>Examples of copy constructor</a:t>
            </a:r>
            <a:endParaRPr lang="en-US" dirty="0"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A0383-E8A5-4934-A922-772024A07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591" y="901147"/>
            <a:ext cx="4810539" cy="5815414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#include &lt;iostream&gt;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using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IN" sz="51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namespace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std;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class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IN" sz="51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Sandhiya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{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</a:t>
            </a:r>
            <a:r>
              <a:rPr lang="en-IN" sz="51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public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: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</a:t>
            </a:r>
            <a:r>
              <a:rPr lang="en-IN" sz="51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int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x;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</a:t>
            </a:r>
            <a:r>
              <a:rPr lang="en-IN" sz="51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Sandhiya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(</a:t>
            </a:r>
            <a:r>
              <a:rPr lang="en-IN" sz="51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int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a)                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{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  x=a;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}  </a:t>
            </a: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IN" sz="51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Sandhiya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 ( </a:t>
            </a:r>
            <a:r>
              <a:rPr lang="en-IN" sz="51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Sandhiya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&amp;</a:t>
            </a:r>
            <a:r>
              <a:rPr lang="en-IN" sz="51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) 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4C17D-921E-4100-87D5-4E5C2D1CB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7130" y="901146"/>
            <a:ext cx="5680282" cy="5645427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  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{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    x = </a:t>
            </a:r>
            <a:r>
              <a:rPr lang="en-IN" sz="51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i.x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;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}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};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int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main()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{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</a:t>
            </a:r>
            <a:r>
              <a:rPr lang="en-IN" sz="51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Sandhiya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a1(20);            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</a:t>
            </a:r>
            <a:r>
              <a:rPr lang="en-IN" sz="51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Sandhiya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a2(a1);        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IN" sz="51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cout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&lt;&lt;a2.x;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</a:t>
            </a:r>
            <a:r>
              <a:rPr lang="en-IN" sz="51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return</a:t>
            </a: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0;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51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}  </a:t>
            </a:r>
            <a:endParaRPr lang="en-US" sz="5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375"/>
              </a:spcAft>
              <a:buNone/>
            </a:pPr>
            <a:r>
              <a:rPr lang="en-IN" sz="5100" b="1" dirty="0">
                <a:effectLst/>
                <a:latin typeface="Imprint MT Shadow" panose="04020605060303030202" pitchFamily="82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5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7B29C-5A2F-4B50-9BEC-62D939154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46" y="201637"/>
            <a:ext cx="1709530" cy="8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9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5E4EE-8A6D-47A2-B415-1D6F79AD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7"/>
            <a:ext cx="9905999" cy="2946317"/>
          </a:xfrm>
        </p:spPr>
        <p:txBody>
          <a:bodyPr/>
          <a:lstStyle/>
          <a:p>
            <a:r>
              <a:rPr lang="en-IN" sz="3600" b="1" dirty="0"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br>
              <a:rPr lang="en-IN" sz="36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6B5F-705B-46BC-850F-D20EF165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dirty="0">
                <a:solidFill>
                  <a:srgbClr val="000000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In C++, Object is a real world entity, for example, chair, car, pen, mobile, laptop etc.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800" dirty="0">
                <a:solidFill>
                  <a:srgbClr val="000000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In other words, object is an entity that has state and behaviour. 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solidFill>
                  <a:srgbClr val="333333"/>
                </a:solidFill>
                <a:effectLst/>
                <a:latin typeface="Imprint MT Shadow" panose="04020605060303030202" pitchFamily="82" charset="0"/>
                <a:ea typeface="Calibri" panose="020F0502020204030204" pitchFamily="34" charset="0"/>
                <a:cs typeface="Segoe UI" panose="020B0502040204020203" pitchFamily="34" charset="0"/>
              </a:rPr>
              <a:t>Object is an instance of a class.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FC1A0-D961-4BFC-8958-57C86093F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46" y="201637"/>
            <a:ext cx="1709530" cy="8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4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3C74-0BFE-4CAB-9B69-A45F47E4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3" y="618517"/>
            <a:ext cx="10053498" cy="1925899"/>
          </a:xfrm>
        </p:spPr>
        <p:txBody>
          <a:bodyPr/>
          <a:lstStyle/>
          <a:p>
            <a:r>
              <a:rPr lang="en-IN" sz="3600" b="1" dirty="0"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br>
              <a:rPr lang="en-IN" sz="36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A5A4-7EC8-4AB1-8E59-24E49A30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solidFill>
                  <a:srgbClr val="333333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In C++, class is a group of similar objects. </a:t>
            </a:r>
            <a:endParaRPr lang="en-I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solidFill>
                  <a:srgbClr val="333333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It is a template from which objects are created.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800" dirty="0">
                <a:solidFill>
                  <a:srgbClr val="333333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It can have fields, methods, constructors etc.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45A3D-0879-4791-9D9C-903121816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46" y="201637"/>
            <a:ext cx="1709530" cy="8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0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D595-A3C8-4E66-A75B-BC0625B8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7F49-1098-4F56-A67B-A5BA70C57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3621" y="2097088"/>
            <a:ext cx="4878389" cy="3541714"/>
          </a:xfrm>
        </p:spPr>
        <p:txBody>
          <a:bodyPr/>
          <a:lstStyle/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#include &lt;</a:t>
            </a:r>
            <a:r>
              <a:rPr lang="en-IN" sz="24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iostream.h</a:t>
            </a: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&gt;  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class</a:t>
            </a: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Student </a:t>
            </a:r>
            <a:r>
              <a:rPr lang="en-IN" sz="2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</a:t>
            </a:r>
            <a:r>
              <a:rPr lang="en-IN" sz="24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public</a:t>
            </a: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:   </a:t>
            </a: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b="1" dirty="0">
                <a:solidFill>
                  <a:schemeClr val="bg1"/>
                </a:solidFill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   </a:t>
            </a:r>
            <a:r>
              <a:rPr lang="en-IN" sz="24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int</a:t>
            </a: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id;</a:t>
            </a: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string name;</a:t>
            </a: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};</a:t>
            </a: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IN" sz="24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int</a:t>
            </a: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main() 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E6229-0810-409C-8A2B-5B85A7688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961322"/>
            <a:ext cx="5027612" cy="3829878"/>
          </a:xfrm>
        </p:spPr>
        <p:txBody>
          <a:bodyPr/>
          <a:lstStyle/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{      </a:t>
            </a: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Student s1; 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s1.id = 201;    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s1.name = "shiva";   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</a:t>
            </a:r>
            <a:r>
              <a:rPr lang="en-IN" sz="24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cout</a:t>
            </a: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&lt;&lt;s1.id&lt;&lt;</a:t>
            </a:r>
            <a:r>
              <a:rPr lang="en-IN" sz="24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endl</a:t>
            </a: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;  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</a:t>
            </a:r>
            <a:r>
              <a:rPr lang="en-IN" sz="24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cout</a:t>
            </a: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&lt;&lt;s1.name&lt;&lt;</a:t>
            </a:r>
            <a:r>
              <a:rPr lang="en-IN" sz="24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endl</a:t>
            </a: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;  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</a:t>
            </a:r>
            <a:r>
              <a:rPr lang="en-IN" sz="24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return</a:t>
            </a: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0;  </a:t>
            </a:r>
            <a:endParaRPr lang="en-IN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4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}  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F37E0-EA9A-4ECE-93B9-A0F7B8B79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46" y="201637"/>
            <a:ext cx="1709530" cy="8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33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E63B-B282-4A8F-B6A0-9A3FB5A1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1038004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Imprint MT Shadow" panose="0402060506030303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b="1" kern="1800" dirty="0"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4BF7-AC00-461E-BA7F-B0F3E8693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65174"/>
            <a:ext cx="9905999" cy="3541714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In C++, constructor is a special method which is invoked automatically at the time of object creation.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The constructor in C++ has the same name as class or structure.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There can be two types of constructors in C++.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Default constructor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Parameterized constructor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875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"/>
              <a:tabLst>
                <a:tab pos="457200" algn="l"/>
              </a:tabLst>
            </a:pPr>
            <a:r>
              <a:rPr lang="en-IN" sz="2800" dirty="0">
                <a:solidFill>
                  <a:srgbClr val="000000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Copy constructor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23871-7F64-4CB4-ABB7-9DEA89A0E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46" y="201637"/>
            <a:ext cx="1709530" cy="8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3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CE300-0F8B-467A-8A62-6F0F9FBE1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87144"/>
            <a:ext cx="9905998" cy="1478570"/>
          </a:xfrm>
        </p:spPr>
        <p:txBody>
          <a:bodyPr/>
          <a:lstStyle/>
          <a:p>
            <a:r>
              <a:rPr lang="en-IN" sz="4000" b="1" dirty="0"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Constructor</a:t>
            </a:r>
            <a:br>
              <a:rPr lang="en-IN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C3DB-9243-42A6-8F53-2FFDC475B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3600" dirty="0">
                <a:solidFill>
                  <a:srgbClr val="000000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A constructor which has no argument is known as default constructor. 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3600" dirty="0">
                <a:solidFill>
                  <a:srgbClr val="000000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It is invoked at the time of creating object</a:t>
            </a:r>
            <a:r>
              <a:rPr lang="en-IN" sz="3600" dirty="0">
                <a:solidFill>
                  <a:srgbClr val="333333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lang="en-I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FEAAC-2EFA-472D-8580-BAB3A8CE0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46" y="201637"/>
            <a:ext cx="1709530" cy="8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0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DC08-9DA5-4C63-B012-8E9D8EFA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0"/>
            <a:ext cx="10861881" cy="1066800"/>
          </a:xfrm>
        </p:spPr>
        <p:txBody>
          <a:bodyPr/>
          <a:lstStyle/>
          <a:p>
            <a:r>
              <a:rPr lang="en-IN" b="1" dirty="0"/>
              <a:t>Examples of default constructor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CC3FD-500A-4C38-8A58-268645DD5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937590"/>
            <a:ext cx="3564835" cy="561892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#include &lt;iostream&gt;  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using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IN" sz="80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namespace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std;  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class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Student 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{  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</a:t>
            </a:r>
            <a:r>
              <a:rPr lang="en-IN" sz="80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public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:  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  </a:t>
            </a:r>
            <a:r>
              <a:rPr lang="en-IN" sz="80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int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id;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  string name;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employee()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{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id=1;</a:t>
            </a: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latin typeface="Imprint MT Shadow" panose="04020605060303030202" pitchFamily="82" charset="0"/>
                <a:ea typeface="Calibri" panose="020F0502020204030204" pitchFamily="34" charset="0"/>
                <a:cs typeface="Segoe UI" panose="020B0502040204020203" pitchFamily="34" charset="0"/>
              </a:rPr>
              <a:t>name=sandy;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E5C42-B4BE-481E-B649-394D5661A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6713" y="1066800"/>
            <a:ext cx="4505739" cy="5280991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void </a:t>
            </a:r>
            <a:r>
              <a:rPr lang="en-IN" sz="8000" b="1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getdata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 () 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{  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</a:t>
            </a:r>
            <a:r>
              <a:rPr lang="en-IN" sz="80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cout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&lt;&lt; “id=”&lt;&lt;id &lt;&lt;</a:t>
            </a:r>
            <a:r>
              <a:rPr lang="en-IN" sz="80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endl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;  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</a:t>
            </a:r>
            <a:r>
              <a:rPr lang="en-IN" sz="80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cout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&lt;&lt;“name=”&lt;&lt;name &lt;&lt;</a:t>
            </a:r>
            <a:r>
              <a:rPr lang="en-IN" sz="80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endl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;  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}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};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int main()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employee e1;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e1.getdata();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</a:t>
            </a:r>
            <a:r>
              <a:rPr lang="en-IN" sz="80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return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0;  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}  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23827-764D-4EC8-A4D1-7343BB5B0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46" y="201637"/>
            <a:ext cx="1709530" cy="8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29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5BFB-DD94-4A37-8F65-283A1472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22443"/>
            <a:ext cx="9905998" cy="1478570"/>
          </a:xfrm>
        </p:spPr>
        <p:txBody>
          <a:bodyPr/>
          <a:lstStyle/>
          <a:p>
            <a:r>
              <a:rPr lang="en-IN" sz="3600" b="1" dirty="0">
                <a:effectLst/>
                <a:latin typeface="Imprint MT Shadow" panose="040206050603030302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Parameterized constructor</a:t>
            </a:r>
            <a:br>
              <a:rPr lang="en-IN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A6B80-6E94-4F38-BD27-BE6F15878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solidFill>
                  <a:srgbClr val="000000"/>
                </a:solidFill>
                <a:effectLst/>
                <a:latin typeface="Imprint MT Shadow" panose="04020605060303030202" pitchFamily="82" charset="0"/>
                <a:ea typeface="Calibri" panose="020F0502020204030204" pitchFamily="34" charset="0"/>
                <a:cs typeface="Segoe UI" panose="020B0502040204020203" pitchFamily="34" charset="0"/>
              </a:rPr>
              <a:t>A constructor which has parameters is called parameterized constructor.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solidFill>
                  <a:srgbClr val="000000"/>
                </a:solidFill>
                <a:effectLst/>
                <a:latin typeface="Imprint MT Shadow" panose="04020605060303030202" pitchFamily="82" charset="0"/>
                <a:ea typeface="Calibri" panose="020F0502020204030204" pitchFamily="34" charset="0"/>
                <a:cs typeface="Segoe UI" panose="020B0502040204020203" pitchFamily="34" charset="0"/>
              </a:rPr>
              <a:t>It is used to provide different values to distinct objects.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77B19-9928-400D-8725-CDB54E955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646" y="201637"/>
            <a:ext cx="1709530" cy="8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3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687E-F96E-42F3-A1A9-865C033E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7" y="159026"/>
            <a:ext cx="10769114" cy="106017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Imprint MT Shadow" panose="04020605060303030202" pitchFamily="82" charset="0"/>
              </a:rPr>
              <a:t>Examples of parameterized constructor</a:t>
            </a:r>
            <a:endParaRPr lang="en-US" b="1" dirty="0">
              <a:latin typeface="Imprint MT Shadow" panose="040206050603030302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15B2-EC5B-45AB-8603-36DF9A989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8356" y="1066800"/>
            <a:ext cx="5595731" cy="5280991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#include &lt;iostream&gt;  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using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IN" sz="80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namespace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std;  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class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Student 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{  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</a:t>
            </a:r>
            <a:r>
              <a:rPr lang="en-IN" sz="80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public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:  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  </a:t>
            </a:r>
            <a:r>
              <a:rPr lang="en-IN" sz="80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int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id;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  string name;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employee(int </a:t>
            </a:r>
            <a:r>
              <a:rPr lang="en-IN" sz="80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, string n)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{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id=</a:t>
            </a:r>
            <a:r>
              <a:rPr lang="en-IN" sz="80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</a:t>
            </a: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;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8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name=n;</a:t>
            </a:r>
            <a:endParaRPr lang="en-US" sz="8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28600" algn="just">
              <a:lnSpc>
                <a:spcPts val="1875"/>
              </a:lnSpc>
              <a:spcAft>
                <a:spcPts val="800"/>
              </a:spcAft>
            </a:pPr>
            <a:r>
              <a:rPr lang="en-IN" dirty="0"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}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28600" algn="just">
              <a:lnSpc>
                <a:spcPts val="1875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C2F74-7A1E-48A2-AB4D-CC71C84B2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6372" y="1066799"/>
            <a:ext cx="6101039" cy="5280991"/>
          </a:xfrm>
        </p:spPr>
        <p:txBody>
          <a:bodyPr>
            <a:noAutofit/>
          </a:bodyPr>
          <a:lstStyle/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void </a:t>
            </a:r>
            <a:r>
              <a:rPr lang="en-IN" sz="2000" b="1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getdata</a:t>
            </a:r>
            <a:r>
              <a:rPr lang="en-IN" sz="2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 () 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{  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</a:t>
            </a:r>
            <a:r>
              <a:rPr lang="en-IN" sz="20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cout</a:t>
            </a:r>
            <a:r>
              <a:rPr lang="en-IN" sz="2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&lt;&lt; “id=”&lt;&lt;id &lt;&lt;</a:t>
            </a:r>
            <a:r>
              <a:rPr lang="en-IN" sz="20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endl</a:t>
            </a:r>
            <a:r>
              <a:rPr lang="en-IN" sz="2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;  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</a:t>
            </a:r>
            <a:r>
              <a:rPr lang="en-IN" sz="20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cout</a:t>
            </a:r>
            <a:r>
              <a:rPr lang="en-IN" sz="2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&lt;&lt;“name=”&lt;&lt;name &lt;&lt;</a:t>
            </a:r>
            <a:r>
              <a:rPr lang="en-IN" sz="2000" dirty="0" err="1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endl</a:t>
            </a:r>
            <a:r>
              <a:rPr lang="en-IN" sz="2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;  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}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};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int main()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employee e1=employee(1,“sandy”);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e1.getdata();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 algn="just">
              <a:lnSpc>
                <a:spcPts val="1875"/>
              </a:lnSpc>
              <a:spcAft>
                <a:spcPts val="800"/>
              </a:spcAft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   </a:t>
            </a:r>
            <a:r>
              <a:rPr lang="en-IN" sz="2000" b="1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return</a:t>
            </a:r>
            <a:r>
              <a:rPr lang="en-IN" sz="2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 0;  </a:t>
            </a: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ea typeface="Times New Roman" panose="02020603050405020304" pitchFamily="18" charset="0"/>
                <a:cs typeface="Segoe UI" panose="020B0502040204020203" pitchFamily="34" charset="0"/>
              </a:rPr>
              <a:t>}  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276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76</TotalTime>
  <Words>580</Words>
  <Application>Microsoft Office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Imprint MT Shadow</vt:lpstr>
      <vt:lpstr>Palatino Linotype</vt:lpstr>
      <vt:lpstr>Times New Roman</vt:lpstr>
      <vt:lpstr>Tw Cen MT</vt:lpstr>
      <vt:lpstr>Wingdings</vt:lpstr>
      <vt:lpstr>Circuit</vt:lpstr>
      <vt:lpstr>class and object  </vt:lpstr>
      <vt:lpstr>Object </vt:lpstr>
      <vt:lpstr>Class </vt:lpstr>
      <vt:lpstr>EXAMPLES</vt:lpstr>
      <vt:lpstr>  Constructor </vt:lpstr>
      <vt:lpstr>Default Constructor </vt:lpstr>
      <vt:lpstr>Examples of default constructor</vt:lpstr>
      <vt:lpstr>Parameterized constructor </vt:lpstr>
      <vt:lpstr>Examples of parameterized constructor</vt:lpstr>
      <vt:lpstr>Copy constructor </vt:lpstr>
      <vt:lpstr>Examples of copy constructor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and object</dc:title>
  <dc:creator>Admin</dc:creator>
  <cp:lastModifiedBy>ELCOT</cp:lastModifiedBy>
  <cp:revision>5</cp:revision>
  <dcterms:created xsi:type="dcterms:W3CDTF">2021-11-09T22:39:49Z</dcterms:created>
  <dcterms:modified xsi:type="dcterms:W3CDTF">2022-02-10T05:22:53Z</dcterms:modified>
</cp:coreProperties>
</file>