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70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47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9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6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0324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8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1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6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8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7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0"/>
                <a:lumOff val="100000"/>
              </a:schemeClr>
            </a:gs>
            <a:gs pos="35000">
              <a:schemeClr val="accent2">
                <a:lumMod val="0"/>
                <a:lumOff val="100000"/>
              </a:schemeClr>
            </a:gs>
            <a:gs pos="100000">
              <a:schemeClr val="accent2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347" y="1664432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</a:rPr>
              <a:t>Stack Overflow Developer Trends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Mehdi FIKRI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July 07</a:t>
            </a:r>
            <a:r>
              <a:rPr dirty="0">
                <a:solidFill>
                  <a:schemeClr val="bg1"/>
                </a:solidFill>
              </a:rPr>
              <a:t>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Databases (Next Year)</a:t>
            </a:r>
          </a:p>
        </p:txBody>
      </p:sp>
      <p:pic>
        <p:nvPicPr>
          <p:cNvPr id="3" name="Picture 2" descr="top_databases_fu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31" y="2074985"/>
            <a:ext cx="6858000" cy="4114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Trends – Findings &amp;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Findings:</a:t>
            </a:r>
          </a:p>
          <a:p>
            <a:r>
              <a:rPr dirty="0"/>
              <a:t>Leading DBs: PostgreSQL, MySQL, SQL Server</a:t>
            </a:r>
          </a:p>
          <a:p>
            <a:r>
              <a:rPr dirty="0"/>
              <a:t>Growing DBs: SQLite, MongoDB</a:t>
            </a:r>
          </a:p>
          <a:p>
            <a:r>
              <a:rPr dirty="0"/>
              <a:t>Hybrid SQL + NoSQL use increasing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Implications:</a:t>
            </a:r>
          </a:p>
          <a:p>
            <a:r>
              <a:rPr dirty="0"/>
              <a:t>Master PostgreSQL and explore NoSQL options</a:t>
            </a:r>
          </a:p>
          <a:p>
            <a:r>
              <a:rPr dirty="0"/>
              <a:t>Prepare for cloud-native and hybrid systems</a:t>
            </a:r>
          </a:p>
          <a:p>
            <a:r>
              <a:rPr dirty="0"/>
              <a:t>Demand for scalable, distributed DBs is rising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Dashboard: Current Technology Usage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F3C6C5-FD6E-6627-386C-3C689DBDF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157" y="1959698"/>
            <a:ext cx="7575616" cy="43303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Dashboard: Future Technology Trends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1A30BB-CFB2-18D6-7B6C-35B6889EC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208" y="1875125"/>
            <a:ext cx="7668545" cy="42917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Dashboard: Demographics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91C24-D64B-F23B-D33E-44CB66AA4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353" y="1867168"/>
            <a:ext cx="7781192" cy="434475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Developer Age Distribution</a:t>
            </a:r>
          </a:p>
        </p:txBody>
      </p:sp>
      <p:pic>
        <p:nvPicPr>
          <p:cNvPr id="3" name="Picture 2" descr="demographics_ag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77" y="1784838"/>
            <a:ext cx="6858000" cy="4114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from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Python and JavaScript are universally dominant.</a:t>
            </a:r>
          </a:p>
          <a:p>
            <a:r>
              <a:rPr dirty="0"/>
              <a:t>PostgreSQL leads in </a:t>
            </a:r>
            <a:r>
              <a:rPr lang="en-PH" dirty="0"/>
              <a:t>production;</a:t>
            </a:r>
            <a:r>
              <a:rPr dirty="0"/>
              <a:t> MongoDB rises in preference.</a:t>
            </a:r>
          </a:p>
          <a:p>
            <a:r>
              <a:rPr dirty="0"/>
              <a:t>Most developers are aged 25-34; early-career stage dominates.</a:t>
            </a:r>
          </a:p>
          <a:p>
            <a:r>
              <a:rPr dirty="0"/>
              <a:t>Strong shift toward hybrid and cloud-native stacks.</a:t>
            </a:r>
          </a:p>
          <a:p>
            <a:r>
              <a:rPr dirty="0"/>
              <a:t>Majority are full-time employees; remote work is common.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Findings and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Findings:</a:t>
            </a:r>
          </a:p>
          <a:p>
            <a:r>
              <a:rPr dirty="0"/>
              <a:t>Tech evolves rapidly; adaptability is key</a:t>
            </a:r>
          </a:p>
          <a:p>
            <a:r>
              <a:rPr dirty="0"/>
              <a:t>• U.S. leads adoption and innovation</a:t>
            </a:r>
          </a:p>
          <a:p>
            <a:r>
              <a:rPr dirty="0"/>
              <a:t>• Gender and age diversity gaps persist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Implications:</a:t>
            </a:r>
          </a:p>
          <a:p>
            <a:r>
              <a:rPr dirty="0"/>
              <a:t>Lifelong learning is essential for </a:t>
            </a:r>
            <a:r>
              <a:rPr dirty="0" err="1"/>
              <a:t>devs</a:t>
            </a:r>
            <a:endParaRPr dirty="0"/>
          </a:p>
          <a:p>
            <a:r>
              <a:rPr dirty="0"/>
              <a:t>Broaden access to tools and education globally</a:t>
            </a:r>
          </a:p>
          <a:p>
            <a:r>
              <a:rPr dirty="0"/>
              <a:t>Employers must prioritize inclusive hiring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Reveals global dev trends across tools, languages, and roles</a:t>
            </a:r>
          </a:p>
          <a:p>
            <a:r>
              <a:rPr dirty="0"/>
              <a:t>Strong links between tech skills and salaries</a:t>
            </a:r>
          </a:p>
          <a:p>
            <a:r>
              <a:rPr dirty="0"/>
              <a:t>Highlights diversity and accessibility challenges</a:t>
            </a:r>
          </a:p>
          <a:p>
            <a:r>
              <a:rPr dirty="0"/>
              <a:t>Empowers </a:t>
            </a:r>
            <a:r>
              <a:rPr dirty="0" err="1"/>
              <a:t>devs</a:t>
            </a:r>
            <a:r>
              <a:rPr dirty="0"/>
              <a:t> and orgs to align with future tech shifts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Appendix: Extra Chart – Future Language Demand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2" y="1916723"/>
            <a:ext cx="6858000" cy="4114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Executive Summary</a:t>
            </a:r>
          </a:p>
          <a:p>
            <a:r>
              <a:rPr dirty="0"/>
              <a:t>Introduction</a:t>
            </a:r>
          </a:p>
          <a:p>
            <a:r>
              <a:rPr dirty="0"/>
              <a:t>Methodology</a:t>
            </a:r>
          </a:p>
          <a:p>
            <a:r>
              <a:rPr dirty="0"/>
              <a:t>Programming Languages Trends</a:t>
            </a:r>
          </a:p>
          <a:p>
            <a:r>
              <a:rPr dirty="0"/>
              <a:t>Database Trends</a:t>
            </a:r>
          </a:p>
          <a:p>
            <a:r>
              <a:rPr dirty="0"/>
              <a:t>Dashboards</a:t>
            </a:r>
          </a:p>
          <a:p>
            <a:r>
              <a:rPr dirty="0"/>
              <a:t>Insights from Dashboard</a:t>
            </a:r>
          </a:p>
          <a:p>
            <a:r>
              <a:rPr dirty="0"/>
              <a:t>Overall Findings and Implications</a:t>
            </a:r>
          </a:p>
          <a:p>
            <a:r>
              <a:rPr dirty="0"/>
              <a:t>Conclusion</a:t>
            </a:r>
          </a:p>
          <a:p>
            <a:r>
              <a:rPr dirty="0"/>
              <a:t>Appendix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project analyzes Stack Overflow survey data to reveal technology trends.</a:t>
            </a:r>
          </a:p>
          <a:p>
            <a:r>
              <a:rPr dirty="0"/>
              <a:t>A combination of data cleaning, visualization, and dashboarding was used.</a:t>
            </a:r>
          </a:p>
          <a:p>
            <a:r>
              <a:rPr dirty="0"/>
              <a:t>Key findings include the popularity of Python, JavaScript, PostgreSQL, and cloud tools.</a:t>
            </a:r>
          </a:p>
          <a:p>
            <a:r>
              <a:rPr dirty="0"/>
              <a:t>Dashboards in Cognos and Looker Studio supported the analysis.</a:t>
            </a:r>
          </a:p>
          <a:p>
            <a:r>
              <a:rPr dirty="0"/>
              <a:t>Implications suggest prioritizing cloud-native tools and hybrid database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report explores global software development trends using Stack Overflow data.</a:t>
            </a:r>
          </a:p>
          <a:p>
            <a:r>
              <a:rPr dirty="0"/>
              <a:t>Audience includes aspiring developers, educators, and tech recruiters.</a:t>
            </a:r>
          </a:p>
          <a:p>
            <a:r>
              <a:rPr dirty="0"/>
              <a:t>Offers insights into language and database preferences, demographics, and future direction.</a:t>
            </a:r>
          </a:p>
          <a:p>
            <a:r>
              <a:rPr dirty="0"/>
              <a:t>Adds value by guiding learning and hiring decisions in the tech industry.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sourced from the 2024 Stack Overflow Developer Survey.</a:t>
            </a:r>
          </a:p>
          <a:p>
            <a:r>
              <a:rPr dirty="0"/>
              <a:t>Cleaned data by removing nulls, standardizing formats, and parsing multi-select fields.</a:t>
            </a:r>
          </a:p>
          <a:p>
            <a:r>
              <a:rPr dirty="0"/>
              <a:t>Used Python and pandas for analysis; Seaborn/Matplotlib for visualization.</a:t>
            </a:r>
          </a:p>
          <a:p>
            <a:r>
              <a:rPr dirty="0"/>
              <a:t>Dashboards created in IBM Cognos and Looker Studio.</a:t>
            </a:r>
          </a:p>
          <a:p>
            <a:r>
              <a:rPr dirty="0"/>
              <a:t>Focused on language/database trends, demographics, and platform usage.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Programming Languages (Current Year)</a:t>
            </a:r>
          </a:p>
        </p:txBody>
      </p:sp>
      <p:pic>
        <p:nvPicPr>
          <p:cNvPr id="3" name="Picture 2" descr="top_languages_cur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" y="1951892"/>
            <a:ext cx="6858000" cy="4114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Programming Languages (Next Year)</a:t>
            </a:r>
          </a:p>
        </p:txBody>
      </p:sp>
      <p:pic>
        <p:nvPicPr>
          <p:cNvPr id="3" name="Picture 2" descr="top_languages_fu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7" y="1978269"/>
            <a:ext cx="6858000" cy="4114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Programming Language Trends – Findings &amp;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b="1" dirty="0"/>
              <a:t>Findings:</a:t>
            </a:r>
          </a:p>
          <a:p>
            <a:r>
              <a:rPr dirty="0"/>
              <a:t>Most Used Now: JavaScript, HTML/CSS, SQL</a:t>
            </a:r>
          </a:p>
          <a:p>
            <a:r>
              <a:rPr dirty="0"/>
              <a:t>Gaining Popularity: Python, TypeScript, C#</a:t>
            </a:r>
          </a:p>
          <a:p>
            <a:r>
              <a:rPr dirty="0"/>
              <a:t>Declining: PowerShell, older C variants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Implications:</a:t>
            </a:r>
          </a:p>
          <a:p>
            <a:r>
              <a:rPr dirty="0"/>
              <a:t>Learn Python, SQL, PostgreSQL — crucial for data and AI</a:t>
            </a:r>
          </a:p>
          <a:p>
            <a:r>
              <a:rPr dirty="0"/>
              <a:t>JavaScript/TypeScript essential for web development</a:t>
            </a:r>
          </a:p>
          <a:p>
            <a:r>
              <a:rPr dirty="0"/>
              <a:t>Modern apps demand MongoDB, Redis</a:t>
            </a:r>
          </a:p>
          <a:p>
            <a:r>
              <a:rPr dirty="0"/>
              <a:t>Hybrid (SQL + NoSQL) and cloud systems are rising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Databases (Current Year)</a:t>
            </a:r>
          </a:p>
        </p:txBody>
      </p:sp>
      <p:pic>
        <p:nvPicPr>
          <p:cNvPr id="3" name="Picture 2" descr="top_databases_cur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55" y="1943099"/>
            <a:ext cx="6858000" cy="4114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96</TotalTime>
  <Words>515</Words>
  <Application>Microsoft Office PowerPoint</Application>
  <PresentationFormat>Affichage à l'écran (4:3)</PresentationFormat>
  <Paragraphs>82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Arial</vt:lpstr>
      <vt:lpstr>Century Schoolbook</vt:lpstr>
      <vt:lpstr>Wingdings 2</vt:lpstr>
      <vt:lpstr>View</vt:lpstr>
      <vt:lpstr>Stack Overflow Developer Trends Report</vt:lpstr>
      <vt:lpstr>Outline</vt:lpstr>
      <vt:lpstr>Executive Summary</vt:lpstr>
      <vt:lpstr>Introduction</vt:lpstr>
      <vt:lpstr>Methodology</vt:lpstr>
      <vt:lpstr>Top 10 Programming Languages (Current Year)</vt:lpstr>
      <vt:lpstr>Top 10 Programming Languages (Next Year)</vt:lpstr>
      <vt:lpstr>Programming Language Trends – Findings &amp; Implications</vt:lpstr>
      <vt:lpstr>Top 10 Databases (Current Year)</vt:lpstr>
      <vt:lpstr>Top 10 Databases (Next Year)</vt:lpstr>
      <vt:lpstr>Database Trends – Findings &amp; Implications</vt:lpstr>
      <vt:lpstr>Dashboard: Current Technology Usage</vt:lpstr>
      <vt:lpstr>Dashboard: Future Technology Trends</vt:lpstr>
      <vt:lpstr>Dashboard: Demographics</vt:lpstr>
      <vt:lpstr>Developer Age Distribution</vt:lpstr>
      <vt:lpstr>Insights from Dashboards</vt:lpstr>
      <vt:lpstr>Overall Findings and Implications</vt:lpstr>
      <vt:lpstr>Conclusion</vt:lpstr>
      <vt:lpstr>Appendix: Extra Chart – Future Language Demand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HOMEPC</dc:creator>
  <cp:keywords/>
  <dc:description>generated using python-pptx</dc:description>
  <cp:lastModifiedBy>Mehdi Fikri</cp:lastModifiedBy>
  <cp:revision>5</cp:revision>
  <dcterms:created xsi:type="dcterms:W3CDTF">2013-01-27T09:14:16Z</dcterms:created>
  <dcterms:modified xsi:type="dcterms:W3CDTF">2025-07-08T11:49:42Z</dcterms:modified>
  <cp:category/>
</cp:coreProperties>
</file>