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57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  <p:sldId id="284" r:id="rId15"/>
    <p:sldId id="279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94" r:id="rId25"/>
    <p:sldId id="289" r:id="rId26"/>
    <p:sldId id="295" r:id="rId27"/>
    <p:sldId id="290" r:id="rId28"/>
    <p:sldId id="291" r:id="rId29"/>
    <p:sldId id="296" r:id="rId30"/>
    <p:sldId id="292" r:id="rId31"/>
    <p:sldId id="293" r:id="rId32"/>
    <p:sldId id="297" r:id="rId33"/>
    <p:sldId id="298" r:id="rId34"/>
    <p:sldId id="299" r:id="rId35"/>
    <p:sldId id="300" r:id="rId36"/>
    <p:sldId id="301" r:id="rId37"/>
    <p:sldId id="312" r:id="rId38"/>
    <p:sldId id="303" r:id="rId39"/>
    <p:sldId id="302" r:id="rId40"/>
    <p:sldId id="304" r:id="rId41"/>
    <p:sldId id="305" r:id="rId42"/>
    <p:sldId id="306" r:id="rId43"/>
    <p:sldId id="317" r:id="rId44"/>
    <p:sldId id="307" r:id="rId45"/>
    <p:sldId id="308" r:id="rId46"/>
    <p:sldId id="309" r:id="rId47"/>
    <p:sldId id="310" r:id="rId48"/>
    <p:sldId id="311" r:id="rId49"/>
    <p:sldId id="313" r:id="rId50"/>
    <p:sldId id="318" r:id="rId51"/>
    <p:sldId id="324" r:id="rId52"/>
    <p:sldId id="319" r:id="rId53"/>
    <p:sldId id="320" r:id="rId54"/>
    <p:sldId id="321" r:id="rId55"/>
    <p:sldId id="325" r:id="rId56"/>
    <p:sldId id="322" r:id="rId57"/>
    <p:sldId id="326" r:id="rId58"/>
    <p:sldId id="323" r:id="rId59"/>
    <p:sldId id="337" r:id="rId60"/>
    <p:sldId id="327" r:id="rId61"/>
    <p:sldId id="328" r:id="rId62"/>
    <p:sldId id="338" r:id="rId63"/>
    <p:sldId id="329" r:id="rId64"/>
    <p:sldId id="339" r:id="rId65"/>
    <p:sldId id="330" r:id="rId66"/>
    <p:sldId id="331" r:id="rId67"/>
    <p:sldId id="332" r:id="rId68"/>
    <p:sldId id="340" r:id="rId69"/>
    <p:sldId id="333" r:id="rId70"/>
    <p:sldId id="341" r:id="rId71"/>
    <p:sldId id="342" r:id="rId72"/>
    <p:sldId id="344" r:id="rId73"/>
    <p:sldId id="343" r:id="rId74"/>
    <p:sldId id="334" r:id="rId75"/>
    <p:sldId id="335" r:id="rId76"/>
    <p:sldId id="336" r:id="rId77"/>
    <p:sldId id="314" r:id="rId78"/>
    <p:sldId id="315" r:id="rId79"/>
    <p:sldId id="316" r:id="rId80"/>
    <p:sldId id="258" r:id="rId8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13D62A-841D-4B2C-B42C-F9C107E98F4B}" type="datetimeFigureOut">
              <a:rPr lang="es-ES" smtClean="0"/>
              <a:pPr/>
              <a:t>15/09/2024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E1FEAD-658E-422C-94C5-C6E095AC2B23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439767" y="692696"/>
            <a:ext cx="226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Useful Information</a:t>
            </a:r>
            <a:endParaRPr lang="en-US" b="1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952625"/>
            <a:ext cx="8191500" cy="2952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517" y="1628800"/>
            <a:ext cx="8680965" cy="36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grpSp>
        <p:nvGrpSpPr>
          <p:cNvPr id="9" name="8 Grupo"/>
          <p:cNvGrpSpPr/>
          <p:nvPr/>
        </p:nvGrpSpPr>
        <p:grpSpPr>
          <a:xfrm>
            <a:off x="228197" y="1799071"/>
            <a:ext cx="8687605" cy="3259859"/>
            <a:chOff x="228198" y="1799070"/>
            <a:chExt cx="8687605" cy="3259859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198" y="1799070"/>
              <a:ext cx="8687605" cy="325985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6" name="5 CuadroTexto"/>
            <p:cNvSpPr txBox="1"/>
            <p:nvPr/>
          </p:nvSpPr>
          <p:spPr>
            <a:xfrm>
              <a:off x="4499992" y="3450486"/>
              <a:ext cx="4248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+mj-lt"/>
                </a:rPr>
                <a:t>“Code” formats instead of “Markdown” formats</a:t>
              </a:r>
              <a:endParaRPr 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" name="7 Flecha abajo"/>
            <p:cNvSpPr/>
            <p:nvPr/>
          </p:nvSpPr>
          <p:spPr>
            <a:xfrm>
              <a:off x="6516216" y="3789040"/>
              <a:ext cx="144016" cy="2880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7171" y="1438836"/>
            <a:ext cx="4669658" cy="3980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456" y="2096852"/>
            <a:ext cx="8699087" cy="26642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94" y="1979548"/>
            <a:ext cx="8729012" cy="289890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80" y="1772816"/>
            <a:ext cx="8729640" cy="331236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517" y="1645166"/>
            <a:ext cx="8720967" cy="356766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324" y="1448780"/>
            <a:ext cx="8711353" cy="39604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646" y="1711425"/>
            <a:ext cx="8694708" cy="343514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34" y="1748129"/>
            <a:ext cx="8699533" cy="336174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439767" y="692696"/>
            <a:ext cx="226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Useful Information</a:t>
            </a:r>
            <a:endParaRPr 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815" y="1155453"/>
            <a:ext cx="6942369" cy="454709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465" y="1941754"/>
            <a:ext cx="8689071" cy="29744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80" y="1283720"/>
            <a:ext cx="8701641" cy="42905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1325" y="1124744"/>
            <a:ext cx="3181350" cy="5229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304" y="2408367"/>
            <a:ext cx="8701392" cy="20412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450" y="1133941"/>
            <a:ext cx="7115100" cy="52473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055" y="1318467"/>
            <a:ext cx="8701890" cy="422106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398" y="1124744"/>
            <a:ext cx="5863204" cy="53285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9147" y="1652225"/>
            <a:ext cx="4565707" cy="3553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624" y="2006842"/>
            <a:ext cx="8684751" cy="28443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070" y="1604730"/>
            <a:ext cx="8697859" cy="364854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439767" y="692696"/>
            <a:ext cx="226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Useful Information</a:t>
            </a:r>
            <a:endParaRPr lang="en-US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" y="1804987"/>
            <a:ext cx="8372475" cy="324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4" y="1975462"/>
            <a:ext cx="8704852" cy="29070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856" y="1422328"/>
            <a:ext cx="8682289" cy="40133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40" y="1392159"/>
            <a:ext cx="8690520" cy="407368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71" y="1303797"/>
            <a:ext cx="8688057" cy="425040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127" y="2033636"/>
            <a:ext cx="8695747" cy="27907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877" y="1096193"/>
            <a:ext cx="7544247" cy="46656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978" y="1616038"/>
            <a:ext cx="8678044" cy="362592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096" y="2348880"/>
            <a:ext cx="8697808" cy="216024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53" y="1544379"/>
            <a:ext cx="8727493" cy="376924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01" y="1556792"/>
            <a:ext cx="8747799" cy="37444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439767" y="692696"/>
            <a:ext cx="226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Useful Information</a:t>
            </a:r>
            <a:endParaRPr lang="en-US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837" y="2190750"/>
            <a:ext cx="6410325" cy="2476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958" y="1139146"/>
            <a:ext cx="7826085" cy="457970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741" y="1106742"/>
            <a:ext cx="8030518" cy="46445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14" y="2018522"/>
            <a:ext cx="8745772" cy="282095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749" y="1431450"/>
            <a:ext cx="8722501" cy="399510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601" y="1808469"/>
            <a:ext cx="8704798" cy="32410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016" y="1592796"/>
            <a:ext cx="8721969" cy="36724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571" y="1834203"/>
            <a:ext cx="8726858" cy="318959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" y="1664804"/>
            <a:ext cx="8724311" cy="35283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516" y="2194086"/>
            <a:ext cx="8708968" cy="24698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238" y="1116803"/>
            <a:ext cx="8555523" cy="462439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556" y="1125340"/>
            <a:ext cx="7992888" cy="460731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96" y="1592796"/>
            <a:ext cx="8695208" cy="36724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7833" y="1103618"/>
            <a:ext cx="6528335" cy="46507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693" y="1142746"/>
            <a:ext cx="6502613" cy="45725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203848" y="3815462"/>
            <a:ext cx="45127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Very common to use this method along with “max”, “min”, “average”,…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19040"/>
            <a:ext cx="4320480" cy="46199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1250758"/>
            <a:ext cx="8712968" cy="43564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650" y="1136650"/>
            <a:ext cx="6870700" cy="4584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812" y="1394376"/>
            <a:ext cx="8716376" cy="40692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227" y="1160748"/>
            <a:ext cx="7003546" cy="453650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2" y="2006842"/>
            <a:ext cx="8762457" cy="28443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53" y="2068391"/>
            <a:ext cx="8787094" cy="272121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959" y="2046394"/>
            <a:ext cx="8694082" cy="27652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99" y="1110666"/>
            <a:ext cx="7732602" cy="463666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514" y="1679206"/>
            <a:ext cx="8748972" cy="349958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596" y="1117675"/>
            <a:ext cx="7272808" cy="4622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89" y="1628800"/>
            <a:ext cx="8742024" cy="36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372" y="1980259"/>
            <a:ext cx="8733255" cy="289748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666" y="1808820"/>
            <a:ext cx="8724669" cy="32403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708" y="1302663"/>
            <a:ext cx="5256584" cy="42526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732" y="1880828"/>
            <a:ext cx="8730537" cy="309634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02" y="2125898"/>
            <a:ext cx="8718596" cy="260620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grpSp>
        <p:nvGrpSpPr>
          <p:cNvPr id="9" name="8 Grupo"/>
          <p:cNvGrpSpPr/>
          <p:nvPr/>
        </p:nvGrpSpPr>
        <p:grpSpPr>
          <a:xfrm>
            <a:off x="204867" y="1196752"/>
            <a:ext cx="8734267" cy="4968552"/>
            <a:chOff x="204867" y="1124744"/>
            <a:chExt cx="8734267" cy="4968552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867" y="1124744"/>
              <a:ext cx="8734267" cy="77748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04975" y="2121371"/>
              <a:ext cx="5734050" cy="39719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911" y="2132857"/>
            <a:ext cx="8678179" cy="25922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grpSp>
        <p:nvGrpSpPr>
          <p:cNvPr id="8" name="7 Grupo"/>
          <p:cNvGrpSpPr/>
          <p:nvPr/>
        </p:nvGrpSpPr>
        <p:grpSpPr>
          <a:xfrm>
            <a:off x="204867" y="1196752"/>
            <a:ext cx="8734267" cy="4789537"/>
            <a:chOff x="204867" y="1124744"/>
            <a:chExt cx="8734267" cy="4789537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867" y="1124744"/>
              <a:ext cx="8734267" cy="77748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4437" y="2132856"/>
              <a:ext cx="6715125" cy="37814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102" y="1880992"/>
            <a:ext cx="8739795" cy="30960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200" y="2157041"/>
            <a:ext cx="8751599" cy="254391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64" y="1908073"/>
            <a:ext cx="8734671" cy="304185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514" y="1957934"/>
            <a:ext cx="8748972" cy="29421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8572" y="1124744"/>
            <a:ext cx="5706856" cy="46085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541911" y="6926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xxxxxxxxxxxxxxx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95768" y="260648"/>
            <a:ext cx="15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BOOTCAMP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870" y="5877272"/>
            <a:ext cx="8976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7591" y="6926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Week 1: Intro to Python – Data Types</a:t>
            </a:r>
            <a:endParaRPr lang="en-US" b="1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106" y="1710856"/>
            <a:ext cx="8691788" cy="34362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6269</TotalTime>
  <Words>791</Words>
  <Application>Microsoft Office PowerPoint</Application>
  <PresentationFormat>Presentación en pantalla (4:3)</PresentationFormat>
  <Paragraphs>162</Paragraphs>
  <Slides>80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1" baseType="lpstr">
      <vt:lpstr>Flujo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MIQUEL</dc:creator>
  <cp:lastModifiedBy>MIQUEL</cp:lastModifiedBy>
  <cp:revision>215</cp:revision>
  <dcterms:created xsi:type="dcterms:W3CDTF">2024-07-14T18:10:19Z</dcterms:created>
  <dcterms:modified xsi:type="dcterms:W3CDTF">2024-09-15T21:03:42Z</dcterms:modified>
</cp:coreProperties>
</file>