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00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7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1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6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7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5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1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9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1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3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3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7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8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7C267-AE6F-400E-833A-3F1AAF069A4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1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973" y="166343"/>
            <a:ext cx="270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Fitting Time Series Models</a:t>
            </a:r>
            <a:endParaRPr 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41" y="664901"/>
            <a:ext cx="2671907" cy="1077112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10800000">
            <a:off x="1267012" y="1637553"/>
            <a:ext cx="167341" cy="472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6973" y="2055905"/>
            <a:ext cx="25074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pandas DataFrame, Series, or numpy array</a:t>
            </a:r>
            <a:endParaRPr lang="en-US" sz="105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41" y="2467498"/>
            <a:ext cx="3031344" cy="1171201"/>
          </a:xfrm>
          <a:prstGeom prst="rect">
            <a:avLst/>
          </a:prstGeom>
        </p:spPr>
      </p:pic>
      <p:sp>
        <p:nvSpPr>
          <p:cNvPr id="21" name="Down Arrow 20"/>
          <p:cNvSpPr/>
          <p:nvPr/>
        </p:nvSpPr>
        <p:spPr>
          <a:xfrm>
            <a:off x="738730" y="3536401"/>
            <a:ext cx="167341" cy="472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41" y="4040518"/>
            <a:ext cx="3620933" cy="10865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340" y="5159083"/>
            <a:ext cx="3620933" cy="95693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3529" y="664901"/>
            <a:ext cx="3314262" cy="98183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9613" y="1818065"/>
            <a:ext cx="977460" cy="58325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8706" y="1818065"/>
            <a:ext cx="1836197" cy="5849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83529" y="2627703"/>
            <a:ext cx="3434858" cy="116735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83529" y="3959648"/>
            <a:ext cx="3439272" cy="124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933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384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52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33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53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427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12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Jathar</dc:creator>
  <cp:lastModifiedBy>Nick Jathar</cp:lastModifiedBy>
  <cp:revision>26</cp:revision>
  <dcterms:created xsi:type="dcterms:W3CDTF">2020-01-03T15:59:51Z</dcterms:created>
  <dcterms:modified xsi:type="dcterms:W3CDTF">2020-01-07T22:09:08Z</dcterms:modified>
</cp:coreProperties>
</file>