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7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5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1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28" y="526911"/>
            <a:ext cx="3606226" cy="1791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8" y="2468282"/>
            <a:ext cx="1027954" cy="1251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670" y="249786"/>
            <a:ext cx="3898594" cy="19782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308" y="2346743"/>
            <a:ext cx="3051034" cy="21821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6312" y="253753"/>
            <a:ext cx="2722587" cy="16942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6312" y="2228062"/>
            <a:ext cx="2327828" cy="14386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6312" y="3902571"/>
            <a:ext cx="1746830" cy="7449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328" y="3911429"/>
            <a:ext cx="2812901" cy="12348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328" y="5308509"/>
            <a:ext cx="3211733" cy="13615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5844" y="4647543"/>
            <a:ext cx="3310420" cy="1523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4373" y="2468282"/>
            <a:ext cx="1979994" cy="13518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5923" y="5005395"/>
            <a:ext cx="3607607" cy="159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" y="316242"/>
            <a:ext cx="2642515" cy="17336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1" y="179276"/>
            <a:ext cx="2516974" cy="304439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996141" y="1661458"/>
            <a:ext cx="1476188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11" y="4210402"/>
            <a:ext cx="2014028" cy="17008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01" y="3639671"/>
            <a:ext cx="2535762" cy="3088633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996141" y="5522773"/>
            <a:ext cx="1476188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625" y="179276"/>
            <a:ext cx="1791947" cy="7484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870" y="289326"/>
            <a:ext cx="2694415" cy="6048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625" y="1264001"/>
            <a:ext cx="2550320" cy="18145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5625" y="3351503"/>
            <a:ext cx="4370466" cy="17093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6213" y="5193466"/>
            <a:ext cx="3426254" cy="6005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2467" y="5232268"/>
            <a:ext cx="2203846" cy="13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3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4" y="273989"/>
            <a:ext cx="3057046" cy="2012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857" y="273989"/>
            <a:ext cx="2228531" cy="2086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517" y="273989"/>
            <a:ext cx="3268782" cy="200870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779769" y="1123130"/>
            <a:ext cx="496047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500470" y="1123130"/>
            <a:ext cx="496047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96" y="2485941"/>
            <a:ext cx="1896204" cy="17991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837" y="2624552"/>
            <a:ext cx="3419819" cy="19823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4352" y="3747436"/>
            <a:ext cx="4447587" cy="621109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005629" y="3863756"/>
            <a:ext cx="1304639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7" y="388470"/>
            <a:ext cx="2152921" cy="1893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68" y="278514"/>
            <a:ext cx="2150518" cy="218715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209711" y="1439884"/>
            <a:ext cx="496047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240" y="1828355"/>
            <a:ext cx="2221928" cy="3236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27" y="3088576"/>
            <a:ext cx="2826597" cy="1653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473" y="2751857"/>
            <a:ext cx="2812967" cy="28035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835001" y="4353236"/>
            <a:ext cx="496047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4240" y="5705553"/>
            <a:ext cx="2109048" cy="2721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0824" y="595104"/>
            <a:ext cx="3811749" cy="22149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8247" y="3346662"/>
            <a:ext cx="2913833" cy="2913833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9262910" y="2904403"/>
            <a:ext cx="496047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0374" y="6322955"/>
            <a:ext cx="2184947" cy="33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2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252823"/>
            <a:ext cx="5936880" cy="21614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83" y="2930258"/>
            <a:ext cx="4234775" cy="22875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9" y="5932472"/>
            <a:ext cx="11096302" cy="29737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5400000">
            <a:off x="2580027" y="5326557"/>
            <a:ext cx="605999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78" y="292847"/>
            <a:ext cx="3467290" cy="25166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358" y="1090624"/>
            <a:ext cx="3921053" cy="1373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78" y="2907944"/>
            <a:ext cx="3549282" cy="1831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851" y="3465087"/>
            <a:ext cx="3200073" cy="195715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043417" y="3629211"/>
            <a:ext cx="1304639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112121" y="2870228"/>
            <a:ext cx="605999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578" y="5063607"/>
            <a:ext cx="4243969" cy="15515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1364" y="5069696"/>
            <a:ext cx="3182419" cy="1545509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814382" y="5971988"/>
            <a:ext cx="2799642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321278"/>
            <a:ext cx="3441607" cy="16493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316" y="448235"/>
            <a:ext cx="2537670" cy="251525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1773385" y="1595085"/>
            <a:ext cx="2517721" cy="221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86" y="3646169"/>
            <a:ext cx="5925620" cy="278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75" y="4056189"/>
            <a:ext cx="4213875" cy="2049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695" y="4579655"/>
            <a:ext cx="2044664" cy="204107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366098" y="5731722"/>
            <a:ext cx="2695972" cy="221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1435" y="263451"/>
            <a:ext cx="2541956" cy="1245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8753" y="1759648"/>
            <a:ext cx="4512236" cy="27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2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Jathar</dc:creator>
  <cp:lastModifiedBy>Nick Jathar</cp:lastModifiedBy>
  <cp:revision>23</cp:revision>
  <dcterms:created xsi:type="dcterms:W3CDTF">2020-01-03T15:59:51Z</dcterms:created>
  <dcterms:modified xsi:type="dcterms:W3CDTF">2020-01-03T21:05:52Z</dcterms:modified>
</cp:coreProperties>
</file>