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6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6313-91DD-460F-B9BA-E39F5B6CE11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9042-B139-48A6-B54A-98FB4F76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319329"/>
            <a:ext cx="3256346" cy="2319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2701365"/>
            <a:ext cx="3255878" cy="2006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6" y="4770263"/>
            <a:ext cx="1384189" cy="1143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448" y="319329"/>
            <a:ext cx="3674281" cy="2317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48" y="2701365"/>
            <a:ext cx="3674282" cy="200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449" y="4770263"/>
            <a:ext cx="3674280" cy="1977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2314" y="319328"/>
            <a:ext cx="4359028" cy="2317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314" y="2692398"/>
            <a:ext cx="4359028" cy="2016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2315" y="4764205"/>
            <a:ext cx="4364616" cy="19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2</cp:revision>
  <dcterms:created xsi:type="dcterms:W3CDTF">2020-03-21T20:09:52Z</dcterms:created>
  <dcterms:modified xsi:type="dcterms:W3CDTF">2020-03-21T20:18:52Z</dcterms:modified>
</cp:coreProperties>
</file>