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45" autoAdjust="0"/>
    <p:restoredTop sz="94660"/>
  </p:normalViewPr>
  <p:slideViewPr>
    <p:cSldViewPr snapToGrid="0">
      <p:cViewPr>
        <p:scale>
          <a:sx n="150" d="100"/>
          <a:sy n="150" d="100"/>
        </p:scale>
        <p:origin x="16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3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1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9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6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1DA2-7852-4B2C-84CF-916172756E9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055F-62AD-4211-B197-5D44ABB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66" y="58487"/>
            <a:ext cx="355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Bullet Point – RTIV Framework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3" y="467909"/>
            <a:ext cx="11903454" cy="61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66" y="58487"/>
            <a:ext cx="36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Bullet Point – Trading Impact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606425"/>
            <a:ext cx="111442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Trading Impact Report delivered daily for all manager and all </a:t>
            </a:r>
            <a:r>
              <a:rPr lang="en-US" sz="2400" dirty="0" smtClean="0"/>
              <a:t>names </a:t>
            </a:r>
            <a:r>
              <a:rPr lang="en-US" sz="2000" i="1" dirty="0" smtClean="0"/>
              <a:t>(currently Paul’s portfolio is being used as the prototype)</a:t>
            </a:r>
            <a:endParaRPr lang="en-US" sz="2400" i="1" dirty="0" smtClean="0"/>
          </a:p>
          <a:p>
            <a:r>
              <a:rPr lang="en-US" sz="2400" dirty="0" smtClean="0"/>
              <a:t>Reformulation for tracking </a:t>
            </a:r>
            <a:r>
              <a:rPr lang="en-US" sz="2400" dirty="0" smtClean="0"/>
              <a:t>of “new ideas”</a:t>
            </a:r>
          </a:p>
          <a:p>
            <a:r>
              <a:rPr lang="en-US" sz="2400" dirty="0" smtClean="0"/>
              <a:t>Side bar tracking of transient trading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1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66" y="58487"/>
            <a:ext cx="467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Bullet Point – Broad Market Comparisons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606424"/>
            <a:ext cx="11791950" cy="49498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Track current market pattern versus </a:t>
            </a:r>
            <a:r>
              <a:rPr lang="en-US" dirty="0" smtClean="0"/>
              <a:t>prior seven historical 252 </a:t>
            </a:r>
            <a:r>
              <a:rPr lang="en-US" dirty="0" smtClean="0"/>
              <a:t>session bear markets </a:t>
            </a:r>
            <a:r>
              <a:rPr lang="en-US" sz="2200" i="1" dirty="0" smtClean="0"/>
              <a:t>(minimum 25% drawdown in 23 trading </a:t>
            </a:r>
            <a:r>
              <a:rPr lang="en-US" sz="2200" i="1" dirty="0" smtClean="0"/>
              <a:t>sessions, history from 1927 to present)</a:t>
            </a:r>
            <a:endParaRPr lang="en-US" sz="2200" i="1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Provide concrete comprehensive data framework on macroeconomic indicators in conjunction with market </a:t>
            </a:r>
            <a:r>
              <a:rPr lang="en-US" dirty="0" smtClean="0"/>
              <a:t>patterns</a:t>
            </a:r>
            <a:endParaRPr lang="en-US" dirty="0" smtClean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dirty="0" smtClean="0"/>
              <a:t>GDP, GNP, NNI, government/private consumption, investment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dirty="0" smtClean="0"/>
              <a:t>Unemployment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dirty="0" smtClean="0"/>
              <a:t>Budget balance, deficit, surplus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dirty="0" smtClean="0"/>
              <a:t>Statistics: consumer, business, industry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dirty="0" smtClean="0"/>
              <a:t>Money and financial markets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dirty="0" smtClean="0"/>
              <a:t>Prices and wages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growing awareness </a:t>
            </a:r>
            <a:r>
              <a:rPr lang="en-US" dirty="0" smtClean="0"/>
              <a:t>and consumption of macro data, introduce basic prognostication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PAR Captial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9</cp:revision>
  <dcterms:created xsi:type="dcterms:W3CDTF">2020-03-25T16:57:11Z</dcterms:created>
  <dcterms:modified xsi:type="dcterms:W3CDTF">2020-03-26T15:16:41Z</dcterms:modified>
</cp:coreProperties>
</file>