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3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89B0-3D0C-4E34-8595-DA945716A5D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2901-6768-4BED-9E60-E1EC400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" y="195786"/>
            <a:ext cx="3558942" cy="17204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0976" y="1992568"/>
                <a:ext cx="369652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𝐖𝐨𝐫𝐤𝐢𝐧𝐠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𝐜𝐚𝐩𝐢𝐭𝐚𝐥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𝐂𝐮𝐫𝐫𝐞𝐧𝐭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𝐚𝐬𝐬𝐞𝐭𝐬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𝐂𝐮𝐫𝐫𝐞𝐧𝐭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𝐥𝐢𝐚𝐛𝐢𝐥𝐢𝐭𝐢𝐞𝐬</m:t>
                      </m:r>
                    </m:oMath>
                  </m:oMathPara>
                </a14:m>
                <a:endParaRPr lang="en-US" sz="1100" b="1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6" y="1992568"/>
                <a:ext cx="3696525" cy="169277"/>
              </a:xfrm>
              <a:prstGeom prst="rect">
                <a:avLst/>
              </a:prstGeom>
              <a:blipFill>
                <a:blip r:embed="rId3"/>
                <a:stretch>
                  <a:fillRect t="-35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4764" y="2297955"/>
                <a:ext cx="2309735" cy="31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𝐂𝐮𝐫𝐫𝐞𝐧𝐭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𝐫𝐚𝐭𝐢𝐨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𝐂𝐮𝐫𝐫𝐞𝐧𝐭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𝐚𝐬𝐬𝐞𝐭</m:t>
                          </m:r>
                        </m:num>
                        <m:den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𝐂𝐮𝐫𝐫𝐞𝐧𝐭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𝐥𝐢𝐚𝐛𝐢𝐥𝐢𝐭𝐢𝐞𝐬</m:t>
                          </m:r>
                        </m:den>
                      </m:f>
                    </m:oMath>
                  </m:oMathPara>
                </a14:m>
                <a:endParaRPr lang="en-US" sz="1100" b="1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64" y="2297955"/>
                <a:ext cx="2309735" cy="318036"/>
              </a:xfrm>
              <a:prstGeom prst="rect">
                <a:avLst/>
              </a:prstGeom>
              <a:blipFill>
                <a:blip r:embed="rId4"/>
                <a:stretch>
                  <a:fillRect l="-1055" r="-131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4764" y="2752101"/>
                <a:ext cx="4704621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𝐐𝐮𝐢𝐜𝐤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𝐫𝐚𝐭𝐢𝐨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𝐂𝐚𝐬𝐡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𝐚𝐧𝐝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𝐦𝐚𝐫𝐤𝐞𝐭𝐚𝐛𝐥𝐞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𝐬𝐞𝐜𝐮𝐫𝐢𝐭𝐢𝐞𝐬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𝐚𝐧𝐝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𝐚𝐜𝐜𝐨𝐮𝐧𝐭𝐬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𝐫𝐞𝐜𝐞𝐢𝐯𝐚𝐛𝐥𝐞</m:t>
                          </m:r>
                        </m:num>
                        <m:den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𝐂𝐮𝐫𝐫𝐞𝐧𝐭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𝐥𝐢𝐚𝐛𝐢𝐥𝐢𝐭𝐢𝐞𝐬</m:t>
                          </m:r>
                        </m:den>
                      </m:f>
                    </m:oMath>
                  </m:oMathPara>
                </a14:m>
                <a:endParaRPr lang="en-US" sz="1100" b="1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64" y="2752101"/>
                <a:ext cx="4704621" cy="321563"/>
              </a:xfrm>
              <a:prstGeom prst="rect">
                <a:avLst/>
              </a:prstGeom>
              <a:blipFill>
                <a:blip r:embed="rId5"/>
                <a:stretch>
                  <a:fillRect l="-648" t="-1887" r="-38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4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2</cp:revision>
  <dcterms:created xsi:type="dcterms:W3CDTF">2020-03-12T18:11:37Z</dcterms:created>
  <dcterms:modified xsi:type="dcterms:W3CDTF">2020-03-12T18:27:31Z</dcterms:modified>
</cp:coreProperties>
</file>