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60" r:id="rId5"/>
    <p:sldId id="261" r:id="rId6"/>
    <p:sldId id="266" r:id="rId7"/>
    <p:sldId id="268" r:id="rId8"/>
    <p:sldId id="269" r:id="rId9"/>
    <p:sldId id="272" r:id="rId10"/>
    <p:sldId id="273" r:id="rId11"/>
    <p:sldId id="270" r:id="rId12"/>
    <p:sldId id="264" r:id="rId13"/>
    <p:sldId id="263" r:id="rId14"/>
    <p:sldId id="267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46B479-00D9-4C70-B6BC-760312342B40}" v="21" dt="2020-01-11T14:30:33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71" autoAdjust="0"/>
    <p:restoredTop sz="94660"/>
  </p:normalViewPr>
  <p:slideViewPr>
    <p:cSldViewPr snapToGrid="0">
      <p:cViewPr>
        <p:scale>
          <a:sx n="102" d="100"/>
          <a:sy n="102" d="100"/>
        </p:scale>
        <p:origin x="69" y="2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Jathar" userId="7874bdcc0642262c" providerId="LiveId" clId="{18DAF76C-634E-44A4-AAC6-D5617FEEDEC0}"/>
    <pc:docChg chg="undo redo custSel addSld delSld modSld sldOrd">
      <pc:chgData name="Nikhil Jathar" userId="7874bdcc0642262c" providerId="LiveId" clId="{18DAF76C-634E-44A4-AAC6-D5617FEEDEC0}" dt="2020-01-06T23:24:03.201" v="1878" actId="692"/>
      <pc:docMkLst>
        <pc:docMk/>
      </pc:docMkLst>
      <pc:sldChg chg="addSp delSp modSp">
        <pc:chgData name="Nikhil Jathar" userId="7874bdcc0642262c" providerId="LiveId" clId="{18DAF76C-634E-44A4-AAC6-D5617FEEDEC0}" dt="2020-01-06T03:20:26.099" v="129" actId="1076"/>
        <pc:sldMkLst>
          <pc:docMk/>
          <pc:sldMk cId="374941433" sldId="256"/>
        </pc:sldMkLst>
        <pc:spChg chg="add mod">
          <ac:chgData name="Nikhil Jathar" userId="7874bdcc0642262c" providerId="LiveId" clId="{18DAF76C-634E-44A4-AAC6-D5617FEEDEC0}" dt="2020-01-06T03:20:22.130" v="128" actId="164"/>
          <ac:spMkLst>
            <pc:docMk/>
            <pc:sldMk cId="374941433" sldId="256"/>
            <ac:spMk id="21" creationId="{CBE02CD0-42BE-45AB-8D50-9D36BF1541B7}"/>
          </ac:spMkLst>
        </pc:spChg>
        <pc:grpChg chg="add mod">
          <ac:chgData name="Nikhil Jathar" userId="7874bdcc0642262c" providerId="LiveId" clId="{18DAF76C-634E-44A4-AAC6-D5617FEEDEC0}" dt="2020-01-06T03:20:14.591" v="126" actId="14100"/>
          <ac:grpSpMkLst>
            <pc:docMk/>
            <pc:sldMk cId="374941433" sldId="256"/>
            <ac:grpSpMk id="2" creationId="{7029A39D-E6A5-4484-8E01-57C70CE16330}"/>
          </ac:grpSpMkLst>
        </pc:grpChg>
        <pc:grpChg chg="add mod">
          <ac:chgData name="Nikhil Jathar" userId="7874bdcc0642262c" providerId="LiveId" clId="{18DAF76C-634E-44A4-AAC6-D5617FEEDEC0}" dt="2020-01-06T03:20:26.099" v="129" actId="1076"/>
          <ac:grpSpMkLst>
            <pc:docMk/>
            <pc:sldMk cId="374941433" sldId="256"/>
            <ac:grpSpMk id="7" creationId="{30CE7A2D-3417-4A18-9396-915F3EDEE80F}"/>
          </ac:grpSpMkLst>
        </pc:grpChg>
        <pc:grpChg chg="add del mod">
          <ac:chgData name="Nikhil Jathar" userId="7874bdcc0642262c" providerId="LiveId" clId="{18DAF76C-634E-44A4-AAC6-D5617FEEDEC0}" dt="2020-01-04T14:28:50.355" v="73"/>
          <ac:grpSpMkLst>
            <pc:docMk/>
            <pc:sldMk cId="374941433" sldId="256"/>
            <ac:grpSpMk id="7" creationId="{EE18FEE6-AE5E-4922-B642-B7E3A649CC02}"/>
          </ac:grpSpMkLst>
        </pc:grpChg>
        <pc:grpChg chg="add mod">
          <ac:chgData name="Nikhil Jathar" userId="7874bdcc0642262c" providerId="LiveId" clId="{18DAF76C-634E-44A4-AAC6-D5617FEEDEC0}" dt="2020-01-06T03:20:16.999" v="127" actId="1076"/>
          <ac:grpSpMkLst>
            <pc:docMk/>
            <pc:sldMk cId="374941433" sldId="256"/>
            <ac:grpSpMk id="17" creationId="{5BFC80A5-8D25-49B8-8AA3-35D0905505CA}"/>
          </ac:grpSpMkLst>
        </pc:grpChg>
        <pc:picChg chg="del mod">
          <ac:chgData name="Nikhil Jathar" userId="7874bdcc0642262c" providerId="LiveId" clId="{18DAF76C-634E-44A4-AAC6-D5617FEEDEC0}" dt="2020-01-04T14:09:00.374" v="1" actId="478"/>
          <ac:picMkLst>
            <pc:docMk/>
            <pc:sldMk cId="374941433" sldId="256"/>
            <ac:picMk id="2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09:18.315" v="4" actId="14100"/>
          <ac:picMkLst>
            <pc:docMk/>
            <pc:sldMk cId="374941433" sldId="256"/>
            <ac:picMk id="3" creationId="{00000000-0000-0000-0000-000000000000}"/>
          </ac:picMkLst>
        </pc:picChg>
        <pc:picChg chg="add mod">
          <ac:chgData name="Nikhil Jathar" userId="7874bdcc0642262c" providerId="LiveId" clId="{18DAF76C-634E-44A4-AAC6-D5617FEEDEC0}" dt="2020-01-06T03:20:22.130" v="128" actId="164"/>
          <ac:picMkLst>
            <pc:docMk/>
            <pc:sldMk cId="374941433" sldId="256"/>
            <ac:picMk id="4" creationId="{3FDA25F8-6A78-4084-A6FC-B31802B0C27A}"/>
          </ac:picMkLst>
        </pc:picChg>
        <pc:picChg chg="add mod">
          <ac:chgData name="Nikhil Jathar" userId="7874bdcc0642262c" providerId="LiveId" clId="{18DAF76C-634E-44A4-AAC6-D5617FEEDEC0}" dt="2020-01-04T14:27:36.031" v="67" actId="1076"/>
          <ac:picMkLst>
            <pc:docMk/>
            <pc:sldMk cId="374941433" sldId="256"/>
            <ac:picMk id="5" creationId="{F40EA3FC-F839-4684-B8EF-A96FB6011950}"/>
          </ac:picMkLst>
        </pc:picChg>
        <pc:picChg chg="add mod">
          <ac:chgData name="Nikhil Jathar" userId="7874bdcc0642262c" providerId="LiveId" clId="{18DAF76C-634E-44A4-AAC6-D5617FEEDEC0}" dt="2020-01-04T14:27:36.031" v="67" actId="1076"/>
          <ac:picMkLst>
            <pc:docMk/>
            <pc:sldMk cId="374941433" sldId="256"/>
            <ac:picMk id="6" creationId="{DA60892B-A6BD-4796-9F19-A9CB7355A353}"/>
          </ac:picMkLst>
        </pc:picChg>
        <pc:picChg chg="add mod">
          <ac:chgData name="Nikhil Jathar" userId="7874bdcc0642262c" providerId="LiveId" clId="{18DAF76C-634E-44A4-AAC6-D5617FEEDEC0}" dt="2020-01-06T03:20:05.302" v="123" actId="164"/>
          <ac:picMkLst>
            <pc:docMk/>
            <pc:sldMk cId="374941433" sldId="256"/>
            <ac:picMk id="8" creationId="{8BF257F8-26C0-4867-B5C6-4836D7D9ACE8}"/>
          </ac:picMkLst>
        </pc:picChg>
        <pc:picChg chg="mod">
          <ac:chgData name="Nikhil Jathar" userId="7874bdcc0642262c" providerId="LiveId" clId="{18DAF76C-634E-44A4-AAC6-D5617FEEDEC0}" dt="2020-01-04T14:09:22.425" v="5" actId="1076"/>
          <ac:picMkLst>
            <pc:docMk/>
            <pc:sldMk cId="374941433" sldId="256"/>
            <ac:picMk id="11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09:31.392" v="6" actId="1076"/>
          <ac:picMkLst>
            <pc:docMk/>
            <pc:sldMk cId="374941433" sldId="256"/>
            <ac:picMk id="12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6T03:20:22.130" v="128" actId="164"/>
          <ac:picMkLst>
            <pc:docMk/>
            <pc:sldMk cId="374941433" sldId="256"/>
            <ac:picMk id="13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4T14:27:36.031" v="67" actId="1076"/>
          <ac:picMkLst>
            <pc:docMk/>
            <pc:sldMk cId="374941433" sldId="256"/>
            <ac:picMk id="14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4T14:27:36.031" v="67" actId="1076"/>
          <ac:picMkLst>
            <pc:docMk/>
            <pc:sldMk cId="374941433" sldId="256"/>
            <ac:picMk id="15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27:36.031" v="67" actId="1076"/>
          <ac:picMkLst>
            <pc:docMk/>
            <pc:sldMk cId="374941433" sldId="256"/>
            <ac:picMk id="16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4T14:28:48.038" v="72" actId="164"/>
          <ac:picMkLst>
            <pc:docMk/>
            <pc:sldMk cId="374941433" sldId="256"/>
            <ac:picMk id="17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4T14:28:48.038" v="72" actId="164"/>
          <ac:picMkLst>
            <pc:docMk/>
            <pc:sldMk cId="374941433" sldId="256"/>
            <ac:picMk id="18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28:48.038" v="72" actId="164"/>
          <ac:picMkLst>
            <pc:docMk/>
            <pc:sldMk cId="374941433" sldId="256"/>
            <ac:picMk id="19" creationId="{00000000-0000-0000-0000-000000000000}"/>
          </ac:picMkLst>
        </pc:picChg>
        <pc:picChg chg="del mod">
          <ac:chgData name="Nikhil Jathar" userId="7874bdcc0642262c" providerId="LiveId" clId="{18DAF76C-634E-44A4-AAC6-D5617FEEDEC0}" dt="2020-01-04T14:24:18.339" v="41"/>
          <ac:picMkLst>
            <pc:docMk/>
            <pc:sldMk cId="374941433" sldId="256"/>
            <ac:picMk id="20" creationId="{00000000-0000-0000-0000-000000000000}"/>
          </ac:picMkLst>
        </pc:picChg>
        <pc:picChg chg="add mod">
          <ac:chgData name="Nikhil Jathar" userId="7874bdcc0642262c" providerId="LiveId" clId="{18DAF76C-634E-44A4-AAC6-D5617FEEDEC0}" dt="2020-01-06T03:20:05.302" v="123" actId="164"/>
          <ac:picMkLst>
            <pc:docMk/>
            <pc:sldMk cId="374941433" sldId="256"/>
            <ac:picMk id="22" creationId="{BC3078BA-909B-45B5-86D4-880C9988CAFD}"/>
          </ac:picMkLst>
        </pc:picChg>
        <pc:picChg chg="add mod modCrop">
          <ac:chgData name="Nikhil Jathar" userId="7874bdcc0642262c" providerId="LiveId" clId="{18DAF76C-634E-44A4-AAC6-D5617FEEDEC0}" dt="2020-01-06T03:20:05.302" v="123" actId="164"/>
          <ac:picMkLst>
            <pc:docMk/>
            <pc:sldMk cId="374941433" sldId="256"/>
            <ac:picMk id="23" creationId="{FDD2F061-9AF2-4290-83FF-FA884DDFFADF}"/>
          </ac:picMkLst>
        </pc:picChg>
      </pc:sldChg>
      <pc:sldChg chg="addSp delSp modSp">
        <pc:chgData name="Nikhil Jathar" userId="7874bdcc0642262c" providerId="LiveId" clId="{18DAF76C-634E-44A4-AAC6-D5617FEEDEC0}" dt="2020-01-06T21:49:45.696" v="533" actId="1076"/>
        <pc:sldMkLst>
          <pc:docMk/>
          <pc:sldMk cId="679337950" sldId="257"/>
        </pc:sldMkLst>
        <pc:spChg chg="add del mod">
          <ac:chgData name="Nikhil Jathar" userId="7874bdcc0642262c" providerId="LiveId" clId="{18DAF76C-634E-44A4-AAC6-D5617FEEDEC0}" dt="2020-01-06T21:49:07.016" v="528"/>
          <ac:spMkLst>
            <pc:docMk/>
            <pc:sldMk cId="679337950" sldId="257"/>
            <ac:spMk id="2" creationId="{9210A63B-9C0F-4E33-BE6E-7FF759CF044C}"/>
          </ac:spMkLst>
        </pc:spChg>
        <pc:spChg chg="del">
          <ac:chgData name="Nikhil Jathar" userId="7874bdcc0642262c" providerId="LiveId" clId="{18DAF76C-634E-44A4-AAC6-D5617FEEDEC0}" dt="2020-01-04T14:21:04.771" v="36" actId="478"/>
          <ac:spMkLst>
            <pc:docMk/>
            <pc:sldMk cId="679337950" sldId="257"/>
            <ac:spMk id="11" creationId="{00000000-0000-0000-0000-000000000000}"/>
          </ac:spMkLst>
        </pc:spChg>
        <pc:spChg chg="mod">
          <ac:chgData name="Nikhil Jathar" userId="7874bdcc0642262c" providerId="LiveId" clId="{18DAF76C-634E-44A4-AAC6-D5617FEEDEC0}" dt="2020-01-04T14:29:18.418" v="79" actId="164"/>
          <ac:spMkLst>
            <pc:docMk/>
            <pc:sldMk cId="679337950" sldId="257"/>
            <ac:spMk id="14" creationId="{00000000-0000-0000-0000-000000000000}"/>
          </ac:spMkLst>
        </pc:spChg>
        <pc:spChg chg="add mod topLvl">
          <ac:chgData name="Nikhil Jathar" userId="7874bdcc0642262c" providerId="LiveId" clId="{18DAF76C-634E-44A4-AAC6-D5617FEEDEC0}" dt="2020-01-06T18:29:04.107" v="498" actId="164"/>
          <ac:spMkLst>
            <pc:docMk/>
            <pc:sldMk cId="679337950" sldId="257"/>
            <ac:spMk id="19" creationId="{F2032010-8371-41ED-A63F-91B04FA71E9E}"/>
          </ac:spMkLst>
        </pc:spChg>
        <pc:spChg chg="add mod ord topLvl">
          <ac:chgData name="Nikhil Jathar" userId="7874bdcc0642262c" providerId="LiveId" clId="{18DAF76C-634E-44A4-AAC6-D5617FEEDEC0}" dt="2020-01-06T18:29:04.107" v="498" actId="164"/>
          <ac:spMkLst>
            <pc:docMk/>
            <pc:sldMk cId="679337950" sldId="257"/>
            <ac:spMk id="20" creationId="{B4897373-F600-4D46-ACEB-87B2A5950E7F}"/>
          </ac:spMkLst>
        </pc:spChg>
        <pc:spChg chg="add mod">
          <ac:chgData name="Nikhil Jathar" userId="7874bdcc0642262c" providerId="LiveId" clId="{18DAF76C-634E-44A4-AAC6-D5617FEEDEC0}" dt="2020-01-06T21:49:40.379" v="532" actId="1076"/>
          <ac:spMkLst>
            <pc:docMk/>
            <pc:sldMk cId="679337950" sldId="257"/>
            <ac:spMk id="28" creationId="{2DD54CF3-9584-4F1B-8038-8EFD48BC9917}"/>
          </ac:spMkLst>
        </pc:spChg>
        <pc:grpChg chg="add del mod">
          <ac:chgData name="Nikhil Jathar" userId="7874bdcc0642262c" providerId="LiveId" clId="{18DAF76C-634E-44A4-AAC6-D5617FEEDEC0}" dt="2020-01-04T14:31:41.025" v="97"/>
          <ac:grpSpMkLst>
            <pc:docMk/>
            <pc:sldMk cId="679337950" sldId="257"/>
            <ac:grpSpMk id="2" creationId="{406C6AF1-846A-4961-9952-011A4F291E23}"/>
          </ac:grpSpMkLst>
        </pc:grpChg>
        <pc:grpChg chg="add del mod">
          <ac:chgData name="Nikhil Jathar" userId="7874bdcc0642262c" providerId="LiveId" clId="{18DAF76C-634E-44A4-AAC6-D5617FEEDEC0}" dt="2020-01-06T18:28:37.217" v="496" actId="165"/>
          <ac:grpSpMkLst>
            <pc:docMk/>
            <pc:sldMk cId="679337950" sldId="257"/>
            <ac:grpSpMk id="4" creationId="{C656D4CE-86A8-4A38-83C2-ED0F273429DB}"/>
          </ac:grpSpMkLst>
        </pc:grpChg>
        <pc:grpChg chg="add mod">
          <ac:chgData name="Nikhil Jathar" userId="7874bdcc0642262c" providerId="LiveId" clId="{18DAF76C-634E-44A4-AAC6-D5617FEEDEC0}" dt="2020-01-06T21:49:02.298" v="527" actId="1076"/>
          <ac:grpSpMkLst>
            <pc:docMk/>
            <pc:sldMk cId="679337950" sldId="257"/>
            <ac:grpSpMk id="5" creationId="{A351445F-9499-43F2-89D9-2FEE02B03A00}"/>
          </ac:grpSpMkLst>
        </pc:grpChg>
        <pc:grpChg chg="add mod topLvl">
          <ac:chgData name="Nikhil Jathar" userId="7874bdcc0642262c" providerId="LiveId" clId="{18DAF76C-634E-44A4-AAC6-D5617FEEDEC0}" dt="2020-01-06T18:29:04.107" v="498" actId="164"/>
          <ac:grpSpMkLst>
            <pc:docMk/>
            <pc:sldMk cId="679337950" sldId="257"/>
            <ac:grpSpMk id="9" creationId="{BFC0093C-569D-43D5-895F-7FBA545EC2EC}"/>
          </ac:grpSpMkLst>
        </pc:grpChg>
        <pc:grpChg chg="add del mod">
          <ac:chgData name="Nikhil Jathar" userId="7874bdcc0642262c" providerId="LiveId" clId="{18DAF76C-634E-44A4-AAC6-D5617FEEDEC0}" dt="2020-01-06T03:19:46.809" v="120"/>
          <ac:grpSpMkLst>
            <pc:docMk/>
            <pc:sldMk cId="679337950" sldId="257"/>
            <ac:grpSpMk id="22" creationId="{09FB9E28-2747-4894-B8F4-C417622DD7C2}"/>
          </ac:grpSpMkLst>
        </pc:grpChg>
        <pc:picChg chg="add mod">
          <ac:chgData name="Nikhil Jathar" userId="7874bdcc0642262c" providerId="LiveId" clId="{18DAF76C-634E-44A4-AAC6-D5617FEEDEC0}" dt="2020-01-04T14:35:35.385" v="113" actId="1076"/>
          <ac:picMkLst>
            <pc:docMk/>
            <pc:sldMk cId="679337950" sldId="257"/>
            <ac:picMk id="3" creationId="{E8EE087C-544E-4907-9A3A-040E856E3F44}"/>
          </ac:picMkLst>
        </pc:picChg>
        <pc:picChg chg="del">
          <ac:chgData name="Nikhil Jathar" userId="7874bdcc0642262c" providerId="LiveId" clId="{18DAF76C-634E-44A4-AAC6-D5617FEEDEC0}" dt="2020-01-04T14:21:08.730" v="37" actId="478"/>
          <ac:picMkLst>
            <pc:docMk/>
            <pc:sldMk cId="679337950" sldId="257"/>
            <ac:picMk id="9" creationId="{00000000-0000-0000-0000-000000000000}"/>
          </ac:picMkLst>
        </pc:picChg>
        <pc:picChg chg="del">
          <ac:chgData name="Nikhil Jathar" userId="7874bdcc0642262c" providerId="LiveId" clId="{18DAF76C-634E-44A4-AAC6-D5617FEEDEC0}" dt="2020-01-04T14:21:10.839" v="38" actId="478"/>
          <ac:picMkLst>
            <pc:docMk/>
            <pc:sldMk cId="679337950" sldId="257"/>
            <ac:picMk id="10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29:18.418" v="79" actId="164"/>
          <ac:picMkLst>
            <pc:docMk/>
            <pc:sldMk cId="679337950" sldId="257"/>
            <ac:picMk id="12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29:18.418" v="79" actId="164"/>
          <ac:picMkLst>
            <pc:docMk/>
            <pc:sldMk cId="679337950" sldId="257"/>
            <ac:picMk id="13" creationId="{00000000-0000-0000-0000-000000000000}"/>
          </ac:picMkLst>
        </pc:picChg>
        <pc:picChg chg="add mod topLvl">
          <ac:chgData name="Nikhil Jathar" userId="7874bdcc0642262c" providerId="LiveId" clId="{18DAF76C-634E-44A4-AAC6-D5617FEEDEC0}" dt="2020-01-06T18:29:04.107" v="498" actId="164"/>
          <ac:picMkLst>
            <pc:docMk/>
            <pc:sldMk cId="679337950" sldId="257"/>
            <ac:picMk id="14" creationId="{448E98FA-91B0-496A-9D65-D463F3F88E4A}"/>
          </ac:picMkLst>
        </pc:picChg>
        <pc:picChg chg="mod">
          <ac:chgData name="Nikhil Jathar" userId="7874bdcc0642262c" providerId="LiveId" clId="{18DAF76C-634E-44A4-AAC6-D5617FEEDEC0}" dt="2020-01-06T03:23:45.818" v="131" actId="1076"/>
          <ac:picMkLst>
            <pc:docMk/>
            <pc:sldMk cId="679337950" sldId="257"/>
            <ac:picMk id="15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28:40.450" v="71" actId="1076"/>
          <ac:picMkLst>
            <pc:docMk/>
            <pc:sldMk cId="679337950" sldId="257"/>
            <ac:picMk id="16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4T14:35:32.643" v="112" actId="1076"/>
          <ac:picMkLst>
            <pc:docMk/>
            <pc:sldMk cId="679337950" sldId="257"/>
            <ac:picMk id="17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4T14:36:14.306" v="118" actId="1076"/>
          <ac:picMkLst>
            <pc:docMk/>
            <pc:sldMk cId="679337950" sldId="257"/>
            <ac:picMk id="18" creationId="{00000000-0000-0000-0000-000000000000}"/>
          </ac:picMkLst>
        </pc:picChg>
        <pc:picChg chg="del">
          <ac:chgData name="Nikhil Jathar" userId="7874bdcc0642262c" providerId="LiveId" clId="{18DAF76C-634E-44A4-AAC6-D5617FEEDEC0}" dt="2020-01-04T14:29:37.288" v="83"/>
          <ac:picMkLst>
            <pc:docMk/>
            <pc:sldMk cId="679337950" sldId="257"/>
            <ac:picMk id="19" creationId="{00000000-0000-0000-0000-000000000000}"/>
          </ac:picMkLst>
        </pc:picChg>
        <pc:picChg chg="del">
          <ac:chgData name="Nikhil Jathar" userId="7874bdcc0642262c" providerId="LiveId" clId="{18DAF76C-634E-44A4-AAC6-D5617FEEDEC0}" dt="2020-01-04T14:29:37.288" v="83"/>
          <ac:picMkLst>
            <pc:docMk/>
            <pc:sldMk cId="679337950" sldId="257"/>
            <ac:picMk id="20" creationId="{00000000-0000-0000-0000-000000000000}"/>
          </ac:picMkLst>
        </pc:picChg>
        <pc:picChg chg="add del mod">
          <ac:chgData name="Nikhil Jathar" userId="7874bdcc0642262c" providerId="LiveId" clId="{18DAF76C-634E-44A4-AAC6-D5617FEEDEC0}" dt="2020-01-04T14:31:41.025" v="97"/>
          <ac:picMkLst>
            <pc:docMk/>
            <pc:sldMk cId="679337950" sldId="257"/>
            <ac:picMk id="21" creationId="{9B5E0012-A0A6-42E8-B697-E9CD1F329576}"/>
          </ac:picMkLst>
        </pc:picChg>
        <pc:picChg chg="add mod topLvl">
          <ac:chgData name="Nikhil Jathar" userId="7874bdcc0642262c" providerId="LiveId" clId="{18DAF76C-634E-44A4-AAC6-D5617FEEDEC0}" dt="2020-01-06T18:29:04.107" v="498" actId="164"/>
          <ac:picMkLst>
            <pc:docMk/>
            <pc:sldMk cId="679337950" sldId="257"/>
            <ac:picMk id="21" creationId="{D864AC04-F7EE-4600-8E0F-DE7E2C053D51}"/>
          </ac:picMkLst>
        </pc:picChg>
        <pc:picChg chg="add del">
          <ac:chgData name="Nikhil Jathar" userId="7874bdcc0642262c" providerId="LiveId" clId="{18DAF76C-634E-44A4-AAC6-D5617FEEDEC0}" dt="2020-01-06T18:26:28.370" v="480"/>
          <ac:picMkLst>
            <pc:docMk/>
            <pc:sldMk cId="679337950" sldId="257"/>
            <ac:picMk id="22" creationId="{0DB66587-DE65-4B8B-8027-6BC410E14CE1}"/>
          </ac:picMkLst>
        </pc:picChg>
        <pc:picChg chg="add del">
          <ac:chgData name="Nikhil Jathar" userId="7874bdcc0642262c" providerId="LiveId" clId="{18DAF76C-634E-44A4-AAC6-D5617FEEDEC0}" dt="2020-01-06T18:26:27.191" v="478"/>
          <ac:picMkLst>
            <pc:docMk/>
            <pc:sldMk cId="679337950" sldId="257"/>
            <ac:picMk id="23" creationId="{10A9C3CF-BE8C-469D-9BB0-73FE13812CDF}"/>
          </ac:picMkLst>
        </pc:picChg>
        <pc:picChg chg="add mod">
          <ac:chgData name="Nikhil Jathar" userId="7874bdcc0642262c" providerId="LiveId" clId="{18DAF76C-634E-44A4-AAC6-D5617FEEDEC0}" dt="2020-01-06T21:49:26.656" v="530" actId="1076"/>
          <ac:picMkLst>
            <pc:docMk/>
            <pc:sldMk cId="679337950" sldId="257"/>
            <ac:picMk id="24" creationId="{2612378C-03A5-4B0B-9942-961FC9F6913D}"/>
          </ac:picMkLst>
        </pc:picChg>
        <pc:picChg chg="add mod topLvl modCrop">
          <ac:chgData name="Nikhil Jathar" userId="7874bdcc0642262c" providerId="LiveId" clId="{18DAF76C-634E-44A4-AAC6-D5617FEEDEC0}" dt="2020-01-06T21:49:31.002" v="531" actId="1076"/>
          <ac:picMkLst>
            <pc:docMk/>
            <pc:sldMk cId="679337950" sldId="257"/>
            <ac:picMk id="25" creationId="{8D71BFDB-EBEC-4CA4-8C20-DE82508BC2B3}"/>
          </ac:picMkLst>
        </pc:picChg>
        <pc:picChg chg="add mod modCrop">
          <ac:chgData name="Nikhil Jathar" userId="7874bdcc0642262c" providerId="LiveId" clId="{18DAF76C-634E-44A4-AAC6-D5617FEEDEC0}" dt="2020-01-04T14:36:11.682" v="117" actId="1076"/>
          <ac:picMkLst>
            <pc:docMk/>
            <pc:sldMk cId="679337950" sldId="257"/>
            <ac:picMk id="26" creationId="{D39771E1-4D0D-48D6-9BDD-C3C0ACF27D25}"/>
          </ac:picMkLst>
        </pc:picChg>
        <pc:picChg chg="add mod">
          <ac:chgData name="Nikhil Jathar" userId="7874bdcc0642262c" providerId="LiveId" clId="{18DAF76C-634E-44A4-AAC6-D5617FEEDEC0}" dt="2020-01-06T21:49:45.696" v="533" actId="1076"/>
          <ac:picMkLst>
            <pc:docMk/>
            <pc:sldMk cId="679337950" sldId="257"/>
            <ac:picMk id="27" creationId="{5A48173A-17A8-4904-A972-66D9A4BAE6CC}"/>
          </ac:picMkLst>
        </pc:picChg>
        <pc:picChg chg="add del">
          <ac:chgData name="Nikhil Jathar" userId="7874bdcc0642262c" providerId="LiveId" clId="{18DAF76C-634E-44A4-AAC6-D5617FEEDEC0}" dt="2020-01-04T14:35:02.131" v="105"/>
          <ac:picMkLst>
            <pc:docMk/>
            <pc:sldMk cId="679337950" sldId="257"/>
            <ac:picMk id="27" creationId="{E3A7B009-7DEC-4666-82B1-139685699122}"/>
          </ac:picMkLst>
        </pc:picChg>
      </pc:sldChg>
      <pc:sldChg chg="addSp delSp modSp del ord">
        <pc:chgData name="Nikhil Jathar" userId="7874bdcc0642262c" providerId="LiveId" clId="{18DAF76C-634E-44A4-AAC6-D5617FEEDEC0}" dt="2020-01-06T18:38:10.634" v="522" actId="2696"/>
        <pc:sldMkLst>
          <pc:docMk/>
          <pc:sldMk cId="3853846536" sldId="258"/>
        </pc:sldMkLst>
        <pc:spChg chg="del mod">
          <ac:chgData name="Nikhil Jathar" userId="7874bdcc0642262c" providerId="LiveId" clId="{18DAF76C-634E-44A4-AAC6-D5617FEEDEC0}" dt="2020-01-06T18:24:00.372" v="455"/>
          <ac:spMkLst>
            <pc:docMk/>
            <pc:sldMk cId="3853846536" sldId="258"/>
            <ac:spMk id="9" creationId="{00000000-0000-0000-0000-000000000000}"/>
          </ac:spMkLst>
        </pc:spChg>
        <pc:spChg chg="del mod">
          <ac:chgData name="Nikhil Jathar" userId="7874bdcc0642262c" providerId="LiveId" clId="{18DAF76C-634E-44A4-AAC6-D5617FEEDEC0}" dt="2020-01-06T18:24:00.372" v="455"/>
          <ac:spMkLst>
            <pc:docMk/>
            <pc:sldMk cId="3853846536" sldId="258"/>
            <ac:spMk id="10" creationId="{00000000-0000-0000-0000-000000000000}"/>
          </ac:spMkLst>
        </pc:spChg>
        <pc:grpChg chg="add mod">
          <ac:chgData name="Nikhil Jathar" userId="7874bdcc0642262c" providerId="LiveId" clId="{18DAF76C-634E-44A4-AAC6-D5617FEEDEC0}" dt="2020-01-06T18:23:34.350" v="450" actId="164"/>
          <ac:grpSpMkLst>
            <pc:docMk/>
            <pc:sldMk cId="3853846536" sldId="258"/>
            <ac:grpSpMk id="6" creationId="{2572E0E6-3597-44EE-B336-01157720F939}"/>
          </ac:grpSpMkLst>
        </pc:grpChg>
        <pc:grpChg chg="add del mod">
          <ac:chgData name="Nikhil Jathar" userId="7874bdcc0642262c" providerId="LiveId" clId="{18DAF76C-634E-44A4-AAC6-D5617FEEDEC0}" dt="2020-01-06T18:23:36.802" v="451"/>
          <ac:grpSpMkLst>
            <pc:docMk/>
            <pc:sldMk cId="3853846536" sldId="258"/>
            <ac:grpSpMk id="16" creationId="{5E3145CC-EF3A-4DBF-958E-97320467A8D3}"/>
          </ac:grpSpMkLst>
        </pc:grpChg>
        <pc:picChg chg="add mod">
          <ac:chgData name="Nikhil Jathar" userId="7874bdcc0642262c" providerId="LiveId" clId="{18DAF76C-634E-44A4-AAC6-D5617FEEDEC0}" dt="2020-01-06T18:23:24.871" v="449" actId="164"/>
          <ac:picMkLst>
            <pc:docMk/>
            <pc:sldMk cId="3853846536" sldId="258"/>
            <ac:picMk id="2" creationId="{27C1B07B-8A86-4287-8240-1B81DBDE240C}"/>
          </ac:picMkLst>
        </pc:picChg>
        <pc:picChg chg="add mod">
          <ac:chgData name="Nikhil Jathar" userId="7874bdcc0642262c" providerId="LiveId" clId="{18DAF76C-634E-44A4-AAC6-D5617FEEDEC0}" dt="2020-01-06T18:23:24.871" v="449" actId="164"/>
          <ac:picMkLst>
            <pc:docMk/>
            <pc:sldMk cId="3853846536" sldId="258"/>
            <ac:picMk id="3" creationId="{7CD72C5E-E0C5-49D5-B2E5-A0812BAB400D}"/>
          </ac:picMkLst>
        </pc:picChg>
        <pc:picChg chg="add del mod">
          <ac:chgData name="Nikhil Jathar" userId="7874bdcc0642262c" providerId="LiveId" clId="{18DAF76C-634E-44A4-AAC6-D5617FEEDEC0}" dt="2020-01-06T18:24:00.372" v="455"/>
          <ac:picMkLst>
            <pc:docMk/>
            <pc:sldMk cId="3853846536" sldId="258"/>
            <ac:picMk id="4" creationId="{B79986A1-D0EC-4F47-80A6-46AAC381F98C}"/>
          </ac:picMkLst>
        </pc:picChg>
        <pc:picChg chg="mod modCrop">
          <ac:chgData name="Nikhil Jathar" userId="7874bdcc0642262c" providerId="LiveId" clId="{18DAF76C-634E-44A4-AAC6-D5617FEEDEC0}" dt="2020-01-06T18:23:34.350" v="450" actId="164"/>
          <ac:picMkLst>
            <pc:docMk/>
            <pc:sldMk cId="3853846536" sldId="258"/>
            <ac:picMk id="5" creationId="{00000000-0000-0000-0000-000000000000}"/>
          </ac:picMkLst>
        </pc:picChg>
        <pc:picChg chg="del mod">
          <ac:chgData name="Nikhil Jathar" userId="7874bdcc0642262c" providerId="LiveId" clId="{18DAF76C-634E-44A4-AAC6-D5617FEEDEC0}" dt="2020-01-06T18:24:00.372" v="455"/>
          <ac:picMkLst>
            <pc:docMk/>
            <pc:sldMk cId="3853846536" sldId="258"/>
            <ac:picMk id="7" creationId="{00000000-0000-0000-0000-000000000000}"/>
          </ac:picMkLst>
        </pc:picChg>
        <pc:picChg chg="del mod">
          <ac:chgData name="Nikhil Jathar" userId="7874bdcc0642262c" providerId="LiveId" clId="{18DAF76C-634E-44A4-AAC6-D5617FEEDEC0}" dt="2020-01-06T16:06:23.586" v="444" actId="478"/>
          <ac:picMkLst>
            <pc:docMk/>
            <pc:sldMk cId="3853846536" sldId="258"/>
            <ac:picMk id="8" creationId="{00000000-0000-0000-0000-000000000000}"/>
          </ac:picMkLst>
        </pc:picChg>
        <pc:picChg chg="add del">
          <ac:chgData name="Nikhil Jathar" userId="7874bdcc0642262c" providerId="LiveId" clId="{18DAF76C-634E-44A4-AAC6-D5617FEEDEC0}" dt="2020-01-06T18:26:33.207" v="482"/>
          <ac:picMkLst>
            <pc:docMk/>
            <pc:sldMk cId="3853846536" sldId="258"/>
            <ac:picMk id="11" creationId="{00000000-0000-0000-0000-000000000000}"/>
          </ac:picMkLst>
        </pc:picChg>
        <pc:picChg chg="add del">
          <ac:chgData name="Nikhil Jathar" userId="7874bdcc0642262c" providerId="LiveId" clId="{18DAF76C-634E-44A4-AAC6-D5617FEEDEC0}" dt="2020-01-06T18:27:30.724" v="487"/>
          <ac:picMkLst>
            <pc:docMk/>
            <pc:sldMk cId="3853846536" sldId="258"/>
            <ac:picMk id="12" creationId="{00000000-0000-0000-0000-000000000000}"/>
          </ac:picMkLst>
        </pc:picChg>
        <pc:picChg chg="add del">
          <ac:chgData name="Nikhil Jathar" userId="7874bdcc0642262c" providerId="LiveId" clId="{18DAF76C-634E-44A4-AAC6-D5617FEEDEC0}" dt="2020-01-06T18:36:55.015" v="515"/>
          <ac:picMkLst>
            <pc:docMk/>
            <pc:sldMk cId="3853846536" sldId="258"/>
            <ac:picMk id="13" creationId="{00000000-0000-0000-0000-000000000000}"/>
          </ac:picMkLst>
        </pc:picChg>
        <pc:picChg chg="add del mod">
          <ac:chgData name="Nikhil Jathar" userId="7874bdcc0642262c" providerId="LiveId" clId="{18DAF76C-634E-44A4-AAC6-D5617FEEDEC0}" dt="2020-01-06T16:05:59.910" v="440" actId="478"/>
          <ac:picMkLst>
            <pc:docMk/>
            <pc:sldMk cId="3853846536" sldId="258"/>
            <ac:picMk id="15" creationId="{638D5B7F-16F9-4275-AD0D-89FB63A5AD8C}"/>
          </ac:picMkLst>
        </pc:picChg>
      </pc:sldChg>
      <pc:sldChg chg="del ord">
        <pc:chgData name="Nikhil Jathar" userId="7874bdcc0642262c" providerId="LiveId" clId="{18DAF76C-634E-44A4-AAC6-D5617FEEDEC0}" dt="2020-01-06T21:48:25.509" v="525" actId="2696"/>
        <pc:sldMkLst>
          <pc:docMk/>
          <pc:sldMk cId="4119522830" sldId="259"/>
        </pc:sldMkLst>
      </pc:sldChg>
      <pc:sldChg chg="modSp ord">
        <pc:chgData name="Nikhil Jathar" userId="7874bdcc0642262c" providerId="LiveId" clId="{18DAF76C-634E-44A4-AAC6-D5617FEEDEC0}" dt="2020-01-06T23:15:41.523" v="1849" actId="1076"/>
        <pc:sldMkLst>
          <pc:docMk/>
          <pc:sldMk cId="777337194" sldId="260"/>
        </pc:sldMkLst>
        <pc:spChg chg="mod">
          <ac:chgData name="Nikhil Jathar" userId="7874bdcc0642262c" providerId="LiveId" clId="{18DAF76C-634E-44A4-AAC6-D5617FEEDEC0}" dt="2020-01-06T23:15:41.523" v="1849" actId="1076"/>
          <ac:spMkLst>
            <pc:docMk/>
            <pc:sldMk cId="777337194" sldId="260"/>
            <ac:spMk id="11" creationId="{00000000-0000-0000-0000-000000000000}"/>
          </ac:spMkLst>
        </pc:spChg>
        <pc:picChg chg="mod">
          <ac:chgData name="Nikhil Jathar" userId="7874bdcc0642262c" providerId="LiveId" clId="{18DAF76C-634E-44A4-AAC6-D5617FEEDEC0}" dt="2020-01-06T21:51:51.149" v="534" actId="1076"/>
          <ac:picMkLst>
            <pc:docMk/>
            <pc:sldMk cId="777337194" sldId="260"/>
            <ac:picMk id="8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6T21:52:02.724" v="537" actId="1076"/>
          <ac:picMkLst>
            <pc:docMk/>
            <pc:sldMk cId="777337194" sldId="260"/>
            <ac:picMk id="10" creationId="{00000000-0000-0000-0000-000000000000}"/>
          </ac:picMkLst>
        </pc:picChg>
      </pc:sldChg>
      <pc:sldChg chg="addSp delSp modSp ord">
        <pc:chgData name="Nikhil Jathar" userId="7874bdcc0642262c" providerId="LiveId" clId="{18DAF76C-634E-44A4-AAC6-D5617FEEDEC0}" dt="2020-01-06T22:47:48.142" v="1548" actId="1076"/>
        <pc:sldMkLst>
          <pc:docMk/>
          <pc:sldMk cId="476539964" sldId="261"/>
        </pc:sldMkLst>
        <pc:spChg chg="mod">
          <ac:chgData name="Nikhil Jathar" userId="7874bdcc0642262c" providerId="LiveId" clId="{18DAF76C-634E-44A4-AAC6-D5617FEEDEC0}" dt="2020-01-06T22:07:29.016" v="589" actId="1076"/>
          <ac:spMkLst>
            <pc:docMk/>
            <pc:sldMk cId="476539964" sldId="261"/>
            <ac:spMk id="10" creationId="{00000000-0000-0000-0000-000000000000}"/>
          </ac:spMkLst>
        </pc:spChg>
        <pc:spChg chg="del mod">
          <ac:chgData name="Nikhil Jathar" userId="7874bdcc0642262c" providerId="LiveId" clId="{18DAF76C-634E-44A4-AAC6-D5617FEEDEC0}" dt="2020-01-06T22:07:10.233" v="585" actId="478"/>
          <ac:spMkLst>
            <pc:docMk/>
            <pc:sldMk cId="476539964" sldId="261"/>
            <ac:spMk id="11" creationId="{00000000-0000-0000-0000-000000000000}"/>
          </ac:spMkLst>
        </pc:spChg>
        <pc:spChg chg="del">
          <ac:chgData name="Nikhil Jathar" userId="7874bdcc0642262c" providerId="LiveId" clId="{18DAF76C-634E-44A4-AAC6-D5617FEEDEC0}" dt="2020-01-06T22:12:57.593" v="624" actId="478"/>
          <ac:spMkLst>
            <pc:docMk/>
            <pc:sldMk cId="476539964" sldId="261"/>
            <ac:spMk id="14" creationId="{00000000-0000-0000-0000-000000000000}"/>
          </ac:spMkLst>
        </pc:spChg>
        <pc:spChg chg="add mod">
          <ac:chgData name="Nikhil Jathar" userId="7874bdcc0642262c" providerId="LiveId" clId="{18DAF76C-634E-44A4-AAC6-D5617FEEDEC0}" dt="2020-01-06T22:07:23.708" v="588" actId="1076"/>
          <ac:spMkLst>
            <pc:docMk/>
            <pc:sldMk cId="476539964" sldId="261"/>
            <ac:spMk id="17" creationId="{6C975972-67CD-43DD-8E29-9A92107EB23B}"/>
          </ac:spMkLst>
        </pc:spChg>
        <pc:spChg chg="add del mod">
          <ac:chgData name="Nikhil Jathar" userId="7874bdcc0642262c" providerId="LiveId" clId="{18DAF76C-634E-44A4-AAC6-D5617FEEDEC0}" dt="2020-01-06T22:47:09.099" v="1538" actId="478"/>
          <ac:spMkLst>
            <pc:docMk/>
            <pc:sldMk cId="476539964" sldId="261"/>
            <ac:spMk id="21" creationId="{0BE8DDB7-7F67-4557-8CB7-7ADAD5FCB29A}"/>
          </ac:spMkLst>
        </pc:spChg>
        <pc:spChg chg="add mod">
          <ac:chgData name="Nikhil Jathar" userId="7874bdcc0642262c" providerId="LiveId" clId="{18DAF76C-634E-44A4-AAC6-D5617FEEDEC0}" dt="2020-01-06T22:47:38.333" v="1546" actId="1076"/>
          <ac:spMkLst>
            <pc:docMk/>
            <pc:sldMk cId="476539964" sldId="261"/>
            <ac:spMk id="22" creationId="{2B17BA47-75E3-4747-B5B0-BE936FAEE3B1}"/>
          </ac:spMkLst>
        </pc:spChg>
        <pc:grpChg chg="add mod">
          <ac:chgData name="Nikhil Jathar" userId="7874bdcc0642262c" providerId="LiveId" clId="{18DAF76C-634E-44A4-AAC6-D5617FEEDEC0}" dt="2020-01-06T22:05:25.297" v="566" actId="164"/>
          <ac:grpSpMkLst>
            <pc:docMk/>
            <pc:sldMk cId="476539964" sldId="261"/>
            <ac:grpSpMk id="5" creationId="{61F3620C-F26A-4EE8-89CD-6EB84783E344}"/>
          </ac:grpSpMkLst>
        </pc:grpChg>
        <pc:grpChg chg="add mod">
          <ac:chgData name="Nikhil Jathar" userId="7874bdcc0642262c" providerId="LiveId" clId="{18DAF76C-634E-44A4-AAC6-D5617FEEDEC0}" dt="2020-01-06T22:05:25.297" v="566" actId="164"/>
          <ac:grpSpMkLst>
            <pc:docMk/>
            <pc:sldMk cId="476539964" sldId="261"/>
            <ac:grpSpMk id="15" creationId="{BA3BB78C-4111-43D4-851F-1BA4C79DB942}"/>
          </ac:grpSpMkLst>
        </pc:grpChg>
        <pc:grpChg chg="add mod">
          <ac:chgData name="Nikhil Jathar" userId="7874bdcc0642262c" providerId="LiveId" clId="{18DAF76C-634E-44A4-AAC6-D5617FEEDEC0}" dt="2020-01-06T22:06:56.418" v="581" actId="1076"/>
          <ac:grpSpMkLst>
            <pc:docMk/>
            <pc:sldMk cId="476539964" sldId="261"/>
            <ac:grpSpMk id="16" creationId="{F25EEF77-3E47-483E-8121-56A9FDACC93D}"/>
          </ac:grpSpMkLst>
        </pc:grpChg>
        <pc:grpChg chg="add mod">
          <ac:chgData name="Nikhil Jathar" userId="7874bdcc0642262c" providerId="LiveId" clId="{18DAF76C-634E-44A4-AAC6-D5617FEEDEC0}" dt="2020-01-06T22:10:10.633" v="602" actId="1076"/>
          <ac:grpSpMkLst>
            <pc:docMk/>
            <pc:sldMk cId="476539964" sldId="261"/>
            <ac:grpSpMk id="20" creationId="{49E46F4C-45D4-4AB5-83A4-1046B88E7CB1}"/>
          </ac:grpSpMkLst>
        </pc:grpChg>
        <pc:picChg chg="add mod modCrop">
          <ac:chgData name="Nikhil Jathar" userId="7874bdcc0642262c" providerId="LiveId" clId="{18DAF76C-634E-44A4-AAC6-D5617FEEDEC0}" dt="2020-01-06T22:06:11.178" v="574" actId="1076"/>
          <ac:picMkLst>
            <pc:docMk/>
            <pc:sldMk cId="476539964" sldId="261"/>
            <ac:picMk id="2" creationId="{E86AB13A-C67B-4570-AD9A-68ECFA3BD5B4}"/>
          </ac:picMkLst>
        </pc:picChg>
        <pc:picChg chg="add mod">
          <ac:chgData name="Nikhil Jathar" userId="7874bdcc0642262c" providerId="LiveId" clId="{18DAF76C-634E-44A4-AAC6-D5617FEEDEC0}" dt="2020-01-06T22:05:13.402" v="564" actId="164"/>
          <ac:picMkLst>
            <pc:docMk/>
            <pc:sldMk cId="476539964" sldId="261"/>
            <ac:picMk id="3" creationId="{B6A47090-8528-4678-AB26-AEBB8DC5CA0A}"/>
          </ac:picMkLst>
        </pc:picChg>
        <pc:picChg chg="add mod">
          <ac:chgData name="Nikhil Jathar" userId="7874bdcc0642262c" providerId="LiveId" clId="{18DAF76C-634E-44A4-AAC6-D5617FEEDEC0}" dt="2020-01-06T22:05:30.905" v="567" actId="164"/>
          <ac:picMkLst>
            <pc:docMk/>
            <pc:sldMk cId="476539964" sldId="261"/>
            <ac:picMk id="4" creationId="{10A2BF83-6F04-42E4-83DE-DABEDBC2D3D4}"/>
          </ac:picMkLst>
        </pc:picChg>
        <pc:picChg chg="mod modCrop">
          <ac:chgData name="Nikhil Jathar" userId="7874bdcc0642262c" providerId="LiveId" clId="{18DAF76C-634E-44A4-AAC6-D5617FEEDEC0}" dt="2020-01-06T22:05:25.297" v="566" actId="164"/>
          <ac:picMkLst>
            <pc:docMk/>
            <pc:sldMk cId="476539964" sldId="261"/>
            <ac:picMk id="6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6T22:05:13.402" v="564" actId="164"/>
          <ac:picMkLst>
            <pc:docMk/>
            <pc:sldMk cId="476539964" sldId="261"/>
            <ac:picMk id="7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6T22:05:30.905" v="567" actId="164"/>
          <ac:picMkLst>
            <pc:docMk/>
            <pc:sldMk cId="476539964" sldId="261"/>
            <ac:picMk id="8" creationId="{00000000-0000-0000-0000-000000000000}"/>
          </ac:picMkLst>
        </pc:picChg>
        <pc:picChg chg="mod modCrop">
          <ac:chgData name="Nikhil Jathar" userId="7874bdcc0642262c" providerId="LiveId" clId="{18DAF76C-634E-44A4-AAC6-D5617FEEDEC0}" dt="2020-01-06T22:09:58.864" v="600" actId="164"/>
          <ac:picMkLst>
            <pc:docMk/>
            <pc:sldMk cId="476539964" sldId="261"/>
            <ac:picMk id="9" creationId="{00000000-0000-0000-0000-000000000000}"/>
          </ac:picMkLst>
        </pc:picChg>
        <pc:picChg chg="del mod">
          <ac:chgData name="Nikhil Jathar" userId="7874bdcc0642262c" providerId="LiveId" clId="{18DAF76C-634E-44A4-AAC6-D5617FEEDEC0}" dt="2020-01-06T22:46:18.730" v="1532"/>
          <ac:picMkLst>
            <pc:docMk/>
            <pc:sldMk cId="476539964" sldId="261"/>
            <ac:picMk id="12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6T22:47:48.142" v="1548" actId="1076"/>
          <ac:picMkLst>
            <pc:docMk/>
            <pc:sldMk cId="476539964" sldId="261"/>
            <ac:picMk id="13" creationId="{00000000-0000-0000-0000-000000000000}"/>
          </ac:picMkLst>
        </pc:picChg>
        <pc:picChg chg="add mod modCrop">
          <ac:chgData name="Nikhil Jathar" userId="7874bdcc0642262c" providerId="LiveId" clId="{18DAF76C-634E-44A4-AAC6-D5617FEEDEC0}" dt="2020-01-06T22:09:58.864" v="600" actId="164"/>
          <ac:picMkLst>
            <pc:docMk/>
            <pc:sldMk cId="476539964" sldId="261"/>
            <ac:picMk id="18" creationId="{D2515374-9D42-4F50-A33E-FAD9935B913A}"/>
          </ac:picMkLst>
        </pc:picChg>
        <pc:picChg chg="add mod">
          <ac:chgData name="Nikhil Jathar" userId="7874bdcc0642262c" providerId="LiveId" clId="{18DAF76C-634E-44A4-AAC6-D5617FEEDEC0}" dt="2020-01-06T22:09:58.864" v="600" actId="164"/>
          <ac:picMkLst>
            <pc:docMk/>
            <pc:sldMk cId="476539964" sldId="261"/>
            <ac:picMk id="19" creationId="{F4200C83-D369-4546-9ED0-EBF30C26CD2F}"/>
          </ac:picMkLst>
        </pc:picChg>
      </pc:sldChg>
      <pc:sldChg chg="addSp delSp modSp ord">
        <pc:chgData name="Nikhil Jathar" userId="7874bdcc0642262c" providerId="LiveId" clId="{18DAF76C-634E-44A4-AAC6-D5617FEEDEC0}" dt="2020-01-06T23:24:03.201" v="1878" actId="692"/>
        <pc:sldMkLst>
          <pc:docMk/>
          <pc:sldMk cId="3824427701" sldId="262"/>
        </pc:sldMkLst>
        <pc:spChg chg="del mod">
          <ac:chgData name="Nikhil Jathar" userId="7874bdcc0642262c" providerId="LiveId" clId="{18DAF76C-634E-44A4-AAC6-D5617FEEDEC0}" dt="2020-01-06T23:09:12.115" v="1771" actId="478"/>
          <ac:spMkLst>
            <pc:docMk/>
            <pc:sldMk cId="3824427701" sldId="262"/>
            <ac:spMk id="4" creationId="{00000000-0000-0000-0000-000000000000}"/>
          </ac:spMkLst>
        </pc:spChg>
        <pc:spChg chg="del">
          <ac:chgData name="Nikhil Jathar" userId="7874bdcc0642262c" providerId="LiveId" clId="{18DAF76C-634E-44A4-AAC6-D5617FEEDEC0}" dt="2020-01-06T23:09:13.261" v="1772" actId="478"/>
          <ac:spMkLst>
            <pc:docMk/>
            <pc:sldMk cId="3824427701" sldId="262"/>
            <ac:spMk id="8" creationId="{00000000-0000-0000-0000-000000000000}"/>
          </ac:spMkLst>
        </pc:spChg>
        <pc:spChg chg="add mod">
          <ac:chgData name="Nikhil Jathar" userId="7874bdcc0642262c" providerId="LiveId" clId="{18DAF76C-634E-44A4-AAC6-D5617FEEDEC0}" dt="2020-01-06T23:15:53.561" v="1851" actId="1076"/>
          <ac:spMkLst>
            <pc:docMk/>
            <pc:sldMk cId="3824427701" sldId="262"/>
            <ac:spMk id="14" creationId="{0393D70A-D275-4054-92E6-3ED1443882EF}"/>
          </ac:spMkLst>
        </pc:spChg>
        <pc:spChg chg="add mod">
          <ac:chgData name="Nikhil Jathar" userId="7874bdcc0642262c" providerId="LiveId" clId="{18DAF76C-634E-44A4-AAC6-D5617FEEDEC0}" dt="2020-01-06T23:20:07.360" v="1864" actId="571"/>
          <ac:spMkLst>
            <pc:docMk/>
            <pc:sldMk cId="3824427701" sldId="262"/>
            <ac:spMk id="17" creationId="{DC1AC316-2C31-4423-87EA-454DEAFE518C}"/>
          </ac:spMkLst>
        </pc:spChg>
        <pc:spChg chg="add mod">
          <ac:chgData name="Nikhil Jathar" userId="7874bdcc0642262c" providerId="LiveId" clId="{18DAF76C-634E-44A4-AAC6-D5617FEEDEC0}" dt="2020-01-06T23:21:33.509" v="1865" actId="11529"/>
          <ac:spMkLst>
            <pc:docMk/>
            <pc:sldMk cId="3824427701" sldId="262"/>
            <ac:spMk id="18" creationId="{45249D82-280B-44CA-A812-261049C9F13B}"/>
          </ac:spMkLst>
        </pc:spChg>
        <pc:spChg chg="add mod">
          <ac:chgData name="Nikhil Jathar" userId="7874bdcc0642262c" providerId="LiveId" clId="{18DAF76C-634E-44A4-AAC6-D5617FEEDEC0}" dt="2020-01-06T23:22:29.529" v="1870" actId="14100"/>
          <ac:spMkLst>
            <pc:docMk/>
            <pc:sldMk cId="3824427701" sldId="262"/>
            <ac:spMk id="19" creationId="{60A4B2BE-25D8-46A7-87CF-9D241D1DA877}"/>
          </ac:spMkLst>
        </pc:spChg>
        <pc:picChg chg="del mod">
          <ac:chgData name="Nikhil Jathar" userId="7874bdcc0642262c" providerId="LiveId" clId="{18DAF76C-634E-44A4-AAC6-D5617FEEDEC0}" dt="2020-01-06T23:08:59.380" v="1768" actId="478"/>
          <ac:picMkLst>
            <pc:docMk/>
            <pc:sldMk cId="3824427701" sldId="262"/>
            <ac:picMk id="2" creationId="{00000000-0000-0000-0000-000000000000}"/>
          </ac:picMkLst>
        </pc:picChg>
        <pc:picChg chg="add del mod">
          <ac:chgData name="Nikhil Jathar" userId="7874bdcc0642262c" providerId="LiveId" clId="{18DAF76C-634E-44A4-AAC6-D5617FEEDEC0}" dt="2020-01-06T23:13:26.447" v="1782" actId="478"/>
          <ac:picMkLst>
            <pc:docMk/>
            <pc:sldMk cId="3824427701" sldId="262"/>
            <ac:picMk id="3" creationId="{00000000-0000-0000-0000-000000000000}"/>
          </ac:picMkLst>
        </pc:picChg>
        <pc:picChg chg="mod">
          <ac:chgData name="Nikhil Jathar" userId="7874bdcc0642262c" providerId="LiveId" clId="{18DAF76C-634E-44A4-AAC6-D5617FEEDEC0}" dt="2020-01-06T23:13:26.863" v="1783" actId="1076"/>
          <ac:picMkLst>
            <pc:docMk/>
            <pc:sldMk cId="3824427701" sldId="262"/>
            <ac:picMk id="5" creationId="{00000000-0000-0000-0000-000000000000}"/>
          </ac:picMkLst>
        </pc:picChg>
        <pc:picChg chg="del mod">
          <ac:chgData name="Nikhil Jathar" userId="7874bdcc0642262c" providerId="LiveId" clId="{18DAF76C-634E-44A4-AAC6-D5617FEEDEC0}" dt="2020-01-06T23:14:09.961" v="1785" actId="478"/>
          <ac:picMkLst>
            <pc:docMk/>
            <pc:sldMk cId="3824427701" sldId="262"/>
            <ac:picMk id="6" creationId="{00000000-0000-0000-0000-000000000000}"/>
          </ac:picMkLst>
        </pc:picChg>
        <pc:picChg chg="add del">
          <ac:chgData name="Nikhil Jathar" userId="7874bdcc0642262c" providerId="LiveId" clId="{18DAF76C-634E-44A4-AAC6-D5617FEEDEC0}" dt="2020-01-06T23:13:26.043" v="1781" actId="478"/>
          <ac:picMkLst>
            <pc:docMk/>
            <pc:sldMk cId="3824427701" sldId="262"/>
            <ac:picMk id="7" creationId="{00000000-0000-0000-0000-000000000000}"/>
          </ac:picMkLst>
        </pc:picChg>
        <pc:picChg chg="add mod">
          <ac:chgData name="Nikhil Jathar" userId="7874bdcc0642262c" providerId="LiveId" clId="{18DAF76C-634E-44A4-AAC6-D5617FEEDEC0}" dt="2020-01-06T23:14:33.994" v="1844" actId="1076"/>
          <ac:picMkLst>
            <pc:docMk/>
            <pc:sldMk cId="3824427701" sldId="262"/>
            <ac:picMk id="9" creationId="{A3C77751-EB15-4535-BEAC-52C7B081BAE7}"/>
          </ac:picMkLst>
        </pc:picChg>
        <pc:picChg chg="del mod">
          <ac:chgData name="Nikhil Jathar" userId="7874bdcc0642262c" providerId="LiveId" clId="{18DAF76C-634E-44A4-AAC6-D5617FEEDEC0}" dt="2020-01-06T23:18:46.601" v="1858" actId="478"/>
          <ac:picMkLst>
            <pc:docMk/>
            <pc:sldMk cId="3824427701" sldId="262"/>
            <ac:picMk id="10" creationId="{00000000-0000-0000-0000-000000000000}"/>
          </ac:picMkLst>
        </pc:picChg>
        <pc:picChg chg="del mod">
          <ac:chgData name="Nikhil Jathar" userId="7874bdcc0642262c" providerId="LiveId" clId="{18DAF76C-634E-44A4-AAC6-D5617FEEDEC0}" dt="2020-01-06T23:18:48.345" v="1859" actId="478"/>
          <ac:picMkLst>
            <pc:docMk/>
            <pc:sldMk cId="3824427701" sldId="262"/>
            <ac:picMk id="11" creationId="{00000000-0000-0000-0000-000000000000}"/>
          </ac:picMkLst>
        </pc:picChg>
        <pc:picChg chg="add mod">
          <ac:chgData name="Nikhil Jathar" userId="7874bdcc0642262c" providerId="LiveId" clId="{18DAF76C-634E-44A4-AAC6-D5617FEEDEC0}" dt="2020-01-06T23:05:13.116" v="1764" actId="14100"/>
          <ac:picMkLst>
            <pc:docMk/>
            <pc:sldMk cId="3824427701" sldId="262"/>
            <ac:picMk id="12" creationId="{CE531BFC-9C1D-4CB9-945E-1C1599F12A76}"/>
          </ac:picMkLst>
        </pc:picChg>
        <pc:picChg chg="add mod">
          <ac:chgData name="Nikhil Jathar" userId="7874bdcc0642262c" providerId="LiveId" clId="{18DAF76C-634E-44A4-AAC6-D5617FEEDEC0}" dt="2020-01-06T23:15:56.412" v="1852" actId="1076"/>
          <ac:picMkLst>
            <pc:docMk/>
            <pc:sldMk cId="3824427701" sldId="262"/>
            <ac:picMk id="13" creationId="{40348E1C-6309-49D3-AF64-CF77FAE18798}"/>
          </ac:picMkLst>
        </pc:picChg>
        <pc:picChg chg="add mod">
          <ac:chgData name="Nikhil Jathar" userId="7874bdcc0642262c" providerId="LiveId" clId="{18DAF76C-634E-44A4-AAC6-D5617FEEDEC0}" dt="2020-01-06T23:19:56.448" v="1862" actId="1076"/>
          <ac:picMkLst>
            <pc:docMk/>
            <pc:sldMk cId="3824427701" sldId="262"/>
            <ac:picMk id="15" creationId="{EDADF6C1-26C2-449F-937E-F0DC042E52E9}"/>
          </ac:picMkLst>
        </pc:picChg>
        <pc:picChg chg="add mod">
          <ac:chgData name="Nikhil Jathar" userId="7874bdcc0642262c" providerId="LiveId" clId="{18DAF76C-634E-44A4-AAC6-D5617FEEDEC0}" dt="2020-01-06T23:20:00.032" v="1863" actId="1076"/>
          <ac:picMkLst>
            <pc:docMk/>
            <pc:sldMk cId="3824427701" sldId="262"/>
            <ac:picMk id="16" creationId="{0782D713-173E-4DA7-90A5-34C25B876358}"/>
          </ac:picMkLst>
        </pc:picChg>
        <pc:cxnChg chg="add mod">
          <ac:chgData name="Nikhil Jathar" userId="7874bdcc0642262c" providerId="LiveId" clId="{18DAF76C-634E-44A4-AAC6-D5617FEEDEC0}" dt="2020-01-06T23:24:03.201" v="1878" actId="692"/>
          <ac:cxnSpMkLst>
            <pc:docMk/>
            <pc:sldMk cId="3824427701" sldId="262"/>
            <ac:cxnSpMk id="21" creationId="{F7FB4C02-50CB-478C-ABDA-6CD1D1804B14}"/>
          </ac:cxnSpMkLst>
        </pc:cxnChg>
      </pc:sldChg>
      <pc:sldChg chg="addSp delSp modSp add ord">
        <pc:chgData name="Nikhil Jathar" userId="7874bdcc0642262c" providerId="LiveId" clId="{18DAF76C-634E-44A4-AAC6-D5617FEEDEC0}" dt="2020-01-06T22:36:52.042" v="1345" actId="478"/>
        <pc:sldMkLst>
          <pc:docMk/>
          <pc:sldMk cId="2880202069" sldId="263"/>
        </pc:sldMkLst>
        <pc:spChg chg="add del">
          <ac:chgData name="Nikhil Jathar" userId="7874bdcc0642262c" providerId="LiveId" clId="{18DAF76C-634E-44A4-AAC6-D5617FEEDEC0}" dt="2020-01-06T22:36:52.042" v="1345" actId="478"/>
          <ac:spMkLst>
            <pc:docMk/>
            <pc:sldMk cId="2880202069" sldId="263"/>
            <ac:spMk id="7" creationId="{3A3B3A14-66A1-4A85-8B1D-796A4119BAC0}"/>
          </ac:spMkLst>
        </pc:spChg>
        <pc:grpChg chg="add mod">
          <ac:chgData name="Nikhil Jathar" userId="7874bdcc0642262c" providerId="LiveId" clId="{18DAF76C-634E-44A4-AAC6-D5617FEEDEC0}" dt="2020-01-04T14:31:49.408" v="99" actId="1076"/>
          <ac:grpSpMkLst>
            <pc:docMk/>
            <pc:sldMk cId="2880202069" sldId="263"/>
            <ac:grpSpMk id="2" creationId="{F31607D5-88DF-4F9D-8C6B-274CD1649B05}"/>
          </ac:grpSpMkLst>
        </pc:grpChg>
        <pc:picChg chg="add mod">
          <ac:chgData name="Nikhil Jathar" userId="7874bdcc0642262c" providerId="LiveId" clId="{18DAF76C-634E-44A4-AAC6-D5617FEEDEC0}" dt="2020-01-04T14:31:52.011" v="100" actId="1076"/>
          <ac:picMkLst>
            <pc:docMk/>
            <pc:sldMk cId="2880202069" sldId="263"/>
            <ac:picMk id="6" creationId="{89B2B560-D032-4515-A5D0-6B7B9B4E0E46}"/>
          </ac:picMkLst>
        </pc:picChg>
      </pc:sldChg>
      <pc:sldChg chg="modSp add ord">
        <pc:chgData name="Nikhil Jathar" userId="7874bdcc0642262c" providerId="LiveId" clId="{18DAF76C-634E-44A4-AAC6-D5617FEEDEC0}" dt="2020-01-06T22:53:44" v="1663" actId="5793"/>
        <pc:sldMkLst>
          <pc:docMk/>
          <pc:sldMk cId="1680492806" sldId="264"/>
        </pc:sldMkLst>
        <pc:spChg chg="mod">
          <ac:chgData name="Nikhil Jathar" userId="7874bdcc0642262c" providerId="LiveId" clId="{18DAF76C-634E-44A4-AAC6-D5617FEEDEC0}" dt="2020-01-06T22:18:26.734" v="698" actId="113"/>
          <ac:spMkLst>
            <pc:docMk/>
            <pc:sldMk cId="1680492806" sldId="264"/>
            <ac:spMk id="2" creationId="{D21888E8-500D-4455-AD35-F4DC714207B6}"/>
          </ac:spMkLst>
        </pc:spChg>
        <pc:spChg chg="mod">
          <ac:chgData name="Nikhil Jathar" userId="7874bdcc0642262c" providerId="LiveId" clId="{18DAF76C-634E-44A4-AAC6-D5617FEEDEC0}" dt="2020-01-06T22:53:44" v="1663" actId="5793"/>
          <ac:spMkLst>
            <pc:docMk/>
            <pc:sldMk cId="1680492806" sldId="264"/>
            <ac:spMk id="3" creationId="{CF9F60B2-44C3-45C6-9DDB-1780F73DD7C5}"/>
          </ac:spMkLst>
        </pc:spChg>
      </pc:sldChg>
      <pc:sldChg chg="add del">
        <pc:chgData name="Nikhil Jathar" userId="7874bdcc0642262c" providerId="LiveId" clId="{18DAF76C-634E-44A4-AAC6-D5617FEEDEC0}" dt="2020-01-06T18:36:46.862" v="511"/>
        <pc:sldMkLst>
          <pc:docMk/>
          <pc:sldMk cId="1721928755" sldId="264"/>
        </pc:sldMkLst>
      </pc:sldChg>
      <pc:sldChg chg="add del">
        <pc:chgData name="Nikhil Jathar" userId="7874bdcc0642262c" providerId="LiveId" clId="{18DAF76C-634E-44A4-AAC6-D5617FEEDEC0}" dt="2020-01-06T18:36:46.328" v="510"/>
        <pc:sldMkLst>
          <pc:docMk/>
          <pc:sldMk cId="25999768" sldId="265"/>
        </pc:sldMkLst>
      </pc:sldChg>
      <pc:sldChg chg="modSp add ord">
        <pc:chgData name="Nikhil Jathar" userId="7874bdcc0642262c" providerId="LiveId" clId="{18DAF76C-634E-44A4-AAC6-D5617FEEDEC0}" dt="2020-01-06T22:59:17.618" v="1719" actId="404"/>
        <pc:sldMkLst>
          <pc:docMk/>
          <pc:sldMk cId="52507820" sldId="265"/>
        </pc:sldMkLst>
        <pc:spChg chg="mod">
          <ac:chgData name="Nikhil Jathar" userId="7874bdcc0642262c" providerId="LiveId" clId="{18DAF76C-634E-44A4-AAC6-D5617FEEDEC0}" dt="2020-01-06T22:59:17.618" v="1719" actId="404"/>
          <ac:spMkLst>
            <pc:docMk/>
            <pc:sldMk cId="52507820" sldId="265"/>
            <ac:spMk id="2" creationId="{B4A4D2FB-994A-4081-AAB3-1BF22E8841B0}"/>
          </ac:spMkLst>
        </pc:spChg>
        <pc:spChg chg="mod">
          <ac:chgData name="Nikhil Jathar" userId="7874bdcc0642262c" providerId="LiveId" clId="{18DAF76C-634E-44A4-AAC6-D5617FEEDEC0}" dt="2020-01-06T22:59:08.463" v="1716" actId="20577"/>
          <ac:spMkLst>
            <pc:docMk/>
            <pc:sldMk cId="52507820" sldId="265"/>
            <ac:spMk id="3" creationId="{C730F032-0C60-43A0-80D0-215C7FF04611}"/>
          </ac:spMkLst>
        </pc:spChg>
      </pc:sldChg>
      <pc:sldChg chg="modSp add ord">
        <pc:chgData name="Nikhil Jathar" userId="7874bdcc0642262c" providerId="LiveId" clId="{18DAF76C-634E-44A4-AAC6-D5617FEEDEC0}" dt="2020-01-06T22:59:53.279" v="1739" actId="20577"/>
        <pc:sldMkLst>
          <pc:docMk/>
          <pc:sldMk cId="1961006015" sldId="266"/>
        </pc:sldMkLst>
        <pc:spChg chg="mod">
          <ac:chgData name="Nikhil Jathar" userId="7874bdcc0642262c" providerId="LiveId" clId="{18DAF76C-634E-44A4-AAC6-D5617FEEDEC0}" dt="2020-01-06T22:59:53.279" v="1739" actId="20577"/>
          <ac:spMkLst>
            <pc:docMk/>
            <pc:sldMk cId="1961006015" sldId="266"/>
            <ac:spMk id="3" creationId="{C730F032-0C60-43A0-80D0-215C7FF04611}"/>
          </ac:spMkLst>
        </pc:spChg>
      </pc:sldChg>
      <pc:sldChg chg="modSp add ord">
        <pc:chgData name="Nikhil Jathar" userId="7874bdcc0642262c" providerId="LiveId" clId="{18DAF76C-634E-44A4-AAC6-D5617FEEDEC0}" dt="2020-01-06T23:02:16.911" v="1760" actId="20577"/>
        <pc:sldMkLst>
          <pc:docMk/>
          <pc:sldMk cId="1264629652" sldId="267"/>
        </pc:sldMkLst>
        <pc:spChg chg="mod">
          <ac:chgData name="Nikhil Jathar" userId="7874bdcc0642262c" providerId="LiveId" clId="{18DAF76C-634E-44A4-AAC6-D5617FEEDEC0}" dt="2020-01-06T23:02:16.911" v="1760" actId="20577"/>
          <ac:spMkLst>
            <pc:docMk/>
            <pc:sldMk cId="1264629652" sldId="267"/>
            <ac:spMk id="3" creationId="{C730F032-0C60-43A0-80D0-215C7FF04611}"/>
          </ac:spMkLst>
        </pc:spChg>
      </pc:sldChg>
    </pc:docChg>
  </pc:docChgLst>
  <pc:docChgLst>
    <pc:chgData name="Nikhil Jathar" userId="7874bdcc0642262c" providerId="LiveId" clId="{F546B479-00D9-4C70-B6BC-760312342B40}"/>
    <pc:docChg chg="undo custSel addSld modSld">
      <pc:chgData name="Nikhil Jathar" userId="7874bdcc0642262c" providerId="LiveId" clId="{F546B479-00D9-4C70-B6BC-760312342B40}" dt="2020-01-11T14:30:39.465" v="78" actId="1076"/>
      <pc:docMkLst>
        <pc:docMk/>
      </pc:docMkLst>
      <pc:sldChg chg="addSp delSp modSp">
        <pc:chgData name="Nikhil Jathar" userId="7874bdcc0642262c" providerId="LiveId" clId="{F546B479-00D9-4C70-B6BC-760312342B40}" dt="2020-01-11T14:14:59.896" v="26" actId="1076"/>
        <pc:sldMkLst>
          <pc:docMk/>
          <pc:sldMk cId="3224970045" sldId="269"/>
        </pc:sldMkLst>
        <pc:spChg chg="del mod">
          <ac:chgData name="Nikhil Jathar" userId="7874bdcc0642262c" providerId="LiveId" clId="{F546B479-00D9-4C70-B6BC-760312342B40}" dt="2020-01-11T14:13:34.219" v="16" actId="478"/>
          <ac:spMkLst>
            <pc:docMk/>
            <pc:sldMk cId="3224970045" sldId="269"/>
            <ac:spMk id="9" creationId="{00000000-0000-0000-0000-000000000000}"/>
          </ac:spMkLst>
        </pc:spChg>
        <pc:spChg chg="add mod">
          <ac:chgData name="Nikhil Jathar" userId="7874bdcc0642262c" providerId="LiveId" clId="{F546B479-00D9-4C70-B6BC-760312342B40}" dt="2020-01-11T14:14:59.896" v="26" actId="1076"/>
          <ac:spMkLst>
            <pc:docMk/>
            <pc:sldMk cId="3224970045" sldId="269"/>
            <ac:spMk id="15" creationId="{BC3A1C2B-BEAF-41E4-9E58-6AF675AB225C}"/>
          </ac:spMkLst>
        </pc:spChg>
        <pc:spChg chg="mod">
          <ac:chgData name="Nikhil Jathar" userId="7874bdcc0642262c" providerId="LiveId" clId="{F546B479-00D9-4C70-B6BC-760312342B40}" dt="2020-01-11T14:14:59.896" v="26" actId="1076"/>
          <ac:spMkLst>
            <pc:docMk/>
            <pc:sldMk cId="3224970045" sldId="269"/>
            <ac:spMk id="17" creationId="{00000000-0000-0000-0000-000000000000}"/>
          </ac:spMkLst>
        </pc:spChg>
        <pc:picChg chg="mod">
          <ac:chgData name="Nikhil Jathar" userId="7874bdcc0642262c" providerId="LiveId" clId="{F546B479-00D9-4C70-B6BC-760312342B40}" dt="2020-01-11T14:14:59.896" v="26" actId="1076"/>
          <ac:picMkLst>
            <pc:docMk/>
            <pc:sldMk cId="3224970045" sldId="269"/>
            <ac:picMk id="3" creationId="{00000000-0000-0000-0000-000000000000}"/>
          </ac:picMkLst>
        </pc:picChg>
        <pc:picChg chg="mod">
          <ac:chgData name="Nikhil Jathar" userId="7874bdcc0642262c" providerId="LiveId" clId="{F546B479-00D9-4C70-B6BC-760312342B40}" dt="2020-01-11T14:14:59.896" v="26" actId="1076"/>
          <ac:picMkLst>
            <pc:docMk/>
            <pc:sldMk cId="3224970045" sldId="269"/>
            <ac:picMk id="4" creationId="{00000000-0000-0000-0000-000000000000}"/>
          </ac:picMkLst>
        </pc:picChg>
        <pc:picChg chg="mod">
          <ac:chgData name="Nikhil Jathar" userId="7874bdcc0642262c" providerId="LiveId" clId="{F546B479-00D9-4C70-B6BC-760312342B40}" dt="2020-01-11T14:14:59.896" v="26" actId="1076"/>
          <ac:picMkLst>
            <pc:docMk/>
            <pc:sldMk cId="3224970045" sldId="269"/>
            <ac:picMk id="5" creationId="{00000000-0000-0000-0000-000000000000}"/>
          </ac:picMkLst>
        </pc:picChg>
        <pc:picChg chg="add del mod">
          <ac:chgData name="Nikhil Jathar" userId="7874bdcc0642262c" providerId="LiveId" clId="{F546B479-00D9-4C70-B6BC-760312342B40}" dt="2020-01-11T14:14:40.475" v="23" actId="478"/>
          <ac:picMkLst>
            <pc:docMk/>
            <pc:sldMk cId="3224970045" sldId="269"/>
            <ac:picMk id="10" creationId="{621B1E8E-A317-4277-AE53-95ED96C2FE99}"/>
          </ac:picMkLst>
        </pc:picChg>
        <pc:picChg chg="add del mod">
          <ac:chgData name="Nikhil Jathar" userId="7874bdcc0642262c" providerId="LiveId" clId="{F546B479-00D9-4C70-B6BC-760312342B40}" dt="2020-01-11T14:14:42.548" v="24" actId="478"/>
          <ac:picMkLst>
            <pc:docMk/>
            <pc:sldMk cId="3224970045" sldId="269"/>
            <ac:picMk id="13" creationId="{C73EFC36-07E6-4051-A0FD-112189B1E5B3}"/>
          </ac:picMkLst>
        </pc:picChg>
        <pc:picChg chg="add del mod">
          <ac:chgData name="Nikhil Jathar" userId="7874bdcc0642262c" providerId="LiveId" clId="{F546B479-00D9-4C70-B6BC-760312342B40}" dt="2020-01-11T14:14:48.146" v="25" actId="478"/>
          <ac:picMkLst>
            <pc:docMk/>
            <pc:sldMk cId="3224970045" sldId="269"/>
            <ac:picMk id="14" creationId="{61C4D5AD-CB35-45DF-A72B-0EA15DB1EC8A}"/>
          </ac:picMkLst>
        </pc:picChg>
      </pc:sldChg>
      <pc:sldChg chg="addSp delSp modSp">
        <pc:chgData name="Nikhil Jathar" userId="7874bdcc0642262c" providerId="LiveId" clId="{F546B479-00D9-4C70-B6BC-760312342B40}" dt="2020-01-11T14:30:05.095" v="70"/>
        <pc:sldMkLst>
          <pc:docMk/>
          <pc:sldMk cId="1743299678" sldId="270"/>
        </pc:sldMkLst>
        <pc:spChg chg="del mod">
          <ac:chgData name="Nikhil Jathar" userId="7874bdcc0642262c" providerId="LiveId" clId="{F546B479-00D9-4C70-B6BC-760312342B40}" dt="2020-01-11T14:28:02.494" v="52"/>
          <ac:spMkLst>
            <pc:docMk/>
            <pc:sldMk cId="1743299678" sldId="270"/>
            <ac:spMk id="6" creationId="{00000000-0000-0000-0000-000000000000}"/>
          </ac:spMkLst>
        </pc:spChg>
        <pc:picChg chg="del">
          <ac:chgData name="Nikhil Jathar" userId="7874bdcc0642262c" providerId="LiveId" clId="{F546B479-00D9-4C70-B6BC-760312342B40}" dt="2020-01-11T14:19:51.465" v="43"/>
          <ac:picMkLst>
            <pc:docMk/>
            <pc:sldMk cId="1743299678" sldId="270"/>
            <ac:picMk id="2" creationId="{00000000-0000-0000-0000-000000000000}"/>
          </ac:picMkLst>
        </pc:picChg>
        <pc:picChg chg="del">
          <ac:chgData name="Nikhil Jathar" userId="7874bdcc0642262c" providerId="LiveId" clId="{F546B479-00D9-4C70-B6BC-760312342B40}" dt="2020-01-11T14:18:12.381" v="34"/>
          <ac:picMkLst>
            <pc:docMk/>
            <pc:sldMk cId="1743299678" sldId="270"/>
            <ac:picMk id="3" creationId="{00000000-0000-0000-0000-000000000000}"/>
          </ac:picMkLst>
        </pc:picChg>
        <pc:picChg chg="del">
          <ac:chgData name="Nikhil Jathar" userId="7874bdcc0642262c" providerId="LiveId" clId="{F546B479-00D9-4C70-B6BC-760312342B40}" dt="2020-01-11T14:28:02.494" v="52"/>
          <ac:picMkLst>
            <pc:docMk/>
            <pc:sldMk cId="1743299678" sldId="270"/>
            <ac:picMk id="4" creationId="{00000000-0000-0000-0000-000000000000}"/>
          </ac:picMkLst>
        </pc:picChg>
        <pc:picChg chg="del mod">
          <ac:chgData name="Nikhil Jathar" userId="7874bdcc0642262c" providerId="LiveId" clId="{F546B479-00D9-4C70-B6BC-760312342B40}" dt="2020-01-11T14:30:05.095" v="70"/>
          <ac:picMkLst>
            <pc:docMk/>
            <pc:sldMk cId="1743299678" sldId="270"/>
            <ac:picMk id="5" creationId="{00000000-0000-0000-0000-000000000000}"/>
          </ac:picMkLst>
        </pc:picChg>
        <pc:picChg chg="del">
          <ac:chgData name="Nikhil Jathar" userId="7874bdcc0642262c" providerId="LiveId" clId="{F546B479-00D9-4C70-B6BC-760312342B40}" dt="2020-01-11T14:28:02.494" v="52"/>
          <ac:picMkLst>
            <pc:docMk/>
            <pc:sldMk cId="1743299678" sldId="270"/>
            <ac:picMk id="7" creationId="{00000000-0000-0000-0000-000000000000}"/>
          </ac:picMkLst>
        </pc:picChg>
        <pc:picChg chg="del">
          <ac:chgData name="Nikhil Jathar" userId="7874bdcc0642262c" providerId="LiveId" clId="{F546B479-00D9-4C70-B6BC-760312342B40}" dt="2020-01-11T14:17:01.877" v="27"/>
          <ac:picMkLst>
            <pc:docMk/>
            <pc:sldMk cId="1743299678" sldId="270"/>
            <ac:picMk id="8" creationId="{00000000-0000-0000-0000-000000000000}"/>
          </ac:picMkLst>
        </pc:picChg>
        <pc:picChg chg="mod">
          <ac:chgData name="Nikhil Jathar" userId="7874bdcc0642262c" providerId="LiveId" clId="{F546B479-00D9-4C70-B6BC-760312342B40}" dt="2020-01-11T14:17:49.431" v="33" actId="1076"/>
          <ac:picMkLst>
            <pc:docMk/>
            <pc:sldMk cId="1743299678" sldId="270"/>
            <ac:picMk id="10" creationId="{00000000-0000-0000-0000-000000000000}"/>
          </ac:picMkLst>
        </pc:picChg>
        <pc:picChg chg="add del">
          <ac:chgData name="Nikhil Jathar" userId="7874bdcc0642262c" providerId="LiveId" clId="{F546B479-00D9-4C70-B6BC-760312342B40}" dt="2020-01-11T14:29:14.366" v="62"/>
          <ac:picMkLst>
            <pc:docMk/>
            <pc:sldMk cId="1743299678" sldId="270"/>
            <ac:picMk id="11" creationId="{74CB3676-8DEC-4469-8588-E2076ABF523A}"/>
          </ac:picMkLst>
        </pc:picChg>
        <pc:picChg chg="add mod">
          <ac:chgData name="Nikhil Jathar" userId="7874bdcc0642262c" providerId="LiveId" clId="{F546B479-00D9-4C70-B6BC-760312342B40}" dt="2020-01-11T14:29:58.606" v="69" actId="1076"/>
          <ac:picMkLst>
            <pc:docMk/>
            <pc:sldMk cId="1743299678" sldId="270"/>
            <ac:picMk id="13" creationId="{926923BF-01BA-4DA1-9838-86E3ADFBD018}"/>
          </ac:picMkLst>
        </pc:picChg>
        <pc:inkChg chg="add del">
          <ac:chgData name="Nikhil Jathar" userId="7874bdcc0642262c" providerId="LiveId" clId="{F546B479-00D9-4C70-B6BC-760312342B40}" dt="2020-01-11T14:29:15.141" v="63" actId="9405"/>
          <ac:inkMkLst>
            <pc:docMk/>
            <pc:sldMk cId="1743299678" sldId="270"/>
            <ac:inkMk id="9" creationId="{B4F38F74-4600-4601-95D9-153DE4C7B25F}"/>
          </ac:inkMkLst>
        </pc:inkChg>
        <pc:inkChg chg="add del">
          <ac:chgData name="Nikhil Jathar" userId="7874bdcc0642262c" providerId="LiveId" clId="{F546B479-00D9-4C70-B6BC-760312342B40}" dt="2020-01-11T14:29:12.946" v="61" actId="9405"/>
          <ac:inkMkLst>
            <pc:docMk/>
            <pc:sldMk cId="1743299678" sldId="270"/>
            <ac:inkMk id="12" creationId="{FBE2BB2D-9946-47ED-8893-26934A5C28FF}"/>
          </ac:inkMkLst>
        </pc:inkChg>
      </pc:sldChg>
      <pc:sldChg chg="addSp delSp modSp">
        <pc:chgData name="Nikhil Jathar" userId="7874bdcc0642262c" providerId="LiveId" clId="{F546B479-00D9-4C70-B6BC-760312342B40}" dt="2020-01-11T14:30:39.465" v="78" actId="1076"/>
        <pc:sldMkLst>
          <pc:docMk/>
          <pc:sldMk cId="3059682645" sldId="272"/>
        </pc:sldMkLst>
        <pc:spChg chg="del">
          <ac:chgData name="Nikhil Jathar" userId="7874bdcc0642262c" providerId="LiveId" clId="{F546B479-00D9-4C70-B6BC-760312342B40}" dt="2020-01-11T14:18:38.457" v="38" actId="478"/>
          <ac:spMkLst>
            <pc:docMk/>
            <pc:sldMk cId="3059682645" sldId="272"/>
            <ac:spMk id="22" creationId="{2DD54CF3-9584-4F1B-8038-8EFD48BC9917}"/>
          </ac:spMkLst>
        </pc:spChg>
        <pc:spChg chg="add mod">
          <ac:chgData name="Nikhil Jathar" userId="7874bdcc0642262c" providerId="LiveId" clId="{F546B479-00D9-4C70-B6BC-760312342B40}" dt="2020-01-11T14:30:31.748" v="75" actId="1076"/>
          <ac:spMkLst>
            <pc:docMk/>
            <pc:sldMk cId="3059682645" sldId="272"/>
            <ac:spMk id="24" creationId="{F3A9B745-430A-4546-A4D1-049A4D767AB0}"/>
          </ac:spMkLst>
        </pc:spChg>
        <pc:spChg chg="del">
          <ac:chgData name="Nikhil Jathar" userId="7874bdcc0642262c" providerId="LiveId" clId="{F546B479-00D9-4C70-B6BC-760312342B40}" dt="2020-01-11T14:18:38.457" v="38" actId="478"/>
          <ac:spMkLst>
            <pc:docMk/>
            <pc:sldMk cId="3059682645" sldId="272"/>
            <ac:spMk id="25" creationId="{2DD54CF3-9584-4F1B-8038-8EFD48BC9917}"/>
          </ac:spMkLst>
        </pc:spChg>
        <pc:spChg chg="add mod">
          <ac:chgData name="Nikhil Jathar" userId="7874bdcc0642262c" providerId="LiveId" clId="{F546B479-00D9-4C70-B6BC-760312342B40}" dt="2020-01-11T14:30:39.465" v="78" actId="1076"/>
          <ac:spMkLst>
            <pc:docMk/>
            <pc:sldMk cId="3059682645" sldId="272"/>
            <ac:spMk id="28" creationId="{951E6C82-23E7-413F-A62C-86B913ABA760}"/>
          </ac:spMkLst>
        </pc:spChg>
        <pc:picChg chg="del">
          <ac:chgData name="Nikhil Jathar" userId="7874bdcc0642262c" providerId="LiveId" clId="{F546B479-00D9-4C70-B6BC-760312342B40}" dt="2020-01-11T14:12:14.359" v="0"/>
          <ac:picMkLst>
            <pc:docMk/>
            <pc:sldMk cId="3059682645" sldId="272"/>
            <ac:picMk id="11" creationId="{00000000-0000-0000-0000-000000000000}"/>
          </ac:picMkLst>
        </pc:picChg>
        <pc:picChg chg="del">
          <ac:chgData name="Nikhil Jathar" userId="7874bdcc0642262c" providerId="LiveId" clId="{F546B479-00D9-4C70-B6BC-760312342B40}" dt="2020-01-11T14:12:14.359" v="0"/>
          <ac:picMkLst>
            <pc:docMk/>
            <pc:sldMk cId="3059682645" sldId="272"/>
            <ac:picMk id="12" creationId="{00000000-0000-0000-0000-000000000000}"/>
          </ac:picMkLst>
        </pc:picChg>
        <pc:picChg chg="add mod">
          <ac:chgData name="Nikhil Jathar" userId="7874bdcc0642262c" providerId="LiveId" clId="{F546B479-00D9-4C70-B6BC-760312342B40}" dt="2020-01-11T14:17:21.722" v="32" actId="1076"/>
          <ac:picMkLst>
            <pc:docMk/>
            <pc:sldMk cId="3059682645" sldId="272"/>
            <ac:picMk id="13" creationId="{67E04D95-C7F0-4CBA-AD75-7EF86EFBFF47}"/>
          </ac:picMkLst>
        </pc:picChg>
        <pc:picChg chg="add mod">
          <ac:chgData name="Nikhil Jathar" userId="7874bdcc0642262c" providerId="LiveId" clId="{F546B479-00D9-4C70-B6BC-760312342B40}" dt="2020-01-11T14:18:44.834" v="39" actId="1076"/>
          <ac:picMkLst>
            <pc:docMk/>
            <pc:sldMk cId="3059682645" sldId="272"/>
            <ac:picMk id="14" creationId="{FCA9583D-E366-4A10-B2E5-FEA0AD701902}"/>
          </ac:picMkLst>
        </pc:picChg>
        <pc:picChg chg="del">
          <ac:chgData name="Nikhil Jathar" userId="7874bdcc0642262c" providerId="LiveId" clId="{F546B479-00D9-4C70-B6BC-760312342B40}" dt="2020-01-11T14:18:38.457" v="38" actId="478"/>
          <ac:picMkLst>
            <pc:docMk/>
            <pc:sldMk cId="3059682645" sldId="272"/>
            <ac:picMk id="15" creationId="{00000000-0000-0000-0000-000000000000}"/>
          </ac:picMkLst>
        </pc:picChg>
        <pc:picChg chg="del">
          <ac:chgData name="Nikhil Jathar" userId="7874bdcc0642262c" providerId="LiveId" clId="{F546B479-00D9-4C70-B6BC-760312342B40}" dt="2020-01-11T14:12:14.359" v="0"/>
          <ac:picMkLst>
            <pc:docMk/>
            <pc:sldMk cId="3059682645" sldId="272"/>
            <ac:picMk id="16" creationId="{00000000-0000-0000-0000-000000000000}"/>
          </ac:picMkLst>
        </pc:picChg>
        <pc:picChg chg="add mod">
          <ac:chgData name="Nikhil Jathar" userId="7874bdcc0642262c" providerId="LiveId" clId="{F546B479-00D9-4C70-B6BC-760312342B40}" dt="2020-01-11T14:20:16.785" v="49" actId="1076"/>
          <ac:picMkLst>
            <pc:docMk/>
            <pc:sldMk cId="3059682645" sldId="272"/>
            <ac:picMk id="17" creationId="{B4955943-852E-46BD-A989-E6F9F7B2ED34}"/>
          </ac:picMkLst>
        </pc:picChg>
        <pc:picChg chg="del">
          <ac:chgData name="Nikhil Jathar" userId="7874bdcc0642262c" providerId="LiveId" clId="{F546B479-00D9-4C70-B6BC-760312342B40}" dt="2020-01-11T14:18:38.457" v="38" actId="478"/>
          <ac:picMkLst>
            <pc:docMk/>
            <pc:sldMk cId="3059682645" sldId="272"/>
            <ac:picMk id="18" creationId="{00000000-0000-0000-0000-000000000000}"/>
          </ac:picMkLst>
        </pc:picChg>
        <pc:picChg chg="del">
          <ac:chgData name="Nikhil Jathar" userId="7874bdcc0642262c" providerId="LiveId" clId="{F546B479-00D9-4C70-B6BC-760312342B40}" dt="2020-01-11T14:18:38.457" v="38" actId="478"/>
          <ac:picMkLst>
            <pc:docMk/>
            <pc:sldMk cId="3059682645" sldId="272"/>
            <ac:picMk id="19" creationId="{00000000-0000-0000-0000-000000000000}"/>
          </ac:picMkLst>
        </pc:picChg>
        <pc:picChg chg="add mod">
          <ac:chgData name="Nikhil Jathar" userId="7874bdcc0642262c" providerId="LiveId" clId="{F546B479-00D9-4C70-B6BC-760312342B40}" dt="2020-01-11T14:28:27.800" v="55" actId="1076"/>
          <ac:picMkLst>
            <pc:docMk/>
            <pc:sldMk cId="3059682645" sldId="272"/>
            <ac:picMk id="20" creationId="{7B199A99-FDB8-462D-B451-9B6F59882EF3}"/>
          </ac:picMkLst>
        </pc:picChg>
        <pc:picChg chg="del">
          <ac:chgData name="Nikhil Jathar" userId="7874bdcc0642262c" providerId="LiveId" clId="{F546B479-00D9-4C70-B6BC-760312342B40}" dt="2020-01-11T14:18:38.457" v="38" actId="478"/>
          <ac:picMkLst>
            <pc:docMk/>
            <pc:sldMk cId="3059682645" sldId="272"/>
            <ac:picMk id="21" creationId="{00000000-0000-0000-0000-000000000000}"/>
          </ac:picMkLst>
        </pc:picChg>
        <pc:picChg chg="del">
          <ac:chgData name="Nikhil Jathar" userId="7874bdcc0642262c" providerId="LiveId" clId="{F546B479-00D9-4C70-B6BC-760312342B40}" dt="2020-01-11T14:18:38.457" v="38" actId="478"/>
          <ac:picMkLst>
            <pc:docMk/>
            <pc:sldMk cId="3059682645" sldId="272"/>
            <ac:picMk id="23" creationId="{00000000-0000-0000-0000-000000000000}"/>
          </ac:picMkLst>
        </pc:picChg>
        <pc:picChg chg="add del mod">
          <ac:chgData name="Nikhil Jathar" userId="7874bdcc0642262c" providerId="LiveId" clId="{F546B479-00D9-4C70-B6BC-760312342B40}" dt="2020-01-11T14:29:47.691" v="67"/>
          <ac:picMkLst>
            <pc:docMk/>
            <pc:sldMk cId="3059682645" sldId="272"/>
            <ac:picMk id="26" creationId="{FEE1DFCE-CC99-467F-8025-6F77D35EE536}"/>
          </ac:picMkLst>
        </pc:picChg>
        <pc:picChg chg="add mod">
          <ac:chgData name="Nikhil Jathar" userId="7874bdcc0642262c" providerId="LiveId" clId="{F546B479-00D9-4C70-B6BC-760312342B40}" dt="2020-01-11T14:30:20.014" v="73" actId="1076"/>
          <ac:picMkLst>
            <pc:docMk/>
            <pc:sldMk cId="3059682645" sldId="272"/>
            <ac:picMk id="27" creationId="{232224B2-368D-4719-9005-3311F20D728E}"/>
          </ac:picMkLst>
        </pc:picChg>
      </pc:sldChg>
      <pc:sldChg chg="delSp modSp add">
        <pc:chgData name="Nikhil Jathar" userId="7874bdcc0642262c" providerId="LiveId" clId="{F546B479-00D9-4C70-B6BC-760312342B40}" dt="2020-01-11T14:19:15.759" v="42" actId="478"/>
        <pc:sldMkLst>
          <pc:docMk/>
          <pc:sldMk cId="3782376683" sldId="273"/>
        </pc:sldMkLst>
        <pc:picChg chg="del">
          <ac:chgData name="Nikhil Jathar" userId="7874bdcc0642262c" providerId="LiveId" clId="{F546B479-00D9-4C70-B6BC-760312342B40}" dt="2020-01-11T14:19:15.759" v="42" actId="478"/>
          <ac:picMkLst>
            <pc:docMk/>
            <pc:sldMk cId="3782376683" sldId="273"/>
            <ac:picMk id="13" creationId="{67E04D95-C7F0-4CBA-AD75-7EF86EFBFF47}"/>
          </ac:picMkLst>
        </pc:picChg>
        <pc:picChg chg="del mod">
          <ac:chgData name="Nikhil Jathar" userId="7874bdcc0642262c" providerId="LiveId" clId="{F546B479-00D9-4C70-B6BC-760312342B40}" dt="2020-01-11T14:19:13.631" v="41" actId="478"/>
          <ac:picMkLst>
            <pc:docMk/>
            <pc:sldMk cId="3782376683" sldId="273"/>
            <ac:picMk id="14" creationId="{FCA9583D-E366-4A10-B2E5-FEA0AD7019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1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6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7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5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1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9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1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3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3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7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7C267-AE6F-400E-833A-3F1AAF069A4D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8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7C267-AE6F-400E-833A-3F1AAF069A4D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64966-72ED-4D94-9CA9-8A5FDBF93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1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D2FB-994A-4081-AAB3-1BF22E88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Forecasting Using ARIMA Models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0F032-0C60-43A0-80D0-215C7FF04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ARMA</a:t>
            </a:r>
            <a:r>
              <a:rPr lang="en-US" dirty="0"/>
              <a:t> Models</a:t>
            </a:r>
          </a:p>
        </p:txBody>
      </p:sp>
    </p:spTree>
    <p:extLst>
      <p:ext uri="{BB962C8B-B14F-4D97-AF65-F5344CB8AC3E}">
        <p14:creationId xmlns:p14="http://schemas.microsoft.com/office/powerpoint/2010/main" val="52507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762" y="184767"/>
            <a:ext cx="3062856" cy="179303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184767"/>
            <a:ext cx="4648461" cy="307300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995" y="3267791"/>
            <a:ext cx="4569706" cy="1554322"/>
          </a:xfrm>
          <a:prstGeom prst="rect">
            <a:avLst/>
          </a:prstGeom>
        </p:spPr>
      </p:pic>
      <p:sp>
        <p:nvSpPr>
          <p:cNvPr id="22" name="Right Arrow 8">
            <a:extLst>
              <a:ext uri="{FF2B5EF4-FFF2-40B4-BE49-F238E27FC236}">
                <a16:creationId xmlns:a16="http://schemas.microsoft.com/office/drawing/2014/main" id="{2DD54CF3-9584-4F1B-8038-8EFD48BC9917}"/>
              </a:ext>
            </a:extLst>
          </p:cNvPr>
          <p:cNvSpPr/>
          <p:nvPr/>
        </p:nvSpPr>
        <p:spPr>
          <a:xfrm>
            <a:off x="6938251" y="1179987"/>
            <a:ext cx="310857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6995" y="5211473"/>
            <a:ext cx="4225698" cy="142377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8330" y="5128762"/>
            <a:ext cx="1304092" cy="1589197"/>
          </a:xfrm>
          <a:prstGeom prst="rect">
            <a:avLst/>
          </a:prstGeom>
        </p:spPr>
      </p:pic>
      <p:sp>
        <p:nvSpPr>
          <p:cNvPr id="25" name="Right Arrow 8">
            <a:extLst>
              <a:ext uri="{FF2B5EF4-FFF2-40B4-BE49-F238E27FC236}">
                <a16:creationId xmlns:a16="http://schemas.microsoft.com/office/drawing/2014/main" id="{2DD54CF3-9584-4F1B-8038-8EFD48BC9917}"/>
              </a:ext>
            </a:extLst>
          </p:cNvPr>
          <p:cNvSpPr/>
          <p:nvPr/>
        </p:nvSpPr>
        <p:spPr>
          <a:xfrm>
            <a:off x="8346948" y="5735954"/>
            <a:ext cx="310857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7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839" y="4906130"/>
            <a:ext cx="2302081" cy="15263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6923BF-01BA-4DA1-9838-86E3ADFB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963" y="2063804"/>
            <a:ext cx="3735403" cy="215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99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88E8-500D-4455-AD35-F4DC7142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588"/>
          </a:xfrm>
        </p:spPr>
        <p:txBody>
          <a:bodyPr>
            <a:normAutofit/>
          </a:bodyPr>
          <a:lstStyle/>
          <a:p>
            <a:r>
              <a:rPr lang="en-US" sz="2800" b="1" dirty="0"/>
              <a:t>ARIMA Model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60B2-44C3-45C6-9DDB-1780F73DD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22714"/>
            <a:ext cx="4560917" cy="5254249"/>
          </a:xfrm>
        </p:spPr>
        <p:txBody>
          <a:bodyPr>
            <a:normAutofit/>
          </a:bodyPr>
          <a:lstStyle/>
          <a:p>
            <a:r>
              <a:rPr lang="en-US" sz="1800" dirty="0"/>
              <a:t>Loading single time-series</a:t>
            </a:r>
          </a:p>
          <a:p>
            <a:r>
              <a:rPr lang="en-US" sz="1800" dirty="0"/>
              <a:t>Loading multiple time-series</a:t>
            </a:r>
          </a:p>
          <a:p>
            <a:r>
              <a:rPr lang="en-US" sz="1800" dirty="0"/>
              <a:t>Plotting time-series to observe</a:t>
            </a:r>
          </a:p>
          <a:p>
            <a:pPr lvl="1"/>
            <a:r>
              <a:rPr lang="en-US" sz="1100" dirty="0"/>
              <a:t>Stationarity </a:t>
            </a:r>
            <a:r>
              <a:rPr lang="en-US" sz="1100" dirty="0">
                <a:sym typeface="Wingdings" panose="05000000000000000000" pitchFamily="2" charset="2"/>
              </a:rPr>
              <a:t> trend, </a:t>
            </a:r>
            <a:r>
              <a:rPr lang="en-US" sz="1100" dirty="0" err="1">
                <a:sym typeface="Wingdings" panose="05000000000000000000" pitchFamily="2" charset="2"/>
              </a:rPr>
              <a:t>skedasticity</a:t>
            </a:r>
            <a:r>
              <a:rPr lang="en-US" sz="1100" dirty="0">
                <a:sym typeface="Wingdings" panose="05000000000000000000" pitchFamily="2" charset="2"/>
              </a:rPr>
              <a:t>, autocorrelation</a:t>
            </a:r>
          </a:p>
          <a:p>
            <a:pPr lvl="1"/>
            <a:r>
              <a:rPr lang="en-US" sz="1100" dirty="0">
                <a:sym typeface="Wingdings" panose="05000000000000000000" pitchFamily="2" charset="2"/>
              </a:rPr>
              <a:t>Periodicity  seasonality, cyclicality</a:t>
            </a:r>
          </a:p>
          <a:p>
            <a:r>
              <a:rPr lang="en-US" sz="1500" dirty="0">
                <a:sym typeface="Wingdings" panose="05000000000000000000" pitchFamily="2" charset="2"/>
              </a:rPr>
              <a:t>Augmented Dicky-Fuller test for trend stationarity – </a:t>
            </a:r>
            <a:r>
              <a:rPr lang="en-US" sz="1200" i="1" dirty="0">
                <a:sym typeface="Wingdings" panose="05000000000000000000" pitchFamily="2" charset="2"/>
              </a:rPr>
              <a:t>what about testing for </a:t>
            </a:r>
            <a:r>
              <a:rPr lang="en-US" sz="1200" i="1" dirty="0" err="1">
                <a:sym typeface="Wingdings" panose="05000000000000000000" pitchFamily="2" charset="2"/>
              </a:rPr>
              <a:t>skedasticity</a:t>
            </a:r>
            <a:r>
              <a:rPr lang="en-US" sz="1200" i="1" dirty="0">
                <a:sym typeface="Wingdings" panose="05000000000000000000" pitchFamily="2" charset="2"/>
              </a:rPr>
              <a:t> and autocorrelation?</a:t>
            </a:r>
            <a:endParaRPr lang="en-US" sz="1500" i="1" dirty="0">
              <a:sym typeface="Wingdings" panose="05000000000000000000" pitchFamily="2" charset="2"/>
            </a:endParaRPr>
          </a:p>
          <a:p>
            <a:r>
              <a:rPr lang="en-US" sz="1500" dirty="0">
                <a:sym typeface="Wingdings" panose="05000000000000000000" pitchFamily="2" charset="2"/>
              </a:rPr>
              <a:t>Converting non-stationary TS to stationary TS –</a:t>
            </a:r>
            <a:br>
              <a:rPr lang="en-US" sz="1500" dirty="0">
                <a:sym typeface="Wingdings" panose="05000000000000000000" pitchFamily="2" charset="2"/>
              </a:rPr>
            </a:br>
            <a:r>
              <a:rPr lang="en-US" sz="1200" i="1" dirty="0">
                <a:sym typeface="Wingdings" panose="05000000000000000000" pitchFamily="2" charset="2"/>
              </a:rPr>
              <a:t>how does inverse transforms work?</a:t>
            </a:r>
          </a:p>
          <a:p>
            <a:pPr lvl="1"/>
            <a:r>
              <a:rPr lang="en-US" sz="1100" dirty="0">
                <a:sym typeface="Wingdings" panose="05000000000000000000" pitchFamily="2" charset="2"/>
              </a:rPr>
              <a:t>nth order differencing</a:t>
            </a:r>
          </a:p>
          <a:p>
            <a:pPr lvl="1"/>
            <a:r>
              <a:rPr lang="en-US" sz="1100" dirty="0">
                <a:sym typeface="Wingdings" panose="05000000000000000000" pitchFamily="2" charset="2"/>
              </a:rPr>
              <a:t>proportional change</a:t>
            </a:r>
          </a:p>
          <a:p>
            <a:pPr lvl="1"/>
            <a:r>
              <a:rPr lang="en-US" sz="1100" dirty="0">
                <a:sym typeface="Wingdings" panose="05000000000000000000" pitchFamily="2" charset="2"/>
              </a:rPr>
              <a:t>square root</a:t>
            </a:r>
          </a:p>
          <a:p>
            <a:pPr lvl="1"/>
            <a:r>
              <a:rPr lang="en-US" sz="1100" dirty="0">
                <a:sym typeface="Wingdings" panose="05000000000000000000" pitchFamily="2" charset="2"/>
              </a:rPr>
              <a:t>log </a:t>
            </a:r>
          </a:p>
          <a:p>
            <a:r>
              <a:rPr lang="en-US" sz="1500" dirty="0">
                <a:sym typeface="Wingdings" panose="05000000000000000000" pitchFamily="2" charset="2"/>
              </a:rPr>
              <a:t>Retesting for stationarity</a:t>
            </a:r>
          </a:p>
          <a:p>
            <a:r>
              <a:rPr lang="en-US" sz="1500" dirty="0">
                <a:sym typeface="Wingdings" panose="05000000000000000000" pitchFamily="2" charset="2"/>
              </a:rPr>
              <a:t>Fit a preliminary </a:t>
            </a:r>
            <a:r>
              <a:rPr lang="en-US" sz="1500" dirty="0" err="1">
                <a:sym typeface="Wingdings" panose="05000000000000000000" pitchFamily="2" charset="2"/>
              </a:rPr>
              <a:t>ARMA</a:t>
            </a:r>
            <a:r>
              <a:rPr lang="en-US" sz="1500" dirty="0">
                <a:sym typeface="Wingdings" panose="05000000000000000000" pitchFamily="2" charset="2"/>
              </a:rPr>
              <a:t> model –</a:t>
            </a:r>
            <a:br>
              <a:rPr lang="en-US" sz="1500" dirty="0">
                <a:sym typeface="Wingdings" panose="05000000000000000000" pitchFamily="2" charset="2"/>
              </a:rPr>
            </a:br>
            <a:r>
              <a:rPr lang="en-US" sz="1200" i="1" dirty="0">
                <a:sym typeface="Wingdings" panose="05000000000000000000" pitchFamily="2" charset="2"/>
              </a:rPr>
              <a:t>why is an MA model a moving average model?</a:t>
            </a:r>
            <a:br>
              <a:rPr lang="en-US" sz="1200" i="1" dirty="0">
                <a:sym typeface="Wingdings" panose="05000000000000000000" pitchFamily="2" charset="2"/>
              </a:rPr>
            </a:br>
            <a:r>
              <a:rPr lang="en-US" sz="1200" i="1" dirty="0">
                <a:sym typeface="Wingdings" panose="05000000000000000000" pitchFamily="2" charset="2"/>
              </a:rPr>
              <a:t>from where are the shock terms in the MA model derived?</a:t>
            </a:r>
            <a:br>
              <a:rPr lang="en-US" sz="1200" i="1" dirty="0">
                <a:sym typeface="Wingdings" panose="05000000000000000000" pitchFamily="2" charset="2"/>
              </a:rPr>
            </a:br>
            <a:r>
              <a:rPr lang="en-US" sz="1200" i="1" dirty="0">
                <a:sym typeface="Wingdings" panose="05000000000000000000" pitchFamily="2" charset="2"/>
              </a:rPr>
              <a:t>how are the p and q model orders chosen?</a:t>
            </a:r>
            <a:br>
              <a:rPr lang="en-US" sz="1200" i="1" dirty="0">
                <a:sym typeface="Wingdings" panose="05000000000000000000" pitchFamily="2" charset="2"/>
              </a:rPr>
            </a:br>
            <a:br>
              <a:rPr lang="en-US" sz="1500" dirty="0">
                <a:sym typeface="Wingdings" panose="05000000000000000000" pitchFamily="2" charset="2"/>
              </a:rPr>
            </a:br>
            <a:endParaRPr lang="en-US" sz="1500" dirty="0">
              <a:sym typeface="Wingdings" panose="05000000000000000000" pitchFamily="2" charset="2"/>
            </a:endParaRPr>
          </a:p>
          <a:p>
            <a:pPr lvl="1"/>
            <a:endParaRPr lang="en-US" sz="1100" dirty="0">
              <a:sym typeface="Wingdings" panose="05000000000000000000" pitchFamily="2" charset="2"/>
            </a:endParaRPr>
          </a:p>
          <a:p>
            <a:endParaRPr lang="en-US" sz="15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049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1607D5-88DF-4F9D-8C6B-274CD1649B05}"/>
              </a:ext>
            </a:extLst>
          </p:cNvPr>
          <p:cNvGrpSpPr/>
          <p:nvPr/>
        </p:nvGrpSpPr>
        <p:grpSpPr>
          <a:xfrm>
            <a:off x="1398788" y="2910579"/>
            <a:ext cx="5757080" cy="3088633"/>
            <a:chOff x="251011" y="3569670"/>
            <a:chExt cx="5757080" cy="30886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AC65FD-FF09-4BCE-B98D-C28C86D5F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011" y="4210402"/>
              <a:ext cx="2014028" cy="1700842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37D7253-A3EC-4CA8-95A6-7B798C33A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2329" y="3569670"/>
              <a:ext cx="2535762" cy="3088633"/>
            </a:xfrm>
            <a:prstGeom prst="rect">
              <a:avLst/>
            </a:prstGeom>
          </p:spPr>
        </p:pic>
        <p:sp>
          <p:nvSpPr>
            <p:cNvPr id="5" name="Right Arrow 13">
              <a:extLst>
                <a:ext uri="{FF2B5EF4-FFF2-40B4-BE49-F238E27FC236}">
                  <a16:creationId xmlns:a16="http://schemas.microsoft.com/office/drawing/2014/main" id="{60238703-8AF8-4035-9EA7-CFFE37B40F7B}"/>
                </a:ext>
              </a:extLst>
            </p:cNvPr>
            <p:cNvSpPr/>
            <p:nvPr/>
          </p:nvSpPr>
          <p:spPr>
            <a:xfrm>
              <a:off x="1996141" y="5522773"/>
              <a:ext cx="1476188" cy="3884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9B2B560-D032-4515-A5D0-6B7B9B4E0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048" y="496510"/>
            <a:ext cx="3607607" cy="1599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3158" y="409043"/>
            <a:ext cx="3434858" cy="11673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3158" y="1740988"/>
            <a:ext cx="3439272" cy="124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02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D2FB-994A-4081-AAB3-1BF22E88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Forecasting Using ARIMA Models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0F032-0C60-43A0-80D0-215C7FF04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Insights</a:t>
            </a:r>
          </a:p>
        </p:txBody>
      </p:sp>
    </p:spTree>
    <p:extLst>
      <p:ext uri="{BB962C8B-B14F-4D97-AF65-F5344CB8AC3E}">
        <p14:creationId xmlns:p14="http://schemas.microsoft.com/office/powerpoint/2010/main" val="1264629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2" y="1758221"/>
            <a:ext cx="5925620" cy="278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531BFC-9C1D-4CB9-945E-1C1599F12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2" y="208050"/>
            <a:ext cx="3606184" cy="1318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C77751-EB15-4535-BEAC-52C7B081B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29" y="2084868"/>
            <a:ext cx="4653915" cy="23969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348E1C-6309-49D3-AF64-CF77FAE18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93" y="4877585"/>
            <a:ext cx="2918693" cy="1925920"/>
          </a:xfrm>
          <a:prstGeom prst="rect">
            <a:avLst/>
          </a:prstGeom>
        </p:spPr>
      </p:pic>
      <p:sp>
        <p:nvSpPr>
          <p:cNvPr id="14" name="Right Arrow 10">
            <a:extLst>
              <a:ext uri="{FF2B5EF4-FFF2-40B4-BE49-F238E27FC236}">
                <a16:creationId xmlns:a16="http://schemas.microsoft.com/office/drawing/2014/main" id="{0393D70A-D275-4054-92E6-3ED1443882EF}"/>
              </a:ext>
            </a:extLst>
          </p:cNvPr>
          <p:cNvSpPr/>
          <p:nvPr/>
        </p:nvSpPr>
        <p:spPr>
          <a:xfrm rot="5400000">
            <a:off x="2434489" y="4509553"/>
            <a:ext cx="347592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ADF6C1-26C2-449F-937E-F0DC042E5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6758" y="1380387"/>
            <a:ext cx="3286385" cy="7044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82D713-173E-4DA7-90A5-34C25B8763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8676" y="2672541"/>
            <a:ext cx="3082547" cy="3965171"/>
          </a:xfrm>
          <a:prstGeom prst="rect">
            <a:avLst/>
          </a:prstGeom>
        </p:spPr>
      </p:pic>
      <p:sp>
        <p:nvSpPr>
          <p:cNvPr id="17" name="Right Arrow 10">
            <a:extLst>
              <a:ext uri="{FF2B5EF4-FFF2-40B4-BE49-F238E27FC236}">
                <a16:creationId xmlns:a16="http://schemas.microsoft.com/office/drawing/2014/main" id="{DC1AC316-2C31-4423-87EA-454DEAFE518C}"/>
              </a:ext>
            </a:extLst>
          </p:cNvPr>
          <p:cNvSpPr/>
          <p:nvPr/>
        </p:nvSpPr>
        <p:spPr>
          <a:xfrm rot="5400000">
            <a:off x="8726153" y="2184468"/>
            <a:ext cx="347592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249D82-280B-44CA-A812-261049C9F13B}"/>
              </a:ext>
            </a:extLst>
          </p:cNvPr>
          <p:cNvSpPr/>
          <p:nvPr/>
        </p:nvSpPr>
        <p:spPr>
          <a:xfrm>
            <a:off x="7843058" y="4800600"/>
            <a:ext cx="453044" cy="623455"/>
          </a:xfrm>
          <a:prstGeom prst="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A4B2BE-25D8-46A7-87CF-9D241D1DA877}"/>
              </a:ext>
            </a:extLst>
          </p:cNvPr>
          <p:cNvSpPr/>
          <p:nvPr/>
        </p:nvSpPr>
        <p:spPr>
          <a:xfrm>
            <a:off x="3456709" y="1758221"/>
            <a:ext cx="2229196" cy="278489"/>
          </a:xfrm>
          <a:prstGeom prst="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FB4C02-50CB-478C-ABDA-6CD1D1804B14}"/>
              </a:ext>
            </a:extLst>
          </p:cNvPr>
          <p:cNvCxnSpPr>
            <a:cxnSpLocks/>
          </p:cNvCxnSpPr>
          <p:nvPr/>
        </p:nvCxnSpPr>
        <p:spPr>
          <a:xfrm>
            <a:off x="5137265" y="2084868"/>
            <a:ext cx="2743200" cy="2688265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2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97" y="199636"/>
            <a:ext cx="1146340" cy="13952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238" y="187962"/>
            <a:ext cx="3898594" cy="19782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68129" b="87621"/>
          <a:stretch/>
        </p:blipFill>
        <p:spPr>
          <a:xfrm>
            <a:off x="1104664" y="3769549"/>
            <a:ext cx="867704" cy="2097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r="69466" b="88187"/>
          <a:stretch/>
        </p:blipFill>
        <p:spPr>
          <a:xfrm>
            <a:off x="3161644" y="3771877"/>
            <a:ext cx="837077" cy="2001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4671" y="5401819"/>
            <a:ext cx="1746830" cy="7449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697" y="1714196"/>
            <a:ext cx="1979994" cy="135185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0CE7A2D-3417-4A18-9396-915F3EDEE80F}"/>
              </a:ext>
            </a:extLst>
          </p:cNvPr>
          <p:cNvGrpSpPr/>
          <p:nvPr/>
        </p:nvGrpSpPr>
        <p:grpSpPr>
          <a:xfrm>
            <a:off x="2592238" y="2357222"/>
            <a:ext cx="3999813" cy="1367521"/>
            <a:chOff x="2592238" y="2210457"/>
            <a:chExt cx="3999813" cy="136752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8"/>
            <a:srcRect r="50455" b="54965"/>
            <a:stretch/>
          </p:blipFill>
          <p:spPr>
            <a:xfrm>
              <a:off x="2592238" y="2346743"/>
              <a:ext cx="1511624" cy="98272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FDA25F8-6A78-4084-A6FC-B31802B0C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75488" y="2210457"/>
              <a:ext cx="1916563" cy="1367521"/>
            </a:xfrm>
            <a:prstGeom prst="rect">
              <a:avLst/>
            </a:prstGeom>
          </p:spPr>
        </p:pic>
        <p:sp>
          <p:nvSpPr>
            <p:cNvPr id="21" name="Right Arrow 10">
              <a:extLst>
                <a:ext uri="{FF2B5EF4-FFF2-40B4-BE49-F238E27FC236}">
                  <a16:creationId xmlns:a16="http://schemas.microsoft.com/office/drawing/2014/main" id="{CBE02CD0-42BE-45AB-8D50-9D36BF1541B7}"/>
                </a:ext>
              </a:extLst>
            </p:cNvPr>
            <p:cNvSpPr/>
            <p:nvPr/>
          </p:nvSpPr>
          <p:spPr>
            <a:xfrm>
              <a:off x="4157581" y="2699981"/>
              <a:ext cx="571923" cy="3884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40EA3FC-F839-4684-B8EF-A96FB60119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7962" y="4003404"/>
            <a:ext cx="1881108" cy="1272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60892B-A6BD-4796-9F19-A9CB7355A3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04691" y="3972006"/>
            <a:ext cx="1950984" cy="13355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029A39D-E6A5-4484-8E01-57C70CE16330}"/>
              </a:ext>
            </a:extLst>
          </p:cNvPr>
          <p:cNvGrpSpPr/>
          <p:nvPr/>
        </p:nvGrpSpPr>
        <p:grpSpPr>
          <a:xfrm>
            <a:off x="7062458" y="187962"/>
            <a:ext cx="3025037" cy="2085569"/>
            <a:chOff x="7062458" y="187962"/>
            <a:chExt cx="3426254" cy="231337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C3078BA-909B-45B5-86D4-880C9988C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62458" y="187962"/>
              <a:ext cx="3426254" cy="6005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DD2F061-9AF2-4290-83FF-FA884DDFF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b="87085"/>
            <a:stretch/>
          </p:blipFill>
          <p:spPr>
            <a:xfrm>
              <a:off x="7062458" y="953402"/>
              <a:ext cx="2203846" cy="17538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BF257F8-26C0-4867-B5C6-4836D7D9A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062458" y="1095042"/>
              <a:ext cx="1815219" cy="140629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FC80A5-8D25-49B8-8AA3-35D0905505CA}"/>
              </a:ext>
            </a:extLst>
          </p:cNvPr>
          <p:cNvGrpSpPr/>
          <p:nvPr/>
        </p:nvGrpSpPr>
        <p:grpSpPr>
          <a:xfrm>
            <a:off x="7062458" y="2388983"/>
            <a:ext cx="3522895" cy="4110192"/>
            <a:chOff x="6814146" y="187962"/>
            <a:chExt cx="3522895" cy="411019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1F45062-9C3E-417A-8FD4-E076A27E99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b="12533"/>
            <a:stretch/>
          </p:blipFill>
          <p:spPr>
            <a:xfrm>
              <a:off x="6816411" y="187962"/>
              <a:ext cx="3520630" cy="135185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A381C6C-FEBD-471C-BD6C-E52A24B546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b="23631"/>
            <a:stretch/>
          </p:blipFill>
          <p:spPr>
            <a:xfrm>
              <a:off x="6816411" y="1563944"/>
              <a:ext cx="3518364" cy="113906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361FCC4-7DF6-42D9-A1A8-6A2FC8641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814146" y="2677655"/>
              <a:ext cx="3520629" cy="16204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94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1" y="244054"/>
            <a:ext cx="1791947" cy="7484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11" y="1187716"/>
            <a:ext cx="2694415" cy="6048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b="87747"/>
          <a:stretch/>
        </p:blipFill>
        <p:spPr>
          <a:xfrm>
            <a:off x="395106" y="1992598"/>
            <a:ext cx="2550320" cy="2223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915" y="4541194"/>
            <a:ext cx="4370466" cy="17093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39771E1-4D0D-48D6-9BDD-C3C0ACF27D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000"/>
          <a:stretch/>
        </p:blipFill>
        <p:spPr>
          <a:xfrm>
            <a:off x="183915" y="3819053"/>
            <a:ext cx="2550320" cy="5625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EE087C-544E-4907-9A3A-040E856E3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15" y="2214934"/>
            <a:ext cx="2408781" cy="15768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612378C-03A5-4B0B-9942-961FC9F69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3002" y="159228"/>
            <a:ext cx="1896204" cy="179918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351445F-9499-43F2-89D9-2FEE02B03A00}"/>
              </a:ext>
            </a:extLst>
          </p:cNvPr>
          <p:cNvGrpSpPr/>
          <p:nvPr/>
        </p:nvGrpSpPr>
        <p:grpSpPr>
          <a:xfrm>
            <a:off x="4620402" y="159228"/>
            <a:ext cx="3283121" cy="6539544"/>
            <a:chOff x="7326563" y="-606152"/>
            <a:chExt cx="3283121" cy="653954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C0093C-569D-43D5-895F-7FBA545EC2EC}"/>
                </a:ext>
              </a:extLst>
            </p:cNvPr>
            <p:cNvGrpSpPr/>
            <p:nvPr/>
          </p:nvGrpSpPr>
          <p:grpSpPr>
            <a:xfrm>
              <a:off x="7534109" y="-606152"/>
              <a:ext cx="3075575" cy="2086755"/>
              <a:chOff x="280295" y="273989"/>
              <a:chExt cx="3075575" cy="208675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4999472-25F0-470C-8A7E-1EF41554E0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b="88003"/>
              <a:stretch/>
            </p:blipFill>
            <p:spPr>
              <a:xfrm>
                <a:off x="298824" y="273989"/>
                <a:ext cx="3057046" cy="241400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823BD9F-FFDF-4165-AD28-BCB8C89356F7}"/>
                  </a:ext>
                </a:extLst>
              </p:cNvPr>
              <p:cNvGrpSpPr/>
              <p:nvPr/>
            </p:nvGrpSpPr>
            <p:grpSpPr>
              <a:xfrm>
                <a:off x="280295" y="515389"/>
                <a:ext cx="2228531" cy="1845355"/>
                <a:chOff x="280295" y="515389"/>
                <a:chExt cx="2228531" cy="1845355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114835C5-648C-4BED-9C8B-0EFBA1D94D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0295" y="515389"/>
                  <a:ext cx="2198255" cy="1532394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9D6271ED-29B6-41E1-86A0-8D56118F03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0295" y="2023713"/>
                  <a:ext cx="2228531" cy="337031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48E98FA-91B0-496A-9D65-D463F3F88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518970" y="1796931"/>
              <a:ext cx="2228531" cy="2086755"/>
            </a:xfrm>
            <a:prstGeom prst="rect">
              <a:avLst/>
            </a:prstGeom>
          </p:spPr>
        </p:pic>
        <p:sp>
          <p:nvSpPr>
            <p:cNvPr id="19" name="Right Arrow 8">
              <a:extLst>
                <a:ext uri="{FF2B5EF4-FFF2-40B4-BE49-F238E27FC236}">
                  <a16:creationId xmlns:a16="http://schemas.microsoft.com/office/drawing/2014/main" id="{F2032010-8371-41ED-A63F-91B04FA71E9E}"/>
                </a:ext>
              </a:extLst>
            </p:cNvPr>
            <p:cNvSpPr/>
            <p:nvPr/>
          </p:nvSpPr>
          <p:spPr>
            <a:xfrm rot="5400000">
              <a:off x="8509603" y="1425137"/>
              <a:ext cx="277539" cy="3884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64AC04-F7EE-4600-8E0F-DE7E2C053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326563" y="4148052"/>
              <a:ext cx="2643618" cy="1785340"/>
            </a:xfrm>
            <a:prstGeom prst="rect">
              <a:avLst/>
            </a:prstGeom>
          </p:spPr>
        </p:pic>
        <p:sp>
          <p:nvSpPr>
            <p:cNvPr id="20" name="Right Arrow 9">
              <a:extLst>
                <a:ext uri="{FF2B5EF4-FFF2-40B4-BE49-F238E27FC236}">
                  <a16:creationId xmlns:a16="http://schemas.microsoft.com/office/drawing/2014/main" id="{B4897373-F600-4D46-ACEB-87B2A5950E7F}"/>
                </a:ext>
              </a:extLst>
            </p:cNvPr>
            <p:cNvSpPr/>
            <p:nvPr/>
          </p:nvSpPr>
          <p:spPr>
            <a:xfrm rot="5400000">
              <a:off x="8504978" y="3910174"/>
              <a:ext cx="286789" cy="3884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8D71BFDB-EBEC-4CA4-8C20-DE82508BC2B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0732"/>
          <a:stretch/>
        </p:blipFill>
        <p:spPr>
          <a:xfrm>
            <a:off x="8090782" y="2189184"/>
            <a:ext cx="3419819" cy="157137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A48173A-17A8-4904-A972-66D9A4BAE6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76897" y="4063890"/>
            <a:ext cx="4447587" cy="621109"/>
          </a:xfrm>
          <a:prstGeom prst="rect">
            <a:avLst/>
          </a:prstGeom>
        </p:spPr>
      </p:pic>
      <p:sp>
        <p:nvSpPr>
          <p:cNvPr id="28" name="Right Arrow 8">
            <a:extLst>
              <a:ext uri="{FF2B5EF4-FFF2-40B4-BE49-F238E27FC236}">
                <a16:creationId xmlns:a16="http://schemas.microsoft.com/office/drawing/2014/main" id="{2DD54CF3-9584-4F1B-8038-8EFD48BC9917}"/>
              </a:ext>
            </a:extLst>
          </p:cNvPr>
          <p:cNvSpPr/>
          <p:nvPr/>
        </p:nvSpPr>
        <p:spPr>
          <a:xfrm rot="5400000">
            <a:off x="9698142" y="3736269"/>
            <a:ext cx="277539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3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252823"/>
            <a:ext cx="5936880" cy="21614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108" y="2522920"/>
            <a:ext cx="4234775" cy="22875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59" y="5250828"/>
            <a:ext cx="11096302" cy="29737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5400000">
            <a:off x="3171161" y="4790017"/>
            <a:ext cx="347592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3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/>
        </p:nvSpPr>
        <p:spPr>
          <a:xfrm>
            <a:off x="3707060" y="1376762"/>
            <a:ext cx="503645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453" y="2956996"/>
            <a:ext cx="3182419" cy="154550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86AB13A-C67B-4570-AD9A-68ECFA3BD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865"/>
          <a:stretch/>
        </p:blipFill>
        <p:spPr>
          <a:xfrm>
            <a:off x="578950" y="2272125"/>
            <a:ext cx="2288424" cy="155159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A3BB78C-4111-43D4-851F-1BA4C79DB942}"/>
              </a:ext>
            </a:extLst>
          </p:cNvPr>
          <p:cNvGrpSpPr/>
          <p:nvPr/>
        </p:nvGrpSpPr>
        <p:grpSpPr>
          <a:xfrm>
            <a:off x="321578" y="292847"/>
            <a:ext cx="3467290" cy="2056455"/>
            <a:chOff x="321578" y="292847"/>
            <a:chExt cx="3467290" cy="205645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t="1" b="79761"/>
            <a:stretch/>
          </p:blipFill>
          <p:spPr>
            <a:xfrm>
              <a:off x="321578" y="292847"/>
              <a:ext cx="3467290" cy="509331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1F3620C-F26A-4EE8-89CD-6EB84783E344}"/>
                </a:ext>
              </a:extLst>
            </p:cNvPr>
            <p:cNvGrpSpPr/>
            <p:nvPr/>
          </p:nvGrpSpPr>
          <p:grpSpPr>
            <a:xfrm>
              <a:off x="321578" y="949377"/>
              <a:ext cx="3242784" cy="1399925"/>
              <a:chOff x="2735209" y="242795"/>
              <a:chExt cx="3242784" cy="1399925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/>
              <a:srcRect r="80610"/>
              <a:stretch/>
            </p:blipFill>
            <p:spPr>
              <a:xfrm>
                <a:off x="2735209" y="269588"/>
                <a:ext cx="760293" cy="1373132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6A47090-8528-4678-AB26-AEBB8DC5C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95502" y="242795"/>
                <a:ext cx="2482491" cy="1243244"/>
              </a:xfrm>
              <a:prstGeom prst="rect">
                <a:avLst/>
              </a:prstGeom>
            </p:spPr>
          </p:pic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5EEF77-3E47-483E-8121-56A9FDACC93D}"/>
              </a:ext>
            </a:extLst>
          </p:cNvPr>
          <p:cNvGrpSpPr/>
          <p:nvPr/>
        </p:nvGrpSpPr>
        <p:grpSpPr>
          <a:xfrm>
            <a:off x="8175884" y="288933"/>
            <a:ext cx="3333738" cy="1979278"/>
            <a:chOff x="6417742" y="292847"/>
            <a:chExt cx="2993563" cy="172527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/>
            <a:srcRect r="61580" b="10212"/>
            <a:stretch/>
          </p:blipFill>
          <p:spPr>
            <a:xfrm>
              <a:off x="6417742" y="292847"/>
              <a:ext cx="1363622" cy="164401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0A2BF83-6F04-42E4-83DE-DABEDBC2D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27916" y="853388"/>
              <a:ext cx="2183389" cy="1164737"/>
            </a:xfrm>
            <a:prstGeom prst="rect">
              <a:avLst/>
            </a:prstGeom>
          </p:spPr>
        </p:pic>
      </p:grpSp>
      <p:sp>
        <p:nvSpPr>
          <p:cNvPr id="17" name="Right Arrow 9">
            <a:extLst>
              <a:ext uri="{FF2B5EF4-FFF2-40B4-BE49-F238E27FC236}">
                <a16:creationId xmlns:a16="http://schemas.microsoft.com/office/drawing/2014/main" id="{6C975972-67CD-43DD-8E29-9A92107EB23B}"/>
              </a:ext>
            </a:extLst>
          </p:cNvPr>
          <p:cNvSpPr/>
          <p:nvPr/>
        </p:nvSpPr>
        <p:spPr>
          <a:xfrm rot="10800000">
            <a:off x="7529541" y="1376763"/>
            <a:ext cx="503645" cy="38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E46F4C-45D4-4AB5-83A4-1046B88E7CB1}"/>
              </a:ext>
            </a:extLst>
          </p:cNvPr>
          <p:cNvGrpSpPr/>
          <p:nvPr/>
        </p:nvGrpSpPr>
        <p:grpSpPr>
          <a:xfrm>
            <a:off x="4705900" y="569765"/>
            <a:ext cx="2328446" cy="2002464"/>
            <a:chOff x="4400708" y="802178"/>
            <a:chExt cx="2328446" cy="200246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9"/>
            <a:srcRect r="27238" b="48395"/>
            <a:stretch/>
          </p:blipFill>
          <p:spPr>
            <a:xfrm>
              <a:off x="4400708" y="802178"/>
              <a:ext cx="2328446" cy="100999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2515374-9D42-4F50-A33E-FAD9935B91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66327" r="27238"/>
            <a:stretch/>
          </p:blipFill>
          <p:spPr>
            <a:xfrm>
              <a:off x="4400708" y="2145612"/>
              <a:ext cx="2328446" cy="65903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4200C83-D369-4546-9ED0-EBF30C26C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09110" y="1812175"/>
              <a:ext cx="1711642" cy="333437"/>
            </a:xfrm>
            <a:prstGeom prst="rect">
              <a:avLst/>
            </a:prstGeom>
          </p:spPr>
        </p:pic>
      </p:grp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2B17BA47-75E3-4747-B5B0-BE936FAEE3B1}"/>
              </a:ext>
            </a:extLst>
          </p:cNvPr>
          <p:cNvSpPr/>
          <p:nvPr/>
        </p:nvSpPr>
        <p:spPr>
          <a:xfrm rot="5400000">
            <a:off x="5571276" y="2730847"/>
            <a:ext cx="1425776" cy="1396307"/>
          </a:xfrm>
          <a:prstGeom prst="bentUpArrow">
            <a:avLst>
              <a:gd name="adj1" fmla="val 17261"/>
              <a:gd name="adj2" fmla="val 20088"/>
              <a:gd name="adj3" fmla="val 258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3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D2FB-994A-4081-AAB3-1BF22E88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Forecasting Using ARIMA Models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0F032-0C60-43A0-80D0-215C7FF04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Fitting the Future</a:t>
            </a:r>
          </a:p>
        </p:txBody>
      </p:sp>
    </p:spTree>
    <p:extLst>
      <p:ext uri="{BB962C8B-B14F-4D97-AF65-F5344CB8AC3E}">
        <p14:creationId xmlns:p14="http://schemas.microsoft.com/office/powerpoint/2010/main" val="196100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40" y="194203"/>
            <a:ext cx="2671907" cy="1077112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0800000">
            <a:off x="1254223" y="1128955"/>
            <a:ext cx="45719" cy="472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340" y="1577557"/>
            <a:ext cx="25074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pandas DataFrame, Series, or numpy array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30" y="2013842"/>
            <a:ext cx="3031344" cy="1171201"/>
          </a:xfrm>
          <a:prstGeom prst="rect">
            <a:avLst/>
          </a:prstGeom>
        </p:spPr>
      </p:pic>
      <p:sp>
        <p:nvSpPr>
          <p:cNvPr id="21" name="Down Arrow 20"/>
          <p:cNvSpPr/>
          <p:nvPr/>
        </p:nvSpPr>
        <p:spPr>
          <a:xfrm>
            <a:off x="802527" y="3074634"/>
            <a:ext cx="76432" cy="472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30" y="3575137"/>
            <a:ext cx="3620933" cy="10865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12" y="4721090"/>
            <a:ext cx="3620933" cy="95693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096530" y="194203"/>
            <a:ext cx="3314262" cy="1662606"/>
            <a:chOff x="4133910" y="221618"/>
            <a:chExt cx="3314262" cy="1662606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33910" y="221618"/>
              <a:ext cx="3314262" cy="981839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4295868" y="1299241"/>
              <a:ext cx="2905290" cy="584983"/>
              <a:chOff x="4339613" y="1818065"/>
              <a:chExt cx="2905290" cy="584983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9613" y="1818065"/>
                <a:ext cx="977460" cy="583258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08706" y="1818065"/>
                <a:ext cx="1836197" cy="584983"/>
              </a:xfrm>
              <a:prstGeom prst="rect">
                <a:avLst/>
              </a:prstGeom>
            </p:spPr>
          </p:pic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1606" y="2056667"/>
            <a:ext cx="3339186" cy="121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4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435" y="293619"/>
            <a:ext cx="3606333" cy="17229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435" y="2508340"/>
            <a:ext cx="3794731" cy="1722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725" y="4541583"/>
            <a:ext cx="3544574" cy="20823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317" y="184767"/>
            <a:ext cx="3455899" cy="23789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317" y="2664821"/>
            <a:ext cx="2961237" cy="17498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317" y="4575247"/>
            <a:ext cx="3340050" cy="2048684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>
            <a:off x="5943373" y="2100945"/>
            <a:ext cx="195575" cy="374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6">
            <a:extLst>
              <a:ext uri="{FF2B5EF4-FFF2-40B4-BE49-F238E27FC236}">
                <a16:creationId xmlns:a16="http://schemas.microsoft.com/office/drawing/2014/main" id="{BC3A1C2B-BEAF-41E4-9E58-6AF675AB225C}"/>
              </a:ext>
            </a:extLst>
          </p:cNvPr>
          <p:cNvSpPr/>
          <p:nvPr/>
        </p:nvSpPr>
        <p:spPr>
          <a:xfrm>
            <a:off x="5942012" y="4140276"/>
            <a:ext cx="195575" cy="374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7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7E04D95-C7F0-4CBA-AD75-7EF86EFBF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3" y="221172"/>
            <a:ext cx="3681372" cy="20273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A9583D-E366-4A10-B2E5-FEA0AD701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23" y="2434812"/>
            <a:ext cx="4911193" cy="24347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955943-852E-46BD-A989-E6F9F7B2E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782" y="279361"/>
            <a:ext cx="7720501" cy="5103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B199A99-FDB8-462D-B451-9B6F59882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002585"/>
            <a:ext cx="5446752" cy="2468153"/>
          </a:xfrm>
          <a:prstGeom prst="rect">
            <a:avLst/>
          </a:prstGeom>
        </p:spPr>
      </p:pic>
      <p:sp>
        <p:nvSpPr>
          <p:cNvPr id="24" name="Down Arrow 5">
            <a:extLst>
              <a:ext uri="{FF2B5EF4-FFF2-40B4-BE49-F238E27FC236}">
                <a16:creationId xmlns:a16="http://schemas.microsoft.com/office/drawing/2014/main" id="{F3A9B745-430A-4546-A4D1-049A4D767AB0}"/>
              </a:ext>
            </a:extLst>
          </p:cNvPr>
          <p:cNvSpPr/>
          <p:nvPr/>
        </p:nvSpPr>
        <p:spPr>
          <a:xfrm>
            <a:off x="8385125" y="3375142"/>
            <a:ext cx="167341" cy="472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32224B2-368D-4719-9005-3311F20D72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3416" y="4101579"/>
            <a:ext cx="4070760" cy="2409890"/>
          </a:xfrm>
          <a:prstGeom prst="rect">
            <a:avLst/>
          </a:prstGeom>
        </p:spPr>
      </p:pic>
      <p:sp>
        <p:nvSpPr>
          <p:cNvPr id="28" name="Down Arrow 5">
            <a:extLst>
              <a:ext uri="{FF2B5EF4-FFF2-40B4-BE49-F238E27FC236}">
                <a16:creationId xmlns:a16="http://schemas.microsoft.com/office/drawing/2014/main" id="{951E6C82-23E7-413F-A62C-86B913ABA760}"/>
              </a:ext>
            </a:extLst>
          </p:cNvPr>
          <p:cNvSpPr/>
          <p:nvPr/>
        </p:nvSpPr>
        <p:spPr>
          <a:xfrm rot="14319235">
            <a:off x="5238285" y="2828973"/>
            <a:ext cx="167341" cy="4721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8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141</Words>
  <Application>Microsoft Office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Forecasting Using ARIMA Models in Python</vt:lpstr>
      <vt:lpstr>PowerPoint Presentation</vt:lpstr>
      <vt:lpstr>PowerPoint Presentation</vt:lpstr>
      <vt:lpstr>PowerPoint Presentation</vt:lpstr>
      <vt:lpstr>PowerPoint Presentation</vt:lpstr>
      <vt:lpstr>Forecasting Using ARIMA Models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ARIMA Model Forecasting</vt:lpstr>
      <vt:lpstr>PowerPoint Presentation</vt:lpstr>
      <vt:lpstr>Forecasting Using ARIMA Models in Python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Jathar</dc:creator>
  <cp:lastModifiedBy>Nick Jathar</cp:lastModifiedBy>
  <cp:revision>39</cp:revision>
  <dcterms:created xsi:type="dcterms:W3CDTF">2020-01-03T15:59:51Z</dcterms:created>
  <dcterms:modified xsi:type="dcterms:W3CDTF">2020-01-11T14:30:44Z</dcterms:modified>
</cp:coreProperties>
</file>