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B8D23-23ED-448E-8F33-821A63F89114}" v="1" dt="2020-01-11T14:22:4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553B8D23-23ED-448E-8F33-821A63F89114}"/>
    <pc:docChg chg="addSld modSld">
      <pc:chgData name="Nikhil Jathar" userId="7874bdcc0642262c" providerId="LiveId" clId="{553B8D23-23ED-448E-8F33-821A63F89114}" dt="2020-01-11T14:22:45.136" v="0"/>
      <pc:docMkLst>
        <pc:docMk/>
      </pc:docMkLst>
      <pc:sldChg chg="add">
        <pc:chgData name="Nikhil Jathar" userId="7874bdcc0642262c" providerId="LiveId" clId="{553B8D23-23ED-448E-8F33-821A63F89114}" dt="2020-01-11T14:22:45.136" v="0"/>
        <pc:sldMkLst>
          <pc:docMk/>
          <pc:sldMk cId="197901857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D15A-F605-4F31-AA0F-EBB1C1E46AF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Statistical Thinking in Python (Part1)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Graphical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709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21" y="224420"/>
            <a:ext cx="11146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Exploratory Data Analysis (EDA) – John Tukey c. 1977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Before diving into sophisticated statistical inference techniques, you should first explore your data by plotting it and computing simple summary statistics. This process, called exploratory data analysis, is a crucial first step in statistical analysis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process of organizing, plotting, and summarizing a data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1" y="1656718"/>
            <a:ext cx="6353573" cy="1372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1" y="1338731"/>
            <a:ext cx="4930588" cy="2510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latin typeface="Bloomberg Prop Unicode D" panose="02000506040000020004" pitchFamily="2" charset="0"/>
              </a:rPr>
              <a:t>whos </a:t>
            </a:r>
            <a:r>
              <a:rPr lang="en-US" sz="1000">
                <a:latin typeface="Bloomberg Prop Unicode D" panose="02000506040000020004" pitchFamily="2" charset="0"/>
                <a:sym typeface="Wingdings" panose="05000000000000000000" pitchFamily="2" charset="2"/>
              </a:rPr>
              <a:t> lists variables in the environment accessible to your python program</a:t>
            </a:r>
            <a:endParaRPr lang="en-US" sz="1000">
              <a:latin typeface="Bloomberg Prop Unicode D" panose="02000506040000020004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61995" y="4292056"/>
            <a:ext cx="502024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1" y="3143624"/>
            <a:ext cx="3760143" cy="266142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050" y="3158560"/>
            <a:ext cx="2919946" cy="26315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821" y="5919542"/>
            <a:ext cx="1114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Binning Bias - </a:t>
            </a:r>
            <a:r>
              <a:rPr lang="en-US" sz="1400"/>
              <a:t>the same data may be interpreted differently depending on choices of bins.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494" y="1251814"/>
            <a:ext cx="3801095" cy="6758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759" y="2342926"/>
            <a:ext cx="2992563" cy="250891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732865" y="1983722"/>
            <a:ext cx="340350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" y="359831"/>
            <a:ext cx="2623670" cy="189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2427637"/>
            <a:ext cx="4282085" cy="41868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43" y="2282677"/>
            <a:ext cx="3006376" cy="447674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46802" y="4338766"/>
            <a:ext cx="502024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Statistical Thinking in Python (Part1)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Quantitative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842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0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Statistical Thinking in Python (Part1)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Thinking Probabilistically – Discrete Variables</a:t>
            </a:r>
          </a:p>
        </p:txBody>
      </p:sp>
    </p:spTree>
    <p:extLst>
      <p:ext uri="{BB962C8B-B14F-4D97-AF65-F5344CB8AC3E}">
        <p14:creationId xmlns:p14="http://schemas.microsoft.com/office/powerpoint/2010/main" val="362626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Statistical Thinking in Python (Part1)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Thinking Probabilistically –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74881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Bloomberg Prop Unicode D</vt:lpstr>
      <vt:lpstr>Calibri</vt:lpstr>
      <vt:lpstr>Calibri Light</vt:lpstr>
      <vt:lpstr>Office Theme</vt:lpstr>
      <vt:lpstr>Statistical Thinking in Python (Part1)</vt:lpstr>
      <vt:lpstr>PowerPoint Presentation</vt:lpstr>
      <vt:lpstr>PowerPoint Presentation</vt:lpstr>
      <vt:lpstr>Statistical Thinking in Python (Part1)</vt:lpstr>
      <vt:lpstr>PowerPoint Presentation</vt:lpstr>
      <vt:lpstr>Statistical Thinking in Python (Part1)</vt:lpstr>
      <vt:lpstr>Statistical Thinking in Python (Part1)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13</cp:revision>
  <dcterms:created xsi:type="dcterms:W3CDTF">2020-01-09T15:50:57Z</dcterms:created>
  <dcterms:modified xsi:type="dcterms:W3CDTF">2020-01-11T14:22:55Z</dcterms:modified>
</cp:coreProperties>
</file>