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5FB73-9AC9-4B37-9E92-24E4AE649974}" type="doc">
      <dgm:prSet loTypeId="urn:microsoft.com/office/officeart/2005/8/layout/hProcess7" loCatId="list" qsTypeId="urn:microsoft.com/office/officeart/2005/8/quickstyle/3d2" qsCatId="3D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F8469BB0-31DA-4117-8B84-F6316D257B36}">
      <dgm:prSet phldrT="[Text]" custT="1"/>
      <dgm:spPr/>
      <dgm:t>
        <a:bodyPr/>
        <a:lstStyle/>
        <a:p>
          <a:r>
            <a:rPr lang="en-US" sz="2800" dirty="0">
              <a:solidFill>
                <a:schemeClr val="accent2">
                  <a:lumMod val="75000"/>
                </a:schemeClr>
              </a:solidFill>
            </a:rPr>
            <a:t>Foundational Skills</a:t>
          </a:r>
        </a:p>
      </dgm:t>
    </dgm:pt>
    <dgm:pt modelId="{B5AF8E56-DB01-44E5-9976-7F1E62E568DE}" type="parTrans" cxnId="{DA6EF755-9586-4C1D-985A-4AFFC33C66B9}">
      <dgm:prSet/>
      <dgm:spPr/>
      <dgm:t>
        <a:bodyPr/>
        <a:lstStyle/>
        <a:p>
          <a:endParaRPr lang="en-US"/>
        </a:p>
      </dgm:t>
    </dgm:pt>
    <dgm:pt modelId="{B2C5E0B3-8B72-4298-96FD-C703CBBADFD5}" type="sibTrans" cxnId="{DA6EF755-9586-4C1D-985A-4AFFC33C66B9}">
      <dgm:prSet/>
      <dgm:spPr/>
      <dgm:t>
        <a:bodyPr/>
        <a:lstStyle/>
        <a:p>
          <a:endParaRPr lang="en-US"/>
        </a:p>
      </dgm:t>
    </dgm:pt>
    <dgm:pt modelId="{084CFB67-9BAE-470C-B567-A1113996C379}">
      <dgm:prSet phldrT="[Text]" custT="1"/>
      <dgm:spPr/>
      <dgm:t>
        <a:bodyPr/>
        <a:lstStyle/>
        <a:p>
          <a:pPr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endParaRPr lang="en-US" sz="1400" dirty="0"/>
        </a:p>
        <a:p>
          <a:pPr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endParaRPr lang="en-US" sz="1400" dirty="0"/>
        </a:p>
        <a:p>
          <a:pPr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endParaRPr lang="en-US" sz="1400" dirty="0"/>
        </a:p>
        <a:p>
          <a:pPr>
            <a:lnSpc>
              <a:spcPct val="90000"/>
            </a:lnSpc>
            <a:spcBef>
              <a:spcPts val="600"/>
            </a:spcBef>
            <a:spcAft>
              <a:spcPts val="600"/>
            </a:spcAft>
          </a:pPr>
          <a:endParaRPr lang="en-US" sz="1400" dirty="0"/>
        </a:p>
        <a:p>
          <a:pPr>
            <a:lnSpc>
              <a:spcPts val="1600"/>
            </a:lnSpc>
            <a:spcBef>
              <a:spcPts val="1800"/>
            </a:spcBef>
            <a:spcAft>
              <a:spcPts val="600"/>
            </a:spcAft>
          </a:pPr>
          <a:br>
            <a:rPr lang="en-US" sz="1400" dirty="0"/>
          </a:br>
          <a:br>
            <a:rPr lang="en-US" sz="1400" dirty="0"/>
          </a:br>
          <a:r>
            <a:rPr lang="en-US" sz="1400" dirty="0"/>
            <a:t>Python</a:t>
          </a:r>
        </a:p>
        <a:p>
          <a:pPr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1400" dirty="0"/>
            <a:t>Excel</a:t>
          </a:r>
        </a:p>
      </dgm:t>
    </dgm:pt>
    <dgm:pt modelId="{161BB345-A655-4A29-A25B-C91EBBFA215A}" type="parTrans" cxnId="{7D9AA281-3329-4D1B-861E-BB4DF063DE6D}">
      <dgm:prSet/>
      <dgm:spPr/>
      <dgm:t>
        <a:bodyPr/>
        <a:lstStyle/>
        <a:p>
          <a:endParaRPr lang="en-US"/>
        </a:p>
      </dgm:t>
    </dgm:pt>
    <dgm:pt modelId="{5A926FC4-95DA-4A2E-8E46-56F15825DD89}" type="sibTrans" cxnId="{7D9AA281-3329-4D1B-861E-BB4DF063DE6D}">
      <dgm:prSet/>
      <dgm:spPr/>
      <dgm:t>
        <a:bodyPr/>
        <a:lstStyle/>
        <a:p>
          <a:endParaRPr lang="en-US"/>
        </a:p>
      </dgm:t>
    </dgm:pt>
    <dgm:pt modelId="{0D51B1AC-E132-4B72-8AFA-9D9F14E90DE7}">
      <dgm:prSet phldrT="[Text]" custT="1"/>
      <dgm:spPr/>
      <dgm:t>
        <a:bodyPr/>
        <a:lstStyle/>
        <a:p>
          <a:r>
            <a:rPr lang="en-US" sz="2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Supporting Skills</a:t>
          </a:r>
        </a:p>
      </dgm:t>
    </dgm:pt>
    <dgm:pt modelId="{06D40CD6-FD59-4870-AF38-C765E51586CB}" type="parTrans" cxnId="{08A17902-7A1F-4740-8E99-D4FB201C84EF}">
      <dgm:prSet/>
      <dgm:spPr/>
      <dgm:t>
        <a:bodyPr/>
        <a:lstStyle/>
        <a:p>
          <a:endParaRPr lang="en-US"/>
        </a:p>
      </dgm:t>
    </dgm:pt>
    <dgm:pt modelId="{D273964D-C783-4532-BBBE-6C155E7B545D}" type="sibTrans" cxnId="{08A17902-7A1F-4740-8E99-D4FB201C84EF}">
      <dgm:prSet/>
      <dgm:spPr/>
      <dgm:t>
        <a:bodyPr/>
        <a:lstStyle/>
        <a:p>
          <a:endParaRPr lang="en-US"/>
        </a:p>
      </dgm:t>
    </dgm:pt>
    <dgm:pt modelId="{D21B56E2-AA7E-4428-952B-CD46C87D1B64}">
      <dgm:prSet phldrT="[Text]" custT="1"/>
      <dgm:spPr/>
      <dgm:t>
        <a:bodyPr/>
        <a:lstStyle/>
        <a:p>
          <a:pPr>
            <a:spcAft>
              <a:spcPct val="35000"/>
            </a:spcAft>
          </a:pPr>
          <a:endParaRPr lang="en-US" sz="1400" dirty="0"/>
        </a:p>
        <a:p>
          <a:pPr>
            <a:spcAft>
              <a:spcPct val="35000"/>
            </a:spcAft>
          </a:pPr>
          <a:endParaRPr lang="en-US" sz="1400" dirty="0"/>
        </a:p>
        <a:p>
          <a:pPr>
            <a:spcAft>
              <a:spcPct val="35000"/>
            </a:spcAft>
          </a:pPr>
          <a:endParaRPr lang="en-US" sz="1400" dirty="0"/>
        </a:p>
        <a:p>
          <a:pPr>
            <a:spcAft>
              <a:spcPts val="1200"/>
            </a:spcAft>
          </a:pPr>
          <a:br>
            <a:rPr lang="en-US" sz="1400" dirty="0"/>
          </a:br>
          <a:r>
            <a:rPr lang="en-US" sz="1400" dirty="0"/>
            <a:t>Macroeconomics</a:t>
          </a:r>
        </a:p>
        <a:p>
          <a:pPr>
            <a:spcAft>
              <a:spcPts val="1200"/>
            </a:spcAft>
          </a:pPr>
          <a:r>
            <a:rPr lang="en-US" sz="1400" dirty="0"/>
            <a:t>Market History</a:t>
          </a:r>
        </a:p>
        <a:p>
          <a:pPr>
            <a:spcAft>
              <a:spcPts val="1200"/>
            </a:spcAft>
          </a:pPr>
          <a:r>
            <a:rPr lang="en-US" sz="1400" dirty="0"/>
            <a:t>Statistics</a:t>
          </a:r>
        </a:p>
        <a:p>
          <a:pPr>
            <a:spcAft>
              <a:spcPts val="1200"/>
            </a:spcAft>
          </a:pPr>
          <a:r>
            <a:rPr lang="en-US" sz="1400" dirty="0"/>
            <a:t>Forecasting</a:t>
          </a:r>
        </a:p>
        <a:p>
          <a:pPr>
            <a:spcAft>
              <a:spcPct val="35000"/>
            </a:spcAft>
          </a:pPr>
          <a:r>
            <a:rPr lang="en-US" sz="1400" dirty="0"/>
            <a:t>Machine Learning</a:t>
          </a:r>
        </a:p>
      </dgm:t>
    </dgm:pt>
    <dgm:pt modelId="{422C5F1C-AD44-4DE1-B4AA-661A092F72BF}" type="parTrans" cxnId="{DBA93AA6-4D75-48B2-94F9-E8BB130ABF54}">
      <dgm:prSet/>
      <dgm:spPr/>
      <dgm:t>
        <a:bodyPr/>
        <a:lstStyle/>
        <a:p>
          <a:endParaRPr lang="en-US"/>
        </a:p>
      </dgm:t>
    </dgm:pt>
    <dgm:pt modelId="{76A68E46-A3D9-41E5-BF3A-F261EC29C042}" type="sibTrans" cxnId="{DBA93AA6-4D75-48B2-94F9-E8BB130ABF54}">
      <dgm:prSet/>
      <dgm:spPr/>
      <dgm:t>
        <a:bodyPr/>
        <a:lstStyle/>
        <a:p>
          <a:endParaRPr lang="en-US"/>
        </a:p>
      </dgm:t>
    </dgm:pt>
    <dgm:pt modelId="{966C923C-CEAB-499C-BC85-44F87F1BBEA2}">
      <dgm:prSet phldrT="[Text]" custT="1"/>
      <dgm:spPr/>
      <dgm:t>
        <a:bodyPr/>
        <a:lstStyle/>
        <a:p>
          <a:r>
            <a:rPr lang="en-US" sz="2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Primary Skills</a:t>
          </a:r>
        </a:p>
      </dgm:t>
    </dgm:pt>
    <dgm:pt modelId="{B4DDCDB4-5294-4021-B7B6-B19F2D75BD0E}" type="parTrans" cxnId="{524B1A28-43B3-4E41-BBF1-FFD597265BC0}">
      <dgm:prSet/>
      <dgm:spPr/>
      <dgm:t>
        <a:bodyPr/>
        <a:lstStyle/>
        <a:p>
          <a:endParaRPr lang="en-US"/>
        </a:p>
      </dgm:t>
    </dgm:pt>
    <dgm:pt modelId="{6928983E-D099-416F-9F69-519A195D90A4}" type="sibTrans" cxnId="{524B1A28-43B3-4E41-BBF1-FFD597265BC0}">
      <dgm:prSet/>
      <dgm:spPr/>
      <dgm:t>
        <a:bodyPr/>
        <a:lstStyle/>
        <a:p>
          <a:endParaRPr lang="en-US"/>
        </a:p>
      </dgm:t>
    </dgm:pt>
    <dgm:pt modelId="{58F77FA7-17B6-4760-99A0-2CC89EFAA3A0}">
      <dgm:prSet phldrT="[Text]" custT="1"/>
      <dgm:spPr/>
      <dgm:t>
        <a:bodyPr/>
        <a:lstStyle/>
        <a:p>
          <a:pPr>
            <a:spcBef>
              <a:spcPts val="2400"/>
            </a:spcBef>
            <a:spcAft>
              <a:spcPct val="35000"/>
            </a:spcAft>
          </a:pPr>
          <a:endParaRPr lang="en-US" sz="1400" dirty="0"/>
        </a:p>
        <a:p>
          <a:pPr>
            <a:spcBef>
              <a:spcPts val="2400"/>
            </a:spcBef>
            <a:spcAft>
              <a:spcPts val="1200"/>
            </a:spcAft>
          </a:pPr>
          <a:endParaRPr lang="en-US" sz="1400" dirty="0"/>
        </a:p>
        <a:p>
          <a:pPr>
            <a:spcBef>
              <a:spcPts val="2400"/>
            </a:spcBef>
            <a:spcAft>
              <a:spcPts val="1200"/>
            </a:spcAft>
          </a:pPr>
          <a:endParaRPr lang="en-US" sz="1400" dirty="0"/>
        </a:p>
        <a:p>
          <a:pPr>
            <a:spcBef>
              <a:spcPts val="2400"/>
            </a:spcBef>
            <a:spcAft>
              <a:spcPts val="1200"/>
            </a:spcAft>
          </a:pPr>
          <a:br>
            <a:rPr lang="en-US" sz="1400" dirty="0"/>
          </a:br>
          <a:r>
            <a:rPr lang="en-US" sz="1400" dirty="0"/>
            <a:t>Valuation</a:t>
          </a:r>
        </a:p>
        <a:p>
          <a:pPr>
            <a:spcBef>
              <a:spcPts val="2400"/>
            </a:spcBef>
            <a:spcAft>
              <a:spcPts val="1200"/>
            </a:spcAft>
          </a:pPr>
          <a:r>
            <a:rPr lang="en-US" sz="1400" dirty="0"/>
            <a:t>Financial Statement Modeling</a:t>
          </a:r>
        </a:p>
        <a:p>
          <a:pPr>
            <a:spcBef>
              <a:spcPts val="2400"/>
            </a:spcBef>
            <a:spcAft>
              <a:spcPts val="1200"/>
            </a:spcAft>
          </a:pPr>
          <a:r>
            <a:rPr lang="en-US" sz="1400" dirty="0"/>
            <a:t>Accounting</a:t>
          </a:r>
        </a:p>
        <a:p>
          <a:pPr>
            <a:spcBef>
              <a:spcPts val="2400"/>
            </a:spcBef>
            <a:spcAft>
              <a:spcPct val="35000"/>
            </a:spcAft>
          </a:pPr>
          <a:r>
            <a:rPr lang="en-US" sz="1400" dirty="0"/>
            <a:t>Business Strategy</a:t>
          </a:r>
        </a:p>
      </dgm:t>
    </dgm:pt>
    <dgm:pt modelId="{3D65CE4F-BD1E-4BE0-99EE-929D17404D43}" type="parTrans" cxnId="{2373439A-7C49-4251-B127-8E038CC8EA6A}">
      <dgm:prSet/>
      <dgm:spPr/>
      <dgm:t>
        <a:bodyPr/>
        <a:lstStyle/>
        <a:p>
          <a:endParaRPr lang="en-US"/>
        </a:p>
      </dgm:t>
    </dgm:pt>
    <dgm:pt modelId="{08EC76EF-5FC0-4395-8FF1-7E3C49BC91BE}" type="sibTrans" cxnId="{2373439A-7C49-4251-B127-8E038CC8EA6A}">
      <dgm:prSet/>
      <dgm:spPr/>
      <dgm:t>
        <a:bodyPr/>
        <a:lstStyle/>
        <a:p>
          <a:endParaRPr lang="en-US"/>
        </a:p>
      </dgm:t>
    </dgm:pt>
    <dgm:pt modelId="{66193443-1B92-4E47-8394-2E1BAEA8A716}" type="pres">
      <dgm:prSet presAssocID="{6D85FB73-9AC9-4B37-9E92-24E4AE649974}" presName="Name0" presStyleCnt="0">
        <dgm:presLayoutVars>
          <dgm:dir/>
          <dgm:animLvl val="lvl"/>
          <dgm:resizeHandles val="exact"/>
        </dgm:presLayoutVars>
      </dgm:prSet>
      <dgm:spPr/>
    </dgm:pt>
    <dgm:pt modelId="{54B0F8E4-F2BF-4F0A-9C17-89A907280DBF}" type="pres">
      <dgm:prSet presAssocID="{F8469BB0-31DA-4117-8B84-F6316D257B36}" presName="compositeNode" presStyleCnt="0">
        <dgm:presLayoutVars>
          <dgm:bulletEnabled val="1"/>
        </dgm:presLayoutVars>
      </dgm:prSet>
      <dgm:spPr/>
    </dgm:pt>
    <dgm:pt modelId="{77B939AB-2207-41BE-B648-E494A8F2458A}" type="pres">
      <dgm:prSet presAssocID="{F8469BB0-31DA-4117-8B84-F6316D257B36}" presName="bgRect" presStyleLbl="node1" presStyleIdx="0" presStyleCnt="3"/>
      <dgm:spPr/>
    </dgm:pt>
    <dgm:pt modelId="{07A4368C-8744-420D-B32F-545C1E756A69}" type="pres">
      <dgm:prSet presAssocID="{F8469BB0-31DA-4117-8B84-F6316D257B36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816C4620-7C50-479F-83B0-511D6B812BD8}" type="pres">
      <dgm:prSet presAssocID="{F8469BB0-31DA-4117-8B84-F6316D257B36}" presName="childNode" presStyleLbl="node1" presStyleIdx="0" presStyleCnt="3">
        <dgm:presLayoutVars>
          <dgm:bulletEnabled val="1"/>
        </dgm:presLayoutVars>
      </dgm:prSet>
      <dgm:spPr/>
    </dgm:pt>
    <dgm:pt modelId="{5259858D-EDBF-4ABE-8388-7225B9BCC788}" type="pres">
      <dgm:prSet presAssocID="{B2C5E0B3-8B72-4298-96FD-C703CBBADFD5}" presName="hSp" presStyleCnt="0"/>
      <dgm:spPr/>
    </dgm:pt>
    <dgm:pt modelId="{1A57BD55-C28C-4C5E-B25E-CA0618E0CD93}" type="pres">
      <dgm:prSet presAssocID="{B2C5E0B3-8B72-4298-96FD-C703CBBADFD5}" presName="vProcSp" presStyleCnt="0"/>
      <dgm:spPr/>
    </dgm:pt>
    <dgm:pt modelId="{834386B8-31AA-4212-BD89-68C0B34FE1E8}" type="pres">
      <dgm:prSet presAssocID="{B2C5E0B3-8B72-4298-96FD-C703CBBADFD5}" presName="vSp1" presStyleCnt="0"/>
      <dgm:spPr/>
    </dgm:pt>
    <dgm:pt modelId="{36E446C7-EF26-4869-9683-C624632B8A5E}" type="pres">
      <dgm:prSet presAssocID="{B2C5E0B3-8B72-4298-96FD-C703CBBADFD5}" presName="simulatedConn" presStyleLbl="solidFgAcc1" presStyleIdx="0" presStyleCnt="2"/>
      <dgm:spPr/>
    </dgm:pt>
    <dgm:pt modelId="{6AE18E57-6139-41DD-A243-54A36E191D02}" type="pres">
      <dgm:prSet presAssocID="{B2C5E0B3-8B72-4298-96FD-C703CBBADFD5}" presName="vSp2" presStyleCnt="0"/>
      <dgm:spPr/>
    </dgm:pt>
    <dgm:pt modelId="{80A3DE89-FC8F-4EBF-B100-3F696D59AAE5}" type="pres">
      <dgm:prSet presAssocID="{B2C5E0B3-8B72-4298-96FD-C703CBBADFD5}" presName="sibTrans" presStyleCnt="0"/>
      <dgm:spPr/>
    </dgm:pt>
    <dgm:pt modelId="{09087F17-4EA7-44EC-BE53-688477AECCD8}" type="pres">
      <dgm:prSet presAssocID="{0D51B1AC-E132-4B72-8AFA-9D9F14E90DE7}" presName="compositeNode" presStyleCnt="0">
        <dgm:presLayoutVars>
          <dgm:bulletEnabled val="1"/>
        </dgm:presLayoutVars>
      </dgm:prSet>
      <dgm:spPr/>
    </dgm:pt>
    <dgm:pt modelId="{B66E64C4-C141-4CDD-B8EF-E8C7001965A9}" type="pres">
      <dgm:prSet presAssocID="{0D51B1AC-E132-4B72-8AFA-9D9F14E90DE7}" presName="bgRect" presStyleLbl="node1" presStyleIdx="1" presStyleCnt="3"/>
      <dgm:spPr/>
    </dgm:pt>
    <dgm:pt modelId="{ECDE0A1B-87B9-461E-AFE4-E7DD9FB74273}" type="pres">
      <dgm:prSet presAssocID="{0D51B1AC-E132-4B72-8AFA-9D9F14E90DE7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A338603B-7B61-40C9-8125-8EDAB75AF87E}" type="pres">
      <dgm:prSet presAssocID="{0D51B1AC-E132-4B72-8AFA-9D9F14E90DE7}" presName="childNode" presStyleLbl="node1" presStyleIdx="1" presStyleCnt="3">
        <dgm:presLayoutVars>
          <dgm:bulletEnabled val="1"/>
        </dgm:presLayoutVars>
      </dgm:prSet>
      <dgm:spPr/>
    </dgm:pt>
    <dgm:pt modelId="{AB6D5C91-8000-406D-B46D-BAE89B8990B0}" type="pres">
      <dgm:prSet presAssocID="{D273964D-C783-4532-BBBE-6C155E7B545D}" presName="hSp" presStyleCnt="0"/>
      <dgm:spPr/>
    </dgm:pt>
    <dgm:pt modelId="{BE750014-0C65-42EB-97AE-8C008CDAAEB0}" type="pres">
      <dgm:prSet presAssocID="{D273964D-C783-4532-BBBE-6C155E7B545D}" presName="vProcSp" presStyleCnt="0"/>
      <dgm:spPr/>
    </dgm:pt>
    <dgm:pt modelId="{0F41F026-A9EC-4520-AEDC-7E367DA58E77}" type="pres">
      <dgm:prSet presAssocID="{D273964D-C783-4532-BBBE-6C155E7B545D}" presName="vSp1" presStyleCnt="0"/>
      <dgm:spPr/>
    </dgm:pt>
    <dgm:pt modelId="{9B49FE5D-4D63-4C68-8FBB-2B94969802CC}" type="pres">
      <dgm:prSet presAssocID="{D273964D-C783-4532-BBBE-6C155E7B545D}" presName="simulatedConn" presStyleLbl="solidFgAcc1" presStyleIdx="1" presStyleCnt="2"/>
      <dgm:spPr/>
    </dgm:pt>
    <dgm:pt modelId="{1E4D0C5E-975D-42EC-95BE-60483EA2603E}" type="pres">
      <dgm:prSet presAssocID="{D273964D-C783-4532-BBBE-6C155E7B545D}" presName="vSp2" presStyleCnt="0"/>
      <dgm:spPr/>
    </dgm:pt>
    <dgm:pt modelId="{CDB01904-D439-4C2D-935C-067293C3A139}" type="pres">
      <dgm:prSet presAssocID="{D273964D-C783-4532-BBBE-6C155E7B545D}" presName="sibTrans" presStyleCnt="0"/>
      <dgm:spPr/>
    </dgm:pt>
    <dgm:pt modelId="{C077EA09-AC6F-42C9-B3C9-5BF79826DB1D}" type="pres">
      <dgm:prSet presAssocID="{966C923C-CEAB-499C-BC85-44F87F1BBEA2}" presName="compositeNode" presStyleCnt="0">
        <dgm:presLayoutVars>
          <dgm:bulletEnabled val="1"/>
        </dgm:presLayoutVars>
      </dgm:prSet>
      <dgm:spPr/>
    </dgm:pt>
    <dgm:pt modelId="{A80AAA10-9F87-4703-B88C-BCD3F3A4B7C8}" type="pres">
      <dgm:prSet presAssocID="{966C923C-CEAB-499C-BC85-44F87F1BBEA2}" presName="bgRect" presStyleLbl="node1" presStyleIdx="2" presStyleCnt="3"/>
      <dgm:spPr/>
    </dgm:pt>
    <dgm:pt modelId="{6E770394-676C-42BD-828C-E5C1CFE37D63}" type="pres">
      <dgm:prSet presAssocID="{966C923C-CEAB-499C-BC85-44F87F1BBEA2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7D6E5099-18DD-42ED-8497-2C40DE1F6FE3}" type="pres">
      <dgm:prSet presAssocID="{966C923C-CEAB-499C-BC85-44F87F1BBEA2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08A17902-7A1F-4740-8E99-D4FB201C84EF}" srcId="{6D85FB73-9AC9-4B37-9E92-24E4AE649974}" destId="{0D51B1AC-E132-4B72-8AFA-9D9F14E90DE7}" srcOrd="1" destOrd="0" parTransId="{06D40CD6-FD59-4870-AF38-C765E51586CB}" sibTransId="{D273964D-C783-4532-BBBE-6C155E7B545D}"/>
    <dgm:cxn modelId="{4779B909-D784-4EF7-A7CE-59D1EF23A4AB}" type="presOf" srcId="{0D51B1AC-E132-4B72-8AFA-9D9F14E90DE7}" destId="{B66E64C4-C141-4CDD-B8EF-E8C7001965A9}" srcOrd="0" destOrd="0" presId="urn:microsoft.com/office/officeart/2005/8/layout/hProcess7"/>
    <dgm:cxn modelId="{EC971B0A-C4F8-4E5C-850C-13B700B74F34}" type="presOf" srcId="{D21B56E2-AA7E-4428-952B-CD46C87D1B64}" destId="{A338603B-7B61-40C9-8125-8EDAB75AF87E}" srcOrd="0" destOrd="0" presId="urn:microsoft.com/office/officeart/2005/8/layout/hProcess7"/>
    <dgm:cxn modelId="{0654330C-AE3E-40B4-8494-3EF1AE2095B6}" type="presOf" srcId="{6D85FB73-9AC9-4B37-9E92-24E4AE649974}" destId="{66193443-1B92-4E47-8394-2E1BAEA8A716}" srcOrd="0" destOrd="0" presId="urn:microsoft.com/office/officeart/2005/8/layout/hProcess7"/>
    <dgm:cxn modelId="{524B1A28-43B3-4E41-BBF1-FFD597265BC0}" srcId="{6D85FB73-9AC9-4B37-9E92-24E4AE649974}" destId="{966C923C-CEAB-499C-BC85-44F87F1BBEA2}" srcOrd="2" destOrd="0" parTransId="{B4DDCDB4-5294-4021-B7B6-B19F2D75BD0E}" sibTransId="{6928983E-D099-416F-9F69-519A195D90A4}"/>
    <dgm:cxn modelId="{9A31466F-CD74-48E6-ADE0-16E8AF8208E2}" type="presOf" srcId="{F8469BB0-31DA-4117-8B84-F6316D257B36}" destId="{77B939AB-2207-41BE-B648-E494A8F2458A}" srcOrd="0" destOrd="0" presId="urn:microsoft.com/office/officeart/2005/8/layout/hProcess7"/>
    <dgm:cxn modelId="{DA6EF755-9586-4C1D-985A-4AFFC33C66B9}" srcId="{6D85FB73-9AC9-4B37-9E92-24E4AE649974}" destId="{F8469BB0-31DA-4117-8B84-F6316D257B36}" srcOrd="0" destOrd="0" parTransId="{B5AF8E56-DB01-44E5-9976-7F1E62E568DE}" sibTransId="{B2C5E0B3-8B72-4298-96FD-C703CBBADFD5}"/>
    <dgm:cxn modelId="{B7373556-732D-4AE6-8E0F-1C33BEA69925}" type="presOf" srcId="{966C923C-CEAB-499C-BC85-44F87F1BBEA2}" destId="{6E770394-676C-42BD-828C-E5C1CFE37D63}" srcOrd="1" destOrd="0" presId="urn:microsoft.com/office/officeart/2005/8/layout/hProcess7"/>
    <dgm:cxn modelId="{C107EE59-5208-4078-ACA3-C21481FDAF02}" type="presOf" srcId="{966C923C-CEAB-499C-BC85-44F87F1BBEA2}" destId="{A80AAA10-9F87-4703-B88C-BCD3F3A4B7C8}" srcOrd="0" destOrd="0" presId="urn:microsoft.com/office/officeart/2005/8/layout/hProcess7"/>
    <dgm:cxn modelId="{B15EC15A-9413-45D4-8FEF-0386F4355828}" type="presOf" srcId="{58F77FA7-17B6-4760-99A0-2CC89EFAA3A0}" destId="{7D6E5099-18DD-42ED-8497-2C40DE1F6FE3}" srcOrd="0" destOrd="0" presId="urn:microsoft.com/office/officeart/2005/8/layout/hProcess7"/>
    <dgm:cxn modelId="{7D9AA281-3329-4D1B-861E-BB4DF063DE6D}" srcId="{F8469BB0-31DA-4117-8B84-F6316D257B36}" destId="{084CFB67-9BAE-470C-B567-A1113996C379}" srcOrd="0" destOrd="0" parTransId="{161BB345-A655-4A29-A25B-C91EBBFA215A}" sibTransId="{5A926FC4-95DA-4A2E-8E46-56F15825DD89}"/>
    <dgm:cxn modelId="{2373439A-7C49-4251-B127-8E038CC8EA6A}" srcId="{966C923C-CEAB-499C-BC85-44F87F1BBEA2}" destId="{58F77FA7-17B6-4760-99A0-2CC89EFAA3A0}" srcOrd="0" destOrd="0" parTransId="{3D65CE4F-BD1E-4BE0-99EE-929D17404D43}" sibTransId="{08EC76EF-5FC0-4395-8FF1-7E3C49BC91BE}"/>
    <dgm:cxn modelId="{DBA93AA6-4D75-48B2-94F9-E8BB130ABF54}" srcId="{0D51B1AC-E132-4B72-8AFA-9D9F14E90DE7}" destId="{D21B56E2-AA7E-4428-952B-CD46C87D1B64}" srcOrd="0" destOrd="0" parTransId="{422C5F1C-AD44-4DE1-B4AA-661A092F72BF}" sibTransId="{76A68E46-A3D9-41E5-BF3A-F261EC29C042}"/>
    <dgm:cxn modelId="{25EF5BE0-6353-4D57-B44C-00EDDB4E8C4D}" type="presOf" srcId="{0D51B1AC-E132-4B72-8AFA-9D9F14E90DE7}" destId="{ECDE0A1B-87B9-461E-AFE4-E7DD9FB74273}" srcOrd="1" destOrd="0" presId="urn:microsoft.com/office/officeart/2005/8/layout/hProcess7"/>
    <dgm:cxn modelId="{D66947E7-2D64-40AF-9E98-2B936DD77E2C}" type="presOf" srcId="{F8469BB0-31DA-4117-8B84-F6316D257B36}" destId="{07A4368C-8744-420D-B32F-545C1E756A69}" srcOrd="1" destOrd="0" presId="urn:microsoft.com/office/officeart/2005/8/layout/hProcess7"/>
    <dgm:cxn modelId="{0E6772EA-5239-4C18-989B-C360E306CFC2}" type="presOf" srcId="{084CFB67-9BAE-470C-B567-A1113996C379}" destId="{816C4620-7C50-479F-83B0-511D6B812BD8}" srcOrd="0" destOrd="0" presId="urn:microsoft.com/office/officeart/2005/8/layout/hProcess7"/>
    <dgm:cxn modelId="{76C4D6EA-B5E3-4ED8-90A9-B5E91E1664F4}" type="presParOf" srcId="{66193443-1B92-4E47-8394-2E1BAEA8A716}" destId="{54B0F8E4-F2BF-4F0A-9C17-89A907280DBF}" srcOrd="0" destOrd="0" presId="urn:microsoft.com/office/officeart/2005/8/layout/hProcess7"/>
    <dgm:cxn modelId="{49C40594-E8CF-472F-8365-D218067B7E6D}" type="presParOf" srcId="{54B0F8E4-F2BF-4F0A-9C17-89A907280DBF}" destId="{77B939AB-2207-41BE-B648-E494A8F2458A}" srcOrd="0" destOrd="0" presId="urn:microsoft.com/office/officeart/2005/8/layout/hProcess7"/>
    <dgm:cxn modelId="{2E6B4B35-5269-4C76-919B-5CEA001646D7}" type="presParOf" srcId="{54B0F8E4-F2BF-4F0A-9C17-89A907280DBF}" destId="{07A4368C-8744-420D-B32F-545C1E756A69}" srcOrd="1" destOrd="0" presId="urn:microsoft.com/office/officeart/2005/8/layout/hProcess7"/>
    <dgm:cxn modelId="{1067C3C6-FDAE-4E5B-BC48-7920E046C5F4}" type="presParOf" srcId="{54B0F8E4-F2BF-4F0A-9C17-89A907280DBF}" destId="{816C4620-7C50-479F-83B0-511D6B812BD8}" srcOrd="2" destOrd="0" presId="urn:microsoft.com/office/officeart/2005/8/layout/hProcess7"/>
    <dgm:cxn modelId="{69A18B4A-A750-4488-A0FE-F24B72E5D9FD}" type="presParOf" srcId="{66193443-1B92-4E47-8394-2E1BAEA8A716}" destId="{5259858D-EDBF-4ABE-8388-7225B9BCC788}" srcOrd="1" destOrd="0" presId="urn:microsoft.com/office/officeart/2005/8/layout/hProcess7"/>
    <dgm:cxn modelId="{F126DC4B-8A46-4E49-8C1F-F4765A5EC715}" type="presParOf" srcId="{66193443-1B92-4E47-8394-2E1BAEA8A716}" destId="{1A57BD55-C28C-4C5E-B25E-CA0618E0CD93}" srcOrd="2" destOrd="0" presId="urn:microsoft.com/office/officeart/2005/8/layout/hProcess7"/>
    <dgm:cxn modelId="{77F1500B-5606-4B6F-BE17-732488D5DEE0}" type="presParOf" srcId="{1A57BD55-C28C-4C5E-B25E-CA0618E0CD93}" destId="{834386B8-31AA-4212-BD89-68C0B34FE1E8}" srcOrd="0" destOrd="0" presId="urn:microsoft.com/office/officeart/2005/8/layout/hProcess7"/>
    <dgm:cxn modelId="{43E782C4-9EC7-4913-85DE-7974AFD0CB2B}" type="presParOf" srcId="{1A57BD55-C28C-4C5E-B25E-CA0618E0CD93}" destId="{36E446C7-EF26-4869-9683-C624632B8A5E}" srcOrd="1" destOrd="0" presId="urn:microsoft.com/office/officeart/2005/8/layout/hProcess7"/>
    <dgm:cxn modelId="{DB225FA8-15CB-4A60-BA04-CADE1DD57686}" type="presParOf" srcId="{1A57BD55-C28C-4C5E-B25E-CA0618E0CD93}" destId="{6AE18E57-6139-41DD-A243-54A36E191D02}" srcOrd="2" destOrd="0" presId="urn:microsoft.com/office/officeart/2005/8/layout/hProcess7"/>
    <dgm:cxn modelId="{2C02BF37-2A0C-47B9-AFD0-C066798FBBE5}" type="presParOf" srcId="{66193443-1B92-4E47-8394-2E1BAEA8A716}" destId="{80A3DE89-FC8F-4EBF-B100-3F696D59AAE5}" srcOrd="3" destOrd="0" presId="urn:microsoft.com/office/officeart/2005/8/layout/hProcess7"/>
    <dgm:cxn modelId="{CF429E6D-69E9-4EA5-AFBC-AB7DCB4552FB}" type="presParOf" srcId="{66193443-1B92-4E47-8394-2E1BAEA8A716}" destId="{09087F17-4EA7-44EC-BE53-688477AECCD8}" srcOrd="4" destOrd="0" presId="urn:microsoft.com/office/officeart/2005/8/layout/hProcess7"/>
    <dgm:cxn modelId="{94EF4A63-7DD6-4424-B92E-8541A4143616}" type="presParOf" srcId="{09087F17-4EA7-44EC-BE53-688477AECCD8}" destId="{B66E64C4-C141-4CDD-B8EF-E8C7001965A9}" srcOrd="0" destOrd="0" presId="urn:microsoft.com/office/officeart/2005/8/layout/hProcess7"/>
    <dgm:cxn modelId="{B99EFF68-FFB5-4607-9BBD-EA82F3FF6A2B}" type="presParOf" srcId="{09087F17-4EA7-44EC-BE53-688477AECCD8}" destId="{ECDE0A1B-87B9-461E-AFE4-E7DD9FB74273}" srcOrd="1" destOrd="0" presId="urn:microsoft.com/office/officeart/2005/8/layout/hProcess7"/>
    <dgm:cxn modelId="{0559CE17-137C-45A5-884C-1FEA0CCCB42E}" type="presParOf" srcId="{09087F17-4EA7-44EC-BE53-688477AECCD8}" destId="{A338603B-7B61-40C9-8125-8EDAB75AF87E}" srcOrd="2" destOrd="0" presId="urn:microsoft.com/office/officeart/2005/8/layout/hProcess7"/>
    <dgm:cxn modelId="{606B1CE1-2B75-46FF-A2DB-51DB0352DB57}" type="presParOf" srcId="{66193443-1B92-4E47-8394-2E1BAEA8A716}" destId="{AB6D5C91-8000-406D-B46D-BAE89B8990B0}" srcOrd="5" destOrd="0" presId="urn:microsoft.com/office/officeart/2005/8/layout/hProcess7"/>
    <dgm:cxn modelId="{48442194-348E-4CC4-A51A-DD0C639ADD2C}" type="presParOf" srcId="{66193443-1B92-4E47-8394-2E1BAEA8A716}" destId="{BE750014-0C65-42EB-97AE-8C008CDAAEB0}" srcOrd="6" destOrd="0" presId="urn:microsoft.com/office/officeart/2005/8/layout/hProcess7"/>
    <dgm:cxn modelId="{2ACD0B97-8877-44CB-A8D7-C7476054871F}" type="presParOf" srcId="{BE750014-0C65-42EB-97AE-8C008CDAAEB0}" destId="{0F41F026-A9EC-4520-AEDC-7E367DA58E77}" srcOrd="0" destOrd="0" presId="urn:microsoft.com/office/officeart/2005/8/layout/hProcess7"/>
    <dgm:cxn modelId="{0E9DA496-AFFD-41E0-97B6-C9133AF7AAA6}" type="presParOf" srcId="{BE750014-0C65-42EB-97AE-8C008CDAAEB0}" destId="{9B49FE5D-4D63-4C68-8FBB-2B94969802CC}" srcOrd="1" destOrd="0" presId="urn:microsoft.com/office/officeart/2005/8/layout/hProcess7"/>
    <dgm:cxn modelId="{E66F758D-FB8E-4DAF-9676-ED21CB3A29C5}" type="presParOf" srcId="{BE750014-0C65-42EB-97AE-8C008CDAAEB0}" destId="{1E4D0C5E-975D-42EC-95BE-60483EA2603E}" srcOrd="2" destOrd="0" presId="urn:microsoft.com/office/officeart/2005/8/layout/hProcess7"/>
    <dgm:cxn modelId="{1CBCE4D3-B17A-4226-B2D2-F973742F518B}" type="presParOf" srcId="{66193443-1B92-4E47-8394-2E1BAEA8A716}" destId="{CDB01904-D439-4C2D-935C-067293C3A139}" srcOrd="7" destOrd="0" presId="urn:microsoft.com/office/officeart/2005/8/layout/hProcess7"/>
    <dgm:cxn modelId="{83B6EBAE-1EB3-4DB7-9DC1-8D93596FD1EC}" type="presParOf" srcId="{66193443-1B92-4E47-8394-2E1BAEA8A716}" destId="{C077EA09-AC6F-42C9-B3C9-5BF79826DB1D}" srcOrd="8" destOrd="0" presId="urn:microsoft.com/office/officeart/2005/8/layout/hProcess7"/>
    <dgm:cxn modelId="{F8DDC4AE-3C4B-46BC-843A-2E31163B680C}" type="presParOf" srcId="{C077EA09-AC6F-42C9-B3C9-5BF79826DB1D}" destId="{A80AAA10-9F87-4703-B88C-BCD3F3A4B7C8}" srcOrd="0" destOrd="0" presId="urn:microsoft.com/office/officeart/2005/8/layout/hProcess7"/>
    <dgm:cxn modelId="{A45DCE8A-AFE3-4CDC-A9D5-ACCD1F3F574F}" type="presParOf" srcId="{C077EA09-AC6F-42C9-B3C9-5BF79826DB1D}" destId="{6E770394-676C-42BD-828C-E5C1CFE37D63}" srcOrd="1" destOrd="0" presId="urn:microsoft.com/office/officeart/2005/8/layout/hProcess7"/>
    <dgm:cxn modelId="{35863B19-FEC0-4AE7-8778-146FE8C7470A}" type="presParOf" srcId="{C077EA09-AC6F-42C9-B3C9-5BF79826DB1D}" destId="{7D6E5099-18DD-42ED-8497-2C40DE1F6FE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939AB-2207-41BE-B648-E494A8F2458A}">
      <dsp:nvSpPr>
        <dsp:cNvPr id="0" name=""/>
        <dsp:cNvSpPr/>
      </dsp:nvSpPr>
      <dsp:spPr>
        <a:xfrm>
          <a:off x="758" y="493339"/>
          <a:ext cx="3265794" cy="3918953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2">
                  <a:lumMod val="75000"/>
                </a:schemeClr>
              </a:solidFill>
            </a:rPr>
            <a:t>Foundational Skills</a:t>
          </a:r>
        </a:p>
      </dsp:txBody>
      <dsp:txXfrm rot="16200000">
        <a:off x="-1279432" y="1773531"/>
        <a:ext cx="3213542" cy="653158"/>
      </dsp:txXfrm>
    </dsp:sp>
    <dsp:sp modelId="{816C4620-7C50-479F-83B0-511D6B812BD8}">
      <dsp:nvSpPr>
        <dsp:cNvPr id="0" name=""/>
        <dsp:cNvSpPr/>
      </dsp:nvSpPr>
      <dsp:spPr>
        <a:xfrm>
          <a:off x="653917" y="493339"/>
          <a:ext cx="2433017" cy="3918953"/>
        </a:xfrm>
        <a:prstGeom prst="rect">
          <a:avLst/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ts val="1600"/>
            </a:lnSpc>
            <a:spcBef>
              <a:spcPct val="0"/>
            </a:spcBef>
            <a:spcAft>
              <a:spcPts val="600"/>
            </a:spcAft>
            <a:buNone/>
          </a:pPr>
          <a:br>
            <a:rPr lang="en-US" sz="1400" kern="1200" dirty="0"/>
          </a:br>
          <a:br>
            <a:rPr lang="en-US" sz="1400" kern="1200" dirty="0"/>
          </a:br>
          <a:r>
            <a:rPr lang="en-US" sz="1400" kern="1200" dirty="0"/>
            <a:t>Python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1400" kern="1200" dirty="0"/>
            <a:t>Excel</a:t>
          </a:r>
        </a:p>
      </dsp:txBody>
      <dsp:txXfrm>
        <a:off x="653917" y="493339"/>
        <a:ext cx="2433017" cy="3918953"/>
      </dsp:txXfrm>
    </dsp:sp>
    <dsp:sp modelId="{B66E64C4-C141-4CDD-B8EF-E8C7001965A9}">
      <dsp:nvSpPr>
        <dsp:cNvPr id="0" name=""/>
        <dsp:cNvSpPr/>
      </dsp:nvSpPr>
      <dsp:spPr>
        <a:xfrm>
          <a:off x="3380856" y="493339"/>
          <a:ext cx="3265794" cy="3918953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Supporting Skills</a:t>
          </a:r>
        </a:p>
      </dsp:txBody>
      <dsp:txXfrm rot="16200000">
        <a:off x="2100665" y="1773531"/>
        <a:ext cx="3213542" cy="653158"/>
      </dsp:txXfrm>
    </dsp:sp>
    <dsp:sp modelId="{36E446C7-EF26-4869-9683-C624632B8A5E}">
      <dsp:nvSpPr>
        <dsp:cNvPr id="0" name=""/>
        <dsp:cNvSpPr/>
      </dsp:nvSpPr>
      <dsp:spPr>
        <a:xfrm rot="5400000">
          <a:off x="3109121" y="3609153"/>
          <a:ext cx="576128" cy="48986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38603B-7B61-40C9-8125-8EDAB75AF87E}">
      <dsp:nvSpPr>
        <dsp:cNvPr id="0" name=""/>
        <dsp:cNvSpPr/>
      </dsp:nvSpPr>
      <dsp:spPr>
        <a:xfrm>
          <a:off x="4034015" y="493339"/>
          <a:ext cx="2433017" cy="3918953"/>
        </a:xfrm>
        <a:prstGeom prst="rect">
          <a:avLst/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br>
            <a:rPr lang="en-US" sz="1400" kern="1200" dirty="0"/>
          </a:br>
          <a:r>
            <a:rPr lang="en-US" sz="1400" kern="1200" dirty="0"/>
            <a:t>Macroeconomics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400" kern="1200" dirty="0"/>
            <a:t>Market History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400" kern="1200" dirty="0"/>
            <a:t>Statistics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400" kern="1200" dirty="0"/>
            <a:t>Forecasting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Machine Learning</a:t>
          </a:r>
        </a:p>
      </dsp:txBody>
      <dsp:txXfrm>
        <a:off x="4034015" y="493339"/>
        <a:ext cx="2433017" cy="3918953"/>
      </dsp:txXfrm>
    </dsp:sp>
    <dsp:sp modelId="{A80AAA10-9F87-4703-B88C-BCD3F3A4B7C8}">
      <dsp:nvSpPr>
        <dsp:cNvPr id="0" name=""/>
        <dsp:cNvSpPr/>
      </dsp:nvSpPr>
      <dsp:spPr>
        <a:xfrm>
          <a:off x="6760954" y="493339"/>
          <a:ext cx="3265794" cy="3918953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Primary Skills</a:t>
          </a:r>
        </a:p>
      </dsp:txBody>
      <dsp:txXfrm rot="16200000">
        <a:off x="5480762" y="1773531"/>
        <a:ext cx="3213542" cy="653158"/>
      </dsp:txXfrm>
    </dsp:sp>
    <dsp:sp modelId="{9B49FE5D-4D63-4C68-8FBB-2B94969802CC}">
      <dsp:nvSpPr>
        <dsp:cNvPr id="0" name=""/>
        <dsp:cNvSpPr/>
      </dsp:nvSpPr>
      <dsp:spPr>
        <a:xfrm rot="5400000">
          <a:off x="6489219" y="3609153"/>
          <a:ext cx="576128" cy="48986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6E5099-18DD-42ED-8497-2C40DE1F6FE3}">
      <dsp:nvSpPr>
        <dsp:cNvPr id="0" name=""/>
        <dsp:cNvSpPr/>
      </dsp:nvSpPr>
      <dsp:spPr>
        <a:xfrm>
          <a:off x="7414113" y="493339"/>
          <a:ext cx="2433017" cy="3918953"/>
        </a:xfrm>
        <a:prstGeom prst="rect">
          <a:avLst/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br>
            <a:rPr lang="en-US" sz="1400" kern="1200" dirty="0"/>
          </a:br>
          <a:r>
            <a:rPr lang="en-US" sz="1400" kern="1200" dirty="0"/>
            <a:t>Valuation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400" kern="1200" dirty="0"/>
            <a:t>Financial Statement Modeling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400" kern="1200" dirty="0"/>
            <a:t>Accounting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Business Strategy</a:t>
          </a:r>
        </a:p>
      </dsp:txBody>
      <dsp:txXfrm>
        <a:off x="7414113" y="493339"/>
        <a:ext cx="2433017" cy="3918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1D6C-7C01-4851-8288-0728D09760A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A8D7-544B-4BD8-9617-37FB2D97F0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77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1D6C-7C01-4851-8288-0728D09760A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A8D7-544B-4BD8-9617-37FB2D97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0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1D6C-7C01-4851-8288-0728D09760A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A8D7-544B-4BD8-9617-37FB2D97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1D6C-7C01-4851-8288-0728D09760A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A8D7-544B-4BD8-9617-37FB2D97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5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1D6C-7C01-4851-8288-0728D09760A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A8D7-544B-4BD8-9617-37FB2D97F0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81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1D6C-7C01-4851-8288-0728D09760A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A8D7-544B-4BD8-9617-37FB2D97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2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1D6C-7C01-4851-8288-0728D09760A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A8D7-544B-4BD8-9617-37FB2D97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2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1D6C-7C01-4851-8288-0728D09760A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A8D7-544B-4BD8-9617-37FB2D97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8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1D6C-7C01-4851-8288-0728D09760A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A8D7-544B-4BD8-9617-37FB2D97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031D6C-7C01-4851-8288-0728D09760A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85A8D7-544B-4BD8-9617-37FB2D97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5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1D6C-7C01-4851-8288-0728D09760A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A8D7-544B-4BD8-9617-37FB2D97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9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031D6C-7C01-4851-8288-0728D09760A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85A8D7-544B-4BD8-9617-37FB2D97F04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4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94F4-034A-4EE6-821A-305F65063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73" y="2436072"/>
            <a:ext cx="10977454" cy="1605435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Professional Development 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04FC4-7829-40BA-8FEE-261BDD440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Nikhil V Jathar</a:t>
            </a:r>
          </a:p>
          <a:p>
            <a:r>
              <a:rPr lang="en-US" dirty="0"/>
              <a:t>April 7, 2020</a:t>
            </a:r>
          </a:p>
        </p:txBody>
      </p:sp>
    </p:spTree>
    <p:extLst>
      <p:ext uri="{BB962C8B-B14F-4D97-AF65-F5344CB8AC3E}">
        <p14:creationId xmlns:p14="http://schemas.microsoft.com/office/powerpoint/2010/main" val="152746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0A10EBF-F166-433B-B7BD-C2C39EA852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5220443"/>
              </p:ext>
            </p:extLst>
          </p:nvPr>
        </p:nvGraphicFramePr>
        <p:xfrm>
          <a:off x="1334530" y="994718"/>
          <a:ext cx="10027508" cy="4905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7186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1482</TotalTime>
  <Words>16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Professional Development Roadmap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Development Roadmap</dc:title>
  <dc:creator>Nikhil Jathar</dc:creator>
  <cp:lastModifiedBy>Nikhil Jathar</cp:lastModifiedBy>
  <cp:revision>7</cp:revision>
  <dcterms:created xsi:type="dcterms:W3CDTF">2020-04-07T15:09:35Z</dcterms:created>
  <dcterms:modified xsi:type="dcterms:W3CDTF">2020-04-09T18:47:17Z</dcterms:modified>
</cp:coreProperties>
</file>