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4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9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D15A-F605-4F31-AA0F-EBB1C1E46AF6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A3AF-B58E-4C0D-9CD9-F3749840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Statistical Thinking in Python (Part1)</a:t>
            </a:r>
            <a:endParaRPr lang="en-US" sz="540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Graphical Exploratory Data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821" y="224420"/>
            <a:ext cx="111461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Exploratory Data Analysis (EDA) – John Tukey c. 1977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Before diving into sophisticated statistical inference techniques, you should first explore your data by plotting it and computing simple summary statistics. This process, called exploratory data analysis, is a crucial first step in statistical analysis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The process of organizing, plotting, and summarizing a data 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1" y="1656718"/>
            <a:ext cx="6353573" cy="1372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821" y="1338731"/>
            <a:ext cx="4930588" cy="25101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mtClean="0">
                <a:latin typeface="Bloomberg Prop Unicode D" panose="02000506040000020004" pitchFamily="2" charset="0"/>
              </a:rPr>
              <a:t>whos </a:t>
            </a:r>
            <a:r>
              <a:rPr lang="en-US" sz="1000" smtClean="0">
                <a:latin typeface="Bloomberg Prop Unicode D" panose="02000506040000020004" pitchFamily="2" charset="0"/>
                <a:sym typeface="Wingdings" panose="05000000000000000000" pitchFamily="2" charset="2"/>
              </a:rPr>
              <a:t> lists variables in the environment accessible to your python program</a:t>
            </a:r>
            <a:endParaRPr lang="en-US" sz="1000">
              <a:latin typeface="Bloomberg Prop Unicode D" panose="02000506040000020004" pitchFamily="2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61995" y="4292056"/>
            <a:ext cx="502024" cy="36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21" y="3143624"/>
            <a:ext cx="3760143" cy="266142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C0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050" y="3158560"/>
            <a:ext cx="2919946" cy="26315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821" y="5919542"/>
            <a:ext cx="11146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Binning Bias - </a:t>
            </a:r>
            <a:r>
              <a:rPr lang="en-US" sz="1400" smtClean="0"/>
              <a:t>the same data may be interpreted differently depending on choices of bins.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494" y="1251814"/>
            <a:ext cx="3801095" cy="67585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6759" y="2342926"/>
            <a:ext cx="2992563" cy="250891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9732865" y="1983722"/>
            <a:ext cx="340350" cy="36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9" y="359831"/>
            <a:ext cx="2623670" cy="189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9" y="2427637"/>
            <a:ext cx="4282085" cy="418682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43" y="2282677"/>
            <a:ext cx="3006376" cy="447674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846802" y="4338766"/>
            <a:ext cx="502024" cy="36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4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Statistical Thinking in Python (Part1)</a:t>
            </a:r>
            <a:endParaRPr lang="en-US" sz="540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Quantitative Exploratory Data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3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Statistical Thinking in Python (Part1)</a:t>
            </a:r>
            <a:endParaRPr lang="en-US" sz="540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Thinking Probabilistically – Discrete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6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Statistical Thinking in Python (Part1)</a:t>
            </a:r>
            <a:endParaRPr lang="en-US" sz="540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Thinking Probabilistically – Continuous Variables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1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Bloomberg Prop Unicode D</vt:lpstr>
      <vt:lpstr>Calibri</vt:lpstr>
      <vt:lpstr>Calibri Light</vt:lpstr>
      <vt:lpstr>Wingdings</vt:lpstr>
      <vt:lpstr>Office Theme</vt:lpstr>
      <vt:lpstr>Statistical Thinking in Python (Part1)</vt:lpstr>
      <vt:lpstr>PowerPoint Presentation</vt:lpstr>
      <vt:lpstr>PowerPoint Presentation</vt:lpstr>
      <vt:lpstr>Statistical Thinking in Python (Part1)</vt:lpstr>
      <vt:lpstr>Statistical Thinking in Python (Part1)</vt:lpstr>
      <vt:lpstr>Statistical Thinking in Python (Part1)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13</cp:revision>
  <dcterms:created xsi:type="dcterms:W3CDTF">2020-01-09T15:50:57Z</dcterms:created>
  <dcterms:modified xsi:type="dcterms:W3CDTF">2020-01-09T17:41:01Z</dcterms:modified>
</cp:coreProperties>
</file>