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2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1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6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77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5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1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9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1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3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3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75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8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7C267-AE6F-400E-833A-3F1AAF069A4D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1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45" y="229511"/>
            <a:ext cx="3398086" cy="22043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45" y="2684052"/>
            <a:ext cx="3531725" cy="10229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545" y="3897153"/>
            <a:ext cx="3709943" cy="25745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0761" y="229511"/>
            <a:ext cx="3684411" cy="26543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0761" y="3175560"/>
            <a:ext cx="3241842" cy="7899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5880" y="229511"/>
            <a:ext cx="2959419" cy="20118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55880" y="2564193"/>
            <a:ext cx="2959419" cy="127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1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62" y="245847"/>
            <a:ext cx="4714035" cy="26685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62" y="3070226"/>
            <a:ext cx="3917877" cy="19895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8516" y="245847"/>
            <a:ext cx="4789576" cy="22821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7496" y="3197798"/>
            <a:ext cx="3105808" cy="8671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5842" y="2712135"/>
            <a:ext cx="3500205" cy="33217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662" y="6189791"/>
            <a:ext cx="11164385" cy="3967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0476" y="5299801"/>
            <a:ext cx="4586755" cy="59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3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316997"/>
            <a:ext cx="4391622" cy="20931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" y="2568251"/>
            <a:ext cx="5129851" cy="31280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316997"/>
            <a:ext cx="3886742" cy="27340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800" y="3396974"/>
            <a:ext cx="3727240" cy="26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46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27" y="374408"/>
            <a:ext cx="2995053" cy="15785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27" y="2248845"/>
            <a:ext cx="5049673" cy="34049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464" y="374408"/>
            <a:ext cx="4294144" cy="24989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3975" y="3319919"/>
            <a:ext cx="5086461" cy="274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22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83" y="352002"/>
            <a:ext cx="4544544" cy="23573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991" y="352002"/>
            <a:ext cx="4718820" cy="4170768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1593296" y="1411249"/>
            <a:ext cx="4036405" cy="238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97" y="3639075"/>
            <a:ext cx="2143159" cy="2190623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5400000">
            <a:off x="1203673" y="3023954"/>
            <a:ext cx="991406" cy="238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37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94" y="348526"/>
            <a:ext cx="6434919" cy="26557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94" y="3214047"/>
            <a:ext cx="3722504" cy="34586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964" y="2194300"/>
            <a:ext cx="4249272" cy="4478378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558653" y="4719066"/>
            <a:ext cx="1454704" cy="238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39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Jathar</dc:creator>
  <cp:lastModifiedBy>Nick Jathar</cp:lastModifiedBy>
  <cp:revision>11</cp:revision>
  <dcterms:created xsi:type="dcterms:W3CDTF">2020-01-03T15:59:51Z</dcterms:created>
  <dcterms:modified xsi:type="dcterms:W3CDTF">2020-01-03T19:46:12Z</dcterms:modified>
</cp:coreProperties>
</file>