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3" r:id="rId2"/>
    <p:sldMasterId id="2147483665" r:id="rId3"/>
    <p:sldMasterId id="2147483705" r:id="rId4"/>
  </p:sldMasterIdLst>
  <p:notesMasterIdLst>
    <p:notesMasterId r:id="rId15"/>
  </p:notesMasterIdLst>
  <p:handoutMasterIdLst>
    <p:handoutMasterId r:id="rId16"/>
  </p:handoutMasterIdLst>
  <p:sldIdLst>
    <p:sldId id="349" r:id="rId5"/>
    <p:sldId id="442" r:id="rId6"/>
    <p:sldId id="443" r:id="rId7"/>
    <p:sldId id="444" r:id="rId8"/>
    <p:sldId id="359" r:id="rId9"/>
    <p:sldId id="435" r:id="rId10"/>
    <p:sldId id="441" r:id="rId11"/>
    <p:sldId id="434" r:id="rId12"/>
    <p:sldId id="445" r:id="rId13"/>
    <p:sldId id="35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nyou.H" initials="Onyou"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EDEC6"/>
    <a:srgbClr val="FDC8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8046" autoAdjust="0"/>
  </p:normalViewPr>
  <p:slideViewPr>
    <p:cSldViewPr>
      <p:cViewPr varScale="1">
        <p:scale>
          <a:sx n="105" d="100"/>
          <a:sy n="105" d="100"/>
        </p:scale>
        <p:origin x="1716" y="108"/>
      </p:cViewPr>
      <p:guideLst>
        <p:guide orient="horz" pos="2160"/>
        <p:guide pos="2880"/>
      </p:guideLst>
    </p:cSldViewPr>
  </p:slideViewPr>
  <p:outlineViewPr>
    <p:cViewPr>
      <p:scale>
        <a:sx n="33" d="100"/>
        <a:sy n="33" d="100"/>
      </p:scale>
      <p:origin x="0" y="17202"/>
    </p:cViewPr>
  </p:outlineViewPr>
  <p:notesTextViewPr>
    <p:cViewPr>
      <p:scale>
        <a:sx n="100" d="100"/>
        <a:sy n="100" d="100"/>
      </p:scale>
      <p:origin x="0" y="0"/>
    </p:cViewPr>
  </p:notesTextViewPr>
  <p:notesViewPr>
    <p:cSldViewPr>
      <p:cViewPr varScale="1">
        <p:scale>
          <a:sx n="53" d="100"/>
          <a:sy n="53" d="100"/>
        </p:scale>
        <p:origin x="-18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5BBF47-2550-47E7-A80F-FC3BE53320EA}" type="datetimeFigureOut">
              <a:rPr lang="en-US" smtClean="0"/>
              <a:pPr/>
              <a:t>12/1/2023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469E69-BFFB-4A4E-A84C-9FCEC5CE3AB9}" type="slidenum">
              <a:rPr lang="en-US" smtClean="0"/>
              <a:pPr/>
              <a:t>‹#›</a:t>
            </a:fld>
            <a:endParaRPr lang="en-US"/>
          </a:p>
        </p:txBody>
      </p:sp>
    </p:spTree>
    <p:extLst>
      <p:ext uri="{BB962C8B-B14F-4D97-AF65-F5344CB8AC3E}">
        <p14:creationId xmlns:p14="http://schemas.microsoft.com/office/powerpoint/2010/main" val="3011732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A3AB7-CD8D-4AAB-B5E9-FE28B0D23180}" type="datetimeFigureOut">
              <a:rPr lang="en-US" smtClean="0"/>
              <a:pPr/>
              <a:t>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80387-21B7-4D13-88F1-AAA8DC1FEAD6}" type="slidenum">
              <a:rPr lang="en-US" smtClean="0"/>
              <a:pPr/>
              <a:t>‹#›</a:t>
            </a:fld>
            <a:endParaRPr lang="en-US"/>
          </a:p>
        </p:txBody>
      </p:sp>
    </p:spTree>
    <p:extLst>
      <p:ext uri="{BB962C8B-B14F-4D97-AF65-F5344CB8AC3E}">
        <p14:creationId xmlns:p14="http://schemas.microsoft.com/office/powerpoint/2010/main" val="1108668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5"/>
          <p:cNvSpPr>
            <a:spLocks noChangeShapeType="1"/>
          </p:cNvSpPr>
          <p:nvPr/>
        </p:nvSpPr>
        <p:spPr bwMode="auto">
          <a:xfrm flipV="1">
            <a:off x="32242" y="2457450"/>
            <a:ext cx="9111758" cy="0"/>
          </a:xfrm>
          <a:prstGeom prst="line">
            <a:avLst/>
          </a:prstGeom>
          <a:noFill/>
          <a:ln w="28575">
            <a:solidFill>
              <a:schemeClr val="tx1"/>
            </a:solidFill>
            <a:round/>
            <a:headEnd/>
            <a:tailEnd/>
          </a:ln>
          <a:effectLst/>
        </p:spPr>
        <p:txBody>
          <a:bodyPr anchor="ctr"/>
          <a:lstStyle/>
          <a:p>
            <a:pPr latinLnBrk="0">
              <a:lnSpc>
                <a:spcPct val="110000"/>
              </a:lnSpc>
              <a:spcBef>
                <a:spcPct val="20000"/>
              </a:spcBef>
              <a:buFont typeface="Wingdings" pitchFamily="2" charset="2"/>
              <a:buNone/>
              <a:defRPr/>
            </a:pPr>
            <a:endParaRPr lang="ko-KR" altLang="en-US" sz="1200">
              <a:latin typeface="Arial" charset="0"/>
              <a:ea typeface="산돌고딕 M" pitchFamily="18" charset="-127"/>
            </a:endParaRPr>
          </a:p>
        </p:txBody>
      </p:sp>
      <p:sp>
        <p:nvSpPr>
          <p:cNvPr id="31747" name="Rectangle 3"/>
          <p:cNvSpPr>
            <a:spLocks noGrp="1" noChangeArrowheads="1"/>
          </p:cNvSpPr>
          <p:nvPr>
            <p:ph type="ctrTitle" sz="quarter"/>
          </p:nvPr>
        </p:nvSpPr>
        <p:spPr bwMode="auto">
          <a:xfrm>
            <a:off x="685800" y="1700213"/>
            <a:ext cx="7772400" cy="649287"/>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3400">
                <a:latin typeface="산돌고딕B" pitchFamily="18" charset="-127"/>
                <a:ea typeface="산돌고딕B" pitchFamily="18" charset="-127"/>
              </a:defRPr>
            </a:lvl1pPr>
          </a:lstStyle>
          <a:p>
            <a:r>
              <a:rPr lang="ko-KR" altLang="en-US"/>
              <a:t>마스터 제목 스타일 편집</a:t>
            </a:r>
          </a:p>
        </p:txBody>
      </p:sp>
      <p:sp>
        <p:nvSpPr>
          <p:cNvPr id="31748" name="Rectangle 4"/>
          <p:cNvSpPr>
            <a:spLocks noGrp="1" noChangeArrowheads="1"/>
          </p:cNvSpPr>
          <p:nvPr>
            <p:ph type="subTitle" sz="quarter" idx="1"/>
          </p:nvPr>
        </p:nvSpPr>
        <p:spPr bwMode="auto">
          <a:xfrm>
            <a:off x="1371600" y="5157788"/>
            <a:ext cx="6400800" cy="4810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defRPr/>
            </a:lvl1pPr>
          </a:lstStyle>
          <a:p>
            <a:r>
              <a:rPr lang="ko-KR" altLang="en-US"/>
              <a:t>마스터 부제목 스타일 편집</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Title Placeholder 8"/>
          <p:cNvSpPr>
            <a:spLocks noGrp="1"/>
          </p:cNvSpPr>
          <p:nvPr>
            <p:ph type="title"/>
          </p:nvPr>
        </p:nvSpPr>
        <p:spPr>
          <a:xfrm>
            <a:off x="457200" y="0"/>
            <a:ext cx="8229600" cy="457200"/>
          </a:xfrm>
          <a:prstGeom prst="rect">
            <a:avLst/>
          </a:prstGeom>
        </p:spPr>
        <p:txBody>
          <a:bodyPr vert="horz" lIns="91440" tIns="45720" rIns="91440" bIns="45720" rtlCol="0" anchor="ctr">
            <a:normAutofit/>
          </a:body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pitchFamily="34" charset="0"/>
                <a:cs typeface="Arial" pitchFamily="34" charset="0"/>
              </a:defRPr>
            </a:lvl1pPr>
          </a:lstStyle>
          <a:p>
            <a:r>
              <a:rPr lang="ko-KR" altLang="en-US" dirty="0"/>
              <a:t>마스터 제목 스타일 편집</a:t>
            </a:r>
          </a:p>
        </p:txBody>
      </p:sp>
      <p:sp>
        <p:nvSpPr>
          <p:cNvPr id="7" name="Text Placeholder 6"/>
          <p:cNvSpPr>
            <a:spLocks noGrp="1"/>
          </p:cNvSpPr>
          <p:nvPr>
            <p:ph type="body" sz="quarter" idx="11"/>
          </p:nvPr>
        </p:nvSpPr>
        <p:spPr>
          <a:xfrm>
            <a:off x="1143000" y="685800"/>
            <a:ext cx="4038600" cy="304800"/>
          </a:xfrm>
          <a:prstGeom prst="rect">
            <a:avLst/>
          </a:prstGeom>
        </p:spPr>
        <p:txBody>
          <a:bodyPr/>
          <a:lstStyle>
            <a:lvl1pPr>
              <a:defRPr>
                <a:latin typeface="Arial" pitchFamily="34" charset="0"/>
                <a:cs typeface="Arial" pitchFamily="34" charset="0"/>
              </a:defRPr>
            </a:lvl1pPr>
          </a:lstStyle>
          <a:p>
            <a:pPr lvl="0"/>
            <a:r>
              <a:rPr lang="en-US" dirty="0"/>
              <a:t>Click to edit Master text styles</a:t>
            </a:r>
          </a:p>
        </p:txBody>
      </p:sp>
      <p:sp>
        <p:nvSpPr>
          <p:cNvPr id="9" name="Text Placeholder 8"/>
          <p:cNvSpPr>
            <a:spLocks noGrp="1"/>
          </p:cNvSpPr>
          <p:nvPr>
            <p:ph type="body" sz="quarter" idx="12"/>
          </p:nvPr>
        </p:nvSpPr>
        <p:spPr>
          <a:xfrm>
            <a:off x="7391400" y="228600"/>
            <a:ext cx="1600200" cy="228600"/>
          </a:xfrm>
          <a:prstGeom prst="rect">
            <a:avLst/>
          </a:prstGeom>
        </p:spPr>
        <p:txBody>
          <a:bodyPr/>
          <a:lstStyle>
            <a:lvl1pPr>
              <a:defRPr>
                <a:latin typeface="Arial" pitchFamily="34" charset="0"/>
                <a:cs typeface="Arial" pitchFamily="34" charset="0"/>
              </a:defRPr>
            </a:lvl1pPr>
          </a:lstStyle>
          <a:p>
            <a:pPr lvl="0"/>
            <a:r>
              <a:rPr lang="en-US" dirty="0"/>
              <a:t>Click to edit Master text styles</a:t>
            </a:r>
          </a:p>
        </p:txBody>
      </p:sp>
      <p:sp>
        <p:nvSpPr>
          <p:cNvPr id="11" name="Text Placeholder 10"/>
          <p:cNvSpPr>
            <a:spLocks noGrp="1"/>
          </p:cNvSpPr>
          <p:nvPr>
            <p:ph type="body" sz="quarter" idx="13"/>
          </p:nvPr>
        </p:nvSpPr>
        <p:spPr>
          <a:xfrm>
            <a:off x="6019800" y="762000"/>
            <a:ext cx="2895600" cy="228600"/>
          </a:xfrm>
          <a:prstGeom prst="rect">
            <a:avLst/>
          </a:prstGeom>
        </p:spPr>
        <p:txBody>
          <a:bodyPr/>
          <a:lstStyle>
            <a:lvl1pPr>
              <a:defRPr sz="900">
                <a:latin typeface="Arial" pitchFamily="34" charset="0"/>
                <a:cs typeface="Arial" pitchFamily="34" charset="0"/>
              </a:defRPr>
            </a:lvl1pPr>
          </a:lstStyle>
          <a:p>
            <a:pPr lvl="0"/>
            <a:r>
              <a:rPr lang="en-US" dirty="0"/>
              <a:t>Click to edit Master text styles</a:t>
            </a:r>
          </a:p>
        </p:txBody>
      </p:sp>
      <p:sp>
        <p:nvSpPr>
          <p:cNvPr id="8" name="Content Placeholder 7"/>
          <p:cNvSpPr>
            <a:spLocks noGrp="1"/>
          </p:cNvSpPr>
          <p:nvPr>
            <p:ph sz="quarter" idx="14"/>
          </p:nvPr>
        </p:nvSpPr>
        <p:spPr>
          <a:xfrm>
            <a:off x="6858000" y="1295400"/>
            <a:ext cx="2133600" cy="5105400"/>
          </a:xfrm>
          <a:prstGeom prst="rect">
            <a:avLst/>
          </a:prstGeom>
        </p:spPr>
        <p:txBody>
          <a:bodyPr/>
          <a:lstStyle>
            <a:lvl1pPr>
              <a:defRPr sz="1200"/>
            </a:lvl1pPr>
            <a:lvl2pPr>
              <a:buNone/>
              <a:defRPr sz="4400"/>
            </a:lvl2pPr>
            <a:lvl3pPr>
              <a:defRPr sz="4000"/>
            </a:lvl3pPr>
            <a:lvl4pPr>
              <a:defRPr sz="3600"/>
            </a:lvl4pPr>
            <a:lvl5pPr>
              <a:defRPr sz="3600"/>
            </a:lvl5pPr>
          </a:lstStyle>
          <a:p>
            <a:pPr lvl="0"/>
            <a:r>
              <a:rPr lang="en-US" dirty="0"/>
              <a:t>Click to edit Master text styles</a:t>
            </a:r>
          </a:p>
        </p:txBody>
      </p:sp>
      <p:sp>
        <p:nvSpPr>
          <p:cNvPr id="10" name="Slide Number Placeholder 5"/>
          <p:cNvSpPr>
            <a:spLocks noGrp="1"/>
          </p:cNvSpPr>
          <p:nvPr>
            <p:ph type="sldNum" sz="quarter" idx="4"/>
          </p:nvPr>
        </p:nvSpPr>
        <p:spPr>
          <a:xfrm>
            <a:off x="3581400" y="6416675"/>
            <a:ext cx="2133600" cy="365125"/>
          </a:xfrm>
          <a:prstGeom prst="rect">
            <a:avLst/>
          </a:prstGeom>
        </p:spPr>
        <p:txBody>
          <a:bodyPr/>
          <a:lstStyle>
            <a:lvl1pPr algn="ctr">
              <a:defRPr/>
            </a:lvl1pPr>
          </a:lstStyle>
          <a:p>
            <a:fld id="{27DD4577-8C9B-46BF-A5C1-FD2E06D67FED}" type="slidenum">
              <a:rPr lang="en-US" smtClean="0"/>
              <a:pPr/>
              <a:t>‹#›</a:t>
            </a:fld>
            <a:r>
              <a:rPr lang="en-US"/>
              <a:t>/45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pitchFamily="34" charset="0"/>
                <a:cs typeface="Arial" pitchFamily="34" charset="0"/>
              </a:defRPr>
            </a:lvl1pPr>
          </a:lstStyle>
          <a:p>
            <a:r>
              <a:rPr lang="ko-KR" altLang="en-US" dirty="0"/>
              <a:t>마스터 제목 스타일 편집</a:t>
            </a:r>
          </a:p>
        </p:txBody>
      </p:sp>
      <p:sp>
        <p:nvSpPr>
          <p:cNvPr id="7" name="Text Placeholder 6"/>
          <p:cNvSpPr>
            <a:spLocks noGrp="1"/>
          </p:cNvSpPr>
          <p:nvPr>
            <p:ph type="body" sz="quarter" idx="11"/>
          </p:nvPr>
        </p:nvSpPr>
        <p:spPr>
          <a:xfrm>
            <a:off x="1143000" y="685800"/>
            <a:ext cx="7848600" cy="304800"/>
          </a:xfrm>
          <a:prstGeom prst="rect">
            <a:avLst/>
          </a:prstGeom>
        </p:spPr>
        <p:txBody>
          <a:bodyPr/>
          <a:lstStyle>
            <a:lvl1pPr>
              <a:defRPr>
                <a:latin typeface="Arial" pitchFamily="34" charset="0"/>
                <a:cs typeface="Arial" pitchFamily="34" charset="0"/>
              </a:defRPr>
            </a:lvl1pPr>
          </a:lstStyle>
          <a:p>
            <a:pPr lvl="0"/>
            <a:r>
              <a:rPr lang="en-US" dirty="0"/>
              <a:t>Click to edit Master text styles</a:t>
            </a:r>
          </a:p>
        </p:txBody>
      </p:sp>
      <p:sp>
        <p:nvSpPr>
          <p:cNvPr id="9" name="Text Placeholder 8"/>
          <p:cNvSpPr>
            <a:spLocks noGrp="1"/>
          </p:cNvSpPr>
          <p:nvPr>
            <p:ph type="body" sz="quarter" idx="12"/>
          </p:nvPr>
        </p:nvSpPr>
        <p:spPr>
          <a:xfrm>
            <a:off x="7086600" y="228600"/>
            <a:ext cx="1905000" cy="228600"/>
          </a:xfrm>
          <a:prstGeom prst="rect">
            <a:avLst/>
          </a:prstGeom>
        </p:spPr>
        <p:txBody>
          <a:bodyPr/>
          <a:lstStyle>
            <a:lvl1pPr>
              <a:defRPr>
                <a:latin typeface="Arial" pitchFamily="34" charset="0"/>
                <a:cs typeface="Arial" pitchFamily="34" charset="0"/>
              </a:defRPr>
            </a:lvl1pPr>
          </a:lstStyle>
          <a:p>
            <a:pPr lvl="0"/>
            <a:r>
              <a:rPr lang="en-US" dirty="0"/>
              <a:t>Click to edit Master text styles</a:t>
            </a:r>
          </a:p>
        </p:txBody>
      </p:sp>
      <p:sp>
        <p:nvSpPr>
          <p:cNvPr id="8" name="Content Placeholder 7"/>
          <p:cNvSpPr>
            <a:spLocks noGrp="1"/>
          </p:cNvSpPr>
          <p:nvPr>
            <p:ph sz="quarter" idx="14"/>
          </p:nvPr>
        </p:nvSpPr>
        <p:spPr>
          <a:xfrm>
            <a:off x="6858000" y="1295400"/>
            <a:ext cx="2133600" cy="5105400"/>
          </a:xfrm>
          <a:prstGeom prst="rect">
            <a:avLst/>
          </a:prstGeom>
        </p:spPr>
        <p:txBody>
          <a:bodyPr/>
          <a:lstStyle>
            <a:lvl1pPr marL="0" indent="0">
              <a:defRPr sz="1200"/>
            </a:lvl1pPr>
            <a:lvl2pPr>
              <a:buNone/>
              <a:defRPr sz="4400"/>
            </a:lvl2pPr>
            <a:lvl3pPr>
              <a:defRPr sz="4000"/>
            </a:lvl3pPr>
            <a:lvl4pPr>
              <a:defRPr sz="3600"/>
            </a:lvl4pPr>
            <a:lvl5pPr>
              <a:defRPr sz="3600"/>
            </a:lvl5pPr>
          </a:lstStyle>
          <a:p>
            <a:pPr lvl="0"/>
            <a:r>
              <a:rPr lang="en-US" dirty="0"/>
              <a:t>Click to edit Master text styles</a:t>
            </a:r>
          </a:p>
        </p:txBody>
      </p:sp>
      <p:sp>
        <p:nvSpPr>
          <p:cNvPr id="10" name="Slide Number Placeholder 5"/>
          <p:cNvSpPr>
            <a:spLocks noGrp="1"/>
          </p:cNvSpPr>
          <p:nvPr>
            <p:ph type="sldNum" sz="quarter" idx="4"/>
          </p:nvPr>
        </p:nvSpPr>
        <p:spPr>
          <a:xfrm>
            <a:off x="3581400" y="6416675"/>
            <a:ext cx="2133600" cy="365125"/>
          </a:xfrm>
          <a:prstGeom prst="rect">
            <a:avLst/>
          </a:prstGeom>
        </p:spPr>
        <p:txBody>
          <a:bodyPr/>
          <a:lstStyle>
            <a:lvl1pPr algn="ctr">
              <a:defRPr/>
            </a:lvl1pPr>
          </a:lstStyle>
          <a:p>
            <a:fld id="{27DD4577-8C9B-46BF-A5C1-FD2E06D67FED}" type="slidenum">
              <a:rPr lang="en-US" smtClean="0"/>
              <a:pPr/>
              <a:t>‹#›</a:t>
            </a:fld>
            <a:r>
              <a:rPr lang="en-US"/>
              <a:t>/45</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pitchFamily="34" charset="0"/>
                <a:cs typeface="Arial" pitchFamily="34" charset="0"/>
              </a:defRPr>
            </a:lvl1pPr>
          </a:lstStyle>
          <a:p>
            <a:r>
              <a:rPr lang="ko-KR" altLang="en-US" dirty="0"/>
              <a:t>마스터 제목 스타일 편집</a:t>
            </a:r>
          </a:p>
        </p:txBody>
      </p:sp>
      <p:sp>
        <p:nvSpPr>
          <p:cNvPr id="7" name="Text Placeholder 6"/>
          <p:cNvSpPr>
            <a:spLocks noGrp="1"/>
          </p:cNvSpPr>
          <p:nvPr>
            <p:ph type="body" sz="quarter" idx="11"/>
          </p:nvPr>
        </p:nvSpPr>
        <p:spPr>
          <a:xfrm>
            <a:off x="1143000" y="685800"/>
            <a:ext cx="7848600" cy="304800"/>
          </a:xfrm>
        </p:spPr>
        <p:txBody>
          <a:bodyPr/>
          <a:lstStyle>
            <a:lvl1pPr>
              <a:defRPr>
                <a:latin typeface="Arial" pitchFamily="34" charset="0"/>
                <a:cs typeface="Arial" pitchFamily="34" charset="0"/>
              </a:defRPr>
            </a:lvl1pPr>
          </a:lstStyle>
          <a:p>
            <a:pPr lvl="0"/>
            <a:r>
              <a:rPr lang="en-US" dirty="0"/>
              <a:t>Click to edit Master text styles</a:t>
            </a:r>
          </a:p>
        </p:txBody>
      </p:sp>
      <p:sp>
        <p:nvSpPr>
          <p:cNvPr id="9" name="Text Placeholder 8"/>
          <p:cNvSpPr>
            <a:spLocks noGrp="1"/>
          </p:cNvSpPr>
          <p:nvPr>
            <p:ph type="body" sz="quarter" idx="12"/>
          </p:nvPr>
        </p:nvSpPr>
        <p:spPr>
          <a:xfrm>
            <a:off x="7086600" y="228600"/>
            <a:ext cx="1905000" cy="228600"/>
          </a:xfrm>
        </p:spPr>
        <p:txBody>
          <a:bodyPr/>
          <a:lstStyle>
            <a:lvl1pPr>
              <a:defRPr>
                <a:latin typeface="Arial" pitchFamily="34" charset="0"/>
                <a:cs typeface="Arial" pitchFamily="34" charset="0"/>
              </a:defRPr>
            </a:lvl1pPr>
          </a:lstStyle>
          <a:p>
            <a:pPr lvl="0"/>
            <a:r>
              <a:rPr lang="en-US" dirty="0"/>
              <a:t>Click to edit Master text styles</a:t>
            </a:r>
          </a:p>
        </p:txBody>
      </p:sp>
      <p:sp>
        <p:nvSpPr>
          <p:cNvPr id="8" name="Content Placeholder 7"/>
          <p:cNvSpPr>
            <a:spLocks noGrp="1"/>
          </p:cNvSpPr>
          <p:nvPr>
            <p:ph sz="quarter" idx="14"/>
          </p:nvPr>
        </p:nvSpPr>
        <p:spPr>
          <a:xfrm>
            <a:off x="6858000" y="1295400"/>
            <a:ext cx="2133600" cy="5105400"/>
          </a:xfrm>
        </p:spPr>
        <p:txBody>
          <a:bodyPr/>
          <a:lstStyle>
            <a:lvl1pPr marL="0" indent="0">
              <a:defRPr sz="1200"/>
            </a:lvl1pPr>
            <a:lvl2pPr>
              <a:buNone/>
              <a:defRPr sz="4400"/>
            </a:lvl2pPr>
            <a:lvl3pPr>
              <a:defRPr sz="4000"/>
            </a:lvl3pPr>
            <a:lvl4pPr>
              <a:defRPr sz="3600"/>
            </a:lvl4pPr>
            <a:lvl5pPr>
              <a:defRPr sz="3600"/>
            </a:lvl5pPr>
          </a:lstStyle>
          <a:p>
            <a:pPr lvl="0"/>
            <a:r>
              <a:rPr lang="en-US" dirty="0"/>
              <a:t>Click to edit Master text styles</a:t>
            </a:r>
          </a:p>
        </p:txBody>
      </p:sp>
      <p:sp>
        <p:nvSpPr>
          <p:cNvPr id="10" name="Slide Number Placeholder 5"/>
          <p:cNvSpPr>
            <a:spLocks noGrp="1"/>
          </p:cNvSpPr>
          <p:nvPr>
            <p:ph type="sldNum" sz="quarter" idx="4"/>
          </p:nvPr>
        </p:nvSpPr>
        <p:spPr>
          <a:xfrm>
            <a:off x="3581400" y="6416675"/>
            <a:ext cx="2133600" cy="365125"/>
          </a:xfrm>
          <a:prstGeom prst="rect">
            <a:avLst/>
          </a:prstGeom>
        </p:spPr>
        <p:txBody>
          <a:bodyPr/>
          <a:lstStyle>
            <a:lvl1pPr algn="ctr">
              <a:defRPr/>
            </a:lvl1pPr>
          </a:lstStyle>
          <a:p>
            <a:fld id="{27DD4577-8C9B-46BF-A5C1-FD2E06D67FED}" type="slidenum">
              <a:rPr lang="en-US" smtClean="0"/>
              <a:pPr/>
              <a:t>‹#›</a:t>
            </a:fld>
            <a:r>
              <a:rPr lang="en-US"/>
              <a:t>/45</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6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6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1143000" y="685800"/>
            <a:ext cx="4038600" cy="304800"/>
          </a:xfrm>
        </p:spPr>
        <p:txBody>
          <a:bodyPr/>
          <a:lstStyle>
            <a:lvl1pPr>
              <a:defRPr>
                <a:latin typeface="Arial" pitchFamily="34" charset="0"/>
                <a:cs typeface="Arial" pitchFamily="34" charset="0"/>
              </a:defRPr>
            </a:lvl1pPr>
          </a:lstStyle>
          <a:p>
            <a:pPr lvl="0"/>
            <a:r>
              <a:rPr lang="en-US" dirty="0"/>
              <a:t>Click to edit Master text styles</a:t>
            </a:r>
          </a:p>
        </p:txBody>
      </p:sp>
      <p:sp>
        <p:nvSpPr>
          <p:cNvPr id="9" name="Text Placeholder 8"/>
          <p:cNvSpPr>
            <a:spLocks noGrp="1"/>
          </p:cNvSpPr>
          <p:nvPr>
            <p:ph type="body" sz="quarter" idx="12"/>
          </p:nvPr>
        </p:nvSpPr>
        <p:spPr>
          <a:xfrm>
            <a:off x="7391400" y="228600"/>
            <a:ext cx="1600200" cy="228600"/>
          </a:xfrm>
        </p:spPr>
        <p:txBody>
          <a:bodyPr/>
          <a:lstStyle>
            <a:lvl1pPr>
              <a:defRPr>
                <a:latin typeface="Arial" pitchFamily="34" charset="0"/>
                <a:cs typeface="Arial" pitchFamily="34" charset="0"/>
              </a:defRPr>
            </a:lvl1pPr>
          </a:lstStyle>
          <a:p>
            <a:pPr lvl="0"/>
            <a:r>
              <a:rPr lang="en-US" dirty="0"/>
              <a:t>Click to edit Master text styles</a:t>
            </a:r>
          </a:p>
        </p:txBody>
      </p:sp>
      <p:sp>
        <p:nvSpPr>
          <p:cNvPr id="11" name="Text Placeholder 10"/>
          <p:cNvSpPr>
            <a:spLocks noGrp="1"/>
          </p:cNvSpPr>
          <p:nvPr>
            <p:ph type="body" sz="quarter" idx="13"/>
          </p:nvPr>
        </p:nvSpPr>
        <p:spPr>
          <a:xfrm>
            <a:off x="6019800" y="762000"/>
            <a:ext cx="2895600" cy="228600"/>
          </a:xfrm>
        </p:spPr>
        <p:txBody>
          <a:bodyPr/>
          <a:lstStyle>
            <a:lvl1pPr>
              <a:defRPr sz="900">
                <a:latin typeface="Arial" pitchFamily="34" charset="0"/>
                <a:cs typeface="Arial" pitchFamily="34" charset="0"/>
              </a:defRPr>
            </a:lvl1pPr>
          </a:lstStyle>
          <a:p>
            <a:pPr lvl="0"/>
            <a:r>
              <a:rPr lang="en-US" dirty="0"/>
              <a:t>Click to edit Master text styles</a:t>
            </a:r>
          </a:p>
        </p:txBody>
      </p:sp>
      <p:sp>
        <p:nvSpPr>
          <p:cNvPr id="13" name="Title 12"/>
          <p:cNvSpPr>
            <a:spLocks noGrp="1"/>
          </p:cNvSpPr>
          <p:nvPr>
            <p:ph type="title"/>
          </p:nvPr>
        </p:nvSpPr>
        <p:spPr/>
        <p:txBody>
          <a:bodyPr/>
          <a:lstStyle/>
          <a:p>
            <a:r>
              <a:rPr lang="en-US" dirty="0"/>
              <a:t>Click to edit Master title style</a:t>
            </a:r>
          </a:p>
        </p:txBody>
      </p:sp>
      <p:sp>
        <p:nvSpPr>
          <p:cNvPr id="6" name="Slide Number Placeholder 5"/>
          <p:cNvSpPr>
            <a:spLocks noGrp="1"/>
          </p:cNvSpPr>
          <p:nvPr>
            <p:ph type="sldNum" sz="quarter" idx="4"/>
          </p:nvPr>
        </p:nvSpPr>
        <p:spPr>
          <a:xfrm>
            <a:off x="3581400" y="6416675"/>
            <a:ext cx="2133600" cy="365125"/>
          </a:xfrm>
          <a:prstGeom prst="rect">
            <a:avLst/>
          </a:prstGeom>
        </p:spPr>
        <p:txBody>
          <a:bodyPr/>
          <a:lstStyle>
            <a:lvl1pPr algn="ctr">
              <a:defRPr/>
            </a:lvl1pPr>
          </a:lstStyle>
          <a:p>
            <a:fld id="{27DD4577-8C9B-46BF-A5C1-FD2E06D67FED}" type="slidenum">
              <a:rPr lang="en-US" smtClean="0"/>
              <a:pPr/>
              <a:t>‹#›</a:t>
            </a:fld>
            <a:r>
              <a:rPr lang="en-US"/>
              <a:t>/45</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DD4577-8C9B-46BF-A5C1-FD2E06D67FED}" type="slidenum">
              <a:rPr lang="en-US" smtClean="0"/>
              <a:pPr/>
              <a:t>‹#›</a:t>
            </a:fld>
            <a:r>
              <a:rPr lang="en-US"/>
              <a:t>/45</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12" descr="color_img04_01"/>
          <p:cNvPicPr>
            <a:picLocks noChangeAspect="1" noChangeArrowheads="1"/>
          </p:cNvPicPr>
          <p:nvPr/>
        </p:nvPicPr>
        <p:blipFill>
          <a:blip r:embed="rId6" cstate="print"/>
          <a:srcRect l="2328" t="1056" r="62048" b="91956"/>
          <a:stretch>
            <a:fillRect/>
          </a:stretch>
        </p:blipFill>
        <p:spPr bwMode="auto">
          <a:xfrm>
            <a:off x="8094785" y="6516688"/>
            <a:ext cx="830874" cy="234950"/>
          </a:xfrm>
          <a:prstGeom prst="rect">
            <a:avLst/>
          </a:prstGeom>
          <a:noFill/>
          <a:ln w="9525">
            <a:noFill/>
            <a:miter lim="800000"/>
            <a:headEnd/>
            <a:tailEnd/>
          </a:ln>
        </p:spPr>
      </p:pic>
      <p:sp>
        <p:nvSpPr>
          <p:cNvPr id="30729" name="Line 9"/>
          <p:cNvSpPr>
            <a:spLocks noChangeShapeType="1"/>
          </p:cNvSpPr>
          <p:nvPr/>
        </p:nvSpPr>
        <p:spPr bwMode="auto">
          <a:xfrm>
            <a:off x="252046" y="495300"/>
            <a:ext cx="8639908" cy="0"/>
          </a:xfrm>
          <a:prstGeom prst="line">
            <a:avLst/>
          </a:prstGeom>
          <a:noFill/>
          <a:ln w="25400">
            <a:solidFill>
              <a:schemeClr val="tx2"/>
            </a:solidFill>
            <a:round/>
            <a:headEnd type="none" w="sm" len="sm"/>
            <a:tailEnd type="none" w="sm" len="sm"/>
          </a:ln>
          <a:effectLst/>
        </p:spPr>
        <p:txBody>
          <a:bodyPr/>
          <a:lstStyle/>
          <a:p>
            <a:pPr>
              <a:defRPr/>
            </a:pPr>
            <a:endParaRPr lang="ko-KR" altLang="en-US">
              <a:latin typeface="굴림" pitchFamily="50" charset="-127"/>
              <a:ea typeface="굴림" pitchFamily="50" charset="-127"/>
            </a:endParaRPr>
          </a:p>
        </p:txBody>
      </p:sp>
      <p:grpSp>
        <p:nvGrpSpPr>
          <p:cNvPr id="2" name="Group 16"/>
          <p:cNvGrpSpPr>
            <a:grpSpLocks/>
          </p:cNvGrpSpPr>
          <p:nvPr/>
        </p:nvGrpSpPr>
        <p:grpSpPr bwMode="auto">
          <a:xfrm>
            <a:off x="252047" y="6453337"/>
            <a:ext cx="2425212" cy="331787"/>
            <a:chOff x="2505075" y="630238"/>
            <a:chExt cx="5292725" cy="790575"/>
          </a:xfrm>
        </p:grpSpPr>
        <p:pic>
          <p:nvPicPr>
            <p:cNvPr id="6" name="Picture 14" descr="thinkbig[1]"/>
            <p:cNvPicPr>
              <a:picLocks noChangeAspect="1" noChangeArrowheads="1"/>
            </p:cNvPicPr>
            <p:nvPr/>
          </p:nvPicPr>
          <p:blipFill>
            <a:blip r:embed="rId7" cstate="print"/>
            <a:srcRect/>
            <a:stretch>
              <a:fillRect/>
            </a:stretch>
          </p:blipFill>
          <p:spPr bwMode="auto">
            <a:xfrm>
              <a:off x="2505075" y="630238"/>
              <a:ext cx="1439863" cy="777875"/>
            </a:xfrm>
            <a:prstGeom prst="rect">
              <a:avLst/>
            </a:prstGeom>
            <a:noFill/>
            <a:ln w="9525">
              <a:noFill/>
              <a:miter lim="800000"/>
              <a:headEnd/>
              <a:tailEnd/>
            </a:ln>
          </p:spPr>
        </p:pic>
        <p:pic>
          <p:nvPicPr>
            <p:cNvPr id="7" name="Picture 15" descr="startsmall"/>
            <p:cNvPicPr>
              <a:picLocks noChangeAspect="1" noChangeArrowheads="1"/>
            </p:cNvPicPr>
            <p:nvPr/>
          </p:nvPicPr>
          <p:blipFill>
            <a:blip r:embed="rId8" cstate="print"/>
            <a:srcRect/>
            <a:stretch>
              <a:fillRect/>
            </a:stretch>
          </p:blipFill>
          <p:spPr bwMode="auto">
            <a:xfrm>
              <a:off x="4098925" y="1052513"/>
              <a:ext cx="1682750" cy="312737"/>
            </a:xfrm>
            <a:prstGeom prst="rect">
              <a:avLst/>
            </a:prstGeom>
            <a:noFill/>
            <a:ln w="9525">
              <a:noFill/>
              <a:miter lim="800000"/>
              <a:headEnd/>
              <a:tailEnd/>
            </a:ln>
          </p:spPr>
        </p:pic>
        <p:pic>
          <p:nvPicPr>
            <p:cNvPr id="8" name="Picture 16" descr="movefast"/>
            <p:cNvPicPr>
              <a:picLocks noChangeAspect="1" noChangeArrowheads="1"/>
            </p:cNvPicPr>
            <p:nvPr/>
          </p:nvPicPr>
          <p:blipFill>
            <a:blip r:embed="rId9" cstate="print"/>
            <a:srcRect/>
            <a:stretch>
              <a:fillRect/>
            </a:stretch>
          </p:blipFill>
          <p:spPr bwMode="auto">
            <a:xfrm>
              <a:off x="5745163" y="1025525"/>
              <a:ext cx="2052637" cy="395288"/>
            </a:xfrm>
            <a:prstGeom prst="rect">
              <a:avLst/>
            </a:prstGeom>
            <a:noFill/>
            <a:ln w="9525">
              <a:noFill/>
              <a:miter lim="800000"/>
              <a:headEnd/>
              <a:tailEnd/>
            </a:ln>
          </p:spPr>
        </p:pic>
      </p:grpSp>
      <p:sp>
        <p:nvSpPr>
          <p:cNvPr id="9" name="Title Placeholder 8"/>
          <p:cNvSpPr>
            <a:spLocks noGrp="1"/>
          </p:cNvSpPr>
          <p:nvPr>
            <p:ph type="title"/>
          </p:nvPr>
        </p:nvSpPr>
        <p:spPr>
          <a:xfrm>
            <a:off x="457200" y="0"/>
            <a:ext cx="8229600" cy="457200"/>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704" r:id="rId3"/>
    <p:sldLayoutId id="2147483707" r:id="rId4"/>
  </p:sldLayoutIdLst>
  <p:hf hdr="0" dt="0"/>
  <p:txStyles>
    <p:titleStyle>
      <a:lvl1pPr algn="l" defTabSz="957263" rtl="0" eaLnBrk="0" fontAlgn="base" latinLnBrk="1" hangingPunct="0">
        <a:spcBef>
          <a:spcPct val="0"/>
        </a:spcBef>
        <a:spcAft>
          <a:spcPct val="0"/>
        </a:spcAft>
        <a:defRPr kumimoji="1" sz="2000">
          <a:solidFill>
            <a:schemeClr val="tx1"/>
          </a:solidFill>
          <a:latin typeface="+mj-lt"/>
          <a:ea typeface="+mj-ea"/>
          <a:cs typeface="+mj-cs"/>
        </a:defRPr>
      </a:lvl1pPr>
      <a:lvl2pPr algn="l" defTabSz="957263" rtl="0" eaLnBrk="0" fontAlgn="base" latinLnBrk="1" hangingPunct="0">
        <a:spcBef>
          <a:spcPct val="0"/>
        </a:spcBef>
        <a:spcAft>
          <a:spcPct val="0"/>
        </a:spcAft>
        <a:defRPr kumimoji="1" sz="2000">
          <a:solidFill>
            <a:schemeClr val="tx1"/>
          </a:solidFill>
          <a:latin typeface="굴림" pitchFamily="50" charset="-127"/>
          <a:ea typeface="굴림" pitchFamily="50" charset="-127"/>
        </a:defRPr>
      </a:lvl2pPr>
      <a:lvl3pPr algn="l" defTabSz="957263" rtl="0" eaLnBrk="0" fontAlgn="base" latinLnBrk="1" hangingPunct="0">
        <a:spcBef>
          <a:spcPct val="0"/>
        </a:spcBef>
        <a:spcAft>
          <a:spcPct val="0"/>
        </a:spcAft>
        <a:defRPr kumimoji="1" sz="2000">
          <a:solidFill>
            <a:schemeClr val="tx1"/>
          </a:solidFill>
          <a:latin typeface="굴림" pitchFamily="50" charset="-127"/>
          <a:ea typeface="굴림" pitchFamily="50" charset="-127"/>
        </a:defRPr>
      </a:lvl3pPr>
      <a:lvl4pPr algn="l" defTabSz="957263" rtl="0" eaLnBrk="0" fontAlgn="base" latinLnBrk="1" hangingPunct="0">
        <a:spcBef>
          <a:spcPct val="0"/>
        </a:spcBef>
        <a:spcAft>
          <a:spcPct val="0"/>
        </a:spcAft>
        <a:defRPr kumimoji="1" sz="2000">
          <a:solidFill>
            <a:schemeClr val="tx1"/>
          </a:solidFill>
          <a:latin typeface="굴림" pitchFamily="50" charset="-127"/>
          <a:ea typeface="굴림" pitchFamily="50" charset="-127"/>
        </a:defRPr>
      </a:lvl4pPr>
      <a:lvl5pPr algn="l" defTabSz="957263" rtl="0" eaLnBrk="0" fontAlgn="base" latinLnBrk="1" hangingPunct="0">
        <a:spcBef>
          <a:spcPct val="0"/>
        </a:spcBef>
        <a:spcAft>
          <a:spcPct val="0"/>
        </a:spcAft>
        <a:defRPr kumimoji="1" sz="2000">
          <a:solidFill>
            <a:schemeClr val="tx1"/>
          </a:solidFill>
          <a:latin typeface="굴림" pitchFamily="50" charset="-127"/>
          <a:ea typeface="굴림" pitchFamily="50" charset="-127"/>
        </a:defRPr>
      </a:lvl5pPr>
      <a:lvl6pPr marL="457200" algn="l" defTabSz="957263" rtl="0" fontAlgn="base" latinLnBrk="1">
        <a:spcBef>
          <a:spcPct val="0"/>
        </a:spcBef>
        <a:spcAft>
          <a:spcPct val="0"/>
        </a:spcAft>
        <a:defRPr kumimoji="1" sz="2000">
          <a:solidFill>
            <a:schemeClr val="tx1"/>
          </a:solidFill>
          <a:latin typeface="굴림" pitchFamily="50" charset="-127"/>
          <a:ea typeface="굴림" pitchFamily="50" charset="-127"/>
        </a:defRPr>
      </a:lvl6pPr>
      <a:lvl7pPr marL="914400" algn="l" defTabSz="957263" rtl="0" fontAlgn="base" latinLnBrk="1">
        <a:spcBef>
          <a:spcPct val="0"/>
        </a:spcBef>
        <a:spcAft>
          <a:spcPct val="0"/>
        </a:spcAft>
        <a:defRPr kumimoji="1" sz="2000">
          <a:solidFill>
            <a:schemeClr val="tx1"/>
          </a:solidFill>
          <a:latin typeface="굴림" pitchFamily="50" charset="-127"/>
          <a:ea typeface="굴림" pitchFamily="50" charset="-127"/>
        </a:defRPr>
      </a:lvl7pPr>
      <a:lvl8pPr marL="1371600" algn="l" defTabSz="957263" rtl="0" fontAlgn="base" latinLnBrk="1">
        <a:spcBef>
          <a:spcPct val="0"/>
        </a:spcBef>
        <a:spcAft>
          <a:spcPct val="0"/>
        </a:spcAft>
        <a:defRPr kumimoji="1" sz="2000">
          <a:solidFill>
            <a:schemeClr val="tx1"/>
          </a:solidFill>
          <a:latin typeface="굴림" pitchFamily="50" charset="-127"/>
          <a:ea typeface="굴림" pitchFamily="50" charset="-127"/>
        </a:defRPr>
      </a:lvl8pPr>
      <a:lvl9pPr marL="1828800" algn="l" defTabSz="957263" rtl="0" fontAlgn="base" latinLnBrk="1">
        <a:spcBef>
          <a:spcPct val="0"/>
        </a:spcBef>
        <a:spcAft>
          <a:spcPct val="0"/>
        </a:spcAft>
        <a:defRPr kumimoji="1" sz="2000">
          <a:solidFill>
            <a:schemeClr val="tx1"/>
          </a:solidFill>
          <a:latin typeface="굴림" pitchFamily="50" charset="-127"/>
          <a:ea typeface="굴림" pitchFamily="50" charset="-127"/>
        </a:defRPr>
      </a:lvl9pPr>
    </p:titleStyle>
    <p:bodyStyle>
      <a:lvl1pPr marL="342900" indent="-342900" algn="l" defTabSz="957263" rtl="0" eaLnBrk="0" fontAlgn="base" latinLnBrk="1" hangingPunct="0">
        <a:spcBef>
          <a:spcPct val="10000"/>
        </a:spcBef>
        <a:spcAft>
          <a:spcPct val="0"/>
        </a:spcAft>
        <a:buChar char="•"/>
        <a:defRPr kumimoji="1" sz="1600">
          <a:solidFill>
            <a:schemeClr val="tx1"/>
          </a:solidFill>
          <a:latin typeface="+mn-lt"/>
          <a:ea typeface="+mn-ea"/>
          <a:cs typeface="+mn-cs"/>
        </a:defRPr>
      </a:lvl1pPr>
      <a:lvl2pPr marL="187325" indent="269875" algn="l" defTabSz="957263" rtl="0" eaLnBrk="0" fontAlgn="base" latinLnBrk="1" hangingPunct="0">
        <a:spcBef>
          <a:spcPct val="20000"/>
        </a:spcBef>
        <a:spcAft>
          <a:spcPct val="0"/>
        </a:spcAft>
        <a:buChar char="–"/>
        <a:defRPr kumimoji="1" sz="3000">
          <a:solidFill>
            <a:schemeClr val="tx1"/>
          </a:solidFill>
          <a:latin typeface="+mn-lt"/>
          <a:ea typeface="+mn-ea"/>
        </a:defRPr>
      </a:lvl2pPr>
      <a:lvl3pPr marL="376238" indent="538163" algn="l" defTabSz="957263" rtl="0" eaLnBrk="0" fontAlgn="base" latinLnBrk="1" hangingPunct="0">
        <a:spcBef>
          <a:spcPct val="20000"/>
        </a:spcBef>
        <a:spcAft>
          <a:spcPct val="0"/>
        </a:spcAft>
        <a:buChar char="•"/>
        <a:defRPr kumimoji="1" sz="2500">
          <a:solidFill>
            <a:schemeClr val="tx1"/>
          </a:solidFill>
          <a:latin typeface="+mn-lt"/>
          <a:ea typeface="+mn-ea"/>
        </a:defRPr>
      </a:lvl3pPr>
      <a:lvl4pPr marL="1714500" indent="-1150938" algn="l" defTabSz="957263" rtl="0" eaLnBrk="0" fontAlgn="base" latinLnBrk="1" hangingPunct="0">
        <a:spcBef>
          <a:spcPct val="20000"/>
        </a:spcBef>
        <a:spcAft>
          <a:spcPct val="0"/>
        </a:spcAft>
        <a:buChar char="–"/>
        <a:defRPr kumimoji="1" sz="2100">
          <a:solidFill>
            <a:schemeClr val="tx1"/>
          </a:solidFill>
          <a:latin typeface="+mn-lt"/>
          <a:ea typeface="+mn-ea"/>
        </a:defRPr>
      </a:lvl4pPr>
      <a:lvl5pPr marL="2155825" indent="-239713" algn="l" defTabSz="957263" rtl="0" eaLnBrk="0" fontAlgn="base" latinLnBrk="1" hangingPunct="0">
        <a:spcBef>
          <a:spcPct val="20000"/>
        </a:spcBef>
        <a:spcAft>
          <a:spcPct val="0"/>
        </a:spcAft>
        <a:buChar char="»"/>
        <a:defRPr kumimoji="1" sz="2100">
          <a:solidFill>
            <a:schemeClr val="tx1"/>
          </a:solidFill>
          <a:latin typeface="+mn-lt"/>
          <a:ea typeface="+mn-ea"/>
        </a:defRPr>
      </a:lvl5pPr>
      <a:lvl6pPr marL="2613025" indent="-239713" algn="l" defTabSz="957263" rtl="0" fontAlgn="base" latinLnBrk="1">
        <a:spcBef>
          <a:spcPct val="20000"/>
        </a:spcBef>
        <a:spcAft>
          <a:spcPct val="0"/>
        </a:spcAft>
        <a:buChar char="»"/>
        <a:defRPr kumimoji="1" sz="2100">
          <a:solidFill>
            <a:schemeClr val="tx1"/>
          </a:solidFill>
          <a:latin typeface="+mn-lt"/>
          <a:ea typeface="+mn-ea"/>
        </a:defRPr>
      </a:lvl6pPr>
      <a:lvl7pPr marL="3070225" indent="-239713" algn="l" defTabSz="957263" rtl="0" fontAlgn="base" latinLnBrk="1">
        <a:spcBef>
          <a:spcPct val="20000"/>
        </a:spcBef>
        <a:spcAft>
          <a:spcPct val="0"/>
        </a:spcAft>
        <a:buChar char="»"/>
        <a:defRPr kumimoji="1" sz="2100">
          <a:solidFill>
            <a:schemeClr val="tx1"/>
          </a:solidFill>
          <a:latin typeface="+mn-lt"/>
          <a:ea typeface="+mn-ea"/>
        </a:defRPr>
      </a:lvl7pPr>
      <a:lvl8pPr marL="3527425" indent="-239713" algn="l" defTabSz="957263" rtl="0" fontAlgn="base" latinLnBrk="1">
        <a:spcBef>
          <a:spcPct val="20000"/>
        </a:spcBef>
        <a:spcAft>
          <a:spcPct val="0"/>
        </a:spcAft>
        <a:buChar char="»"/>
        <a:defRPr kumimoji="1" sz="2100">
          <a:solidFill>
            <a:schemeClr val="tx1"/>
          </a:solidFill>
          <a:latin typeface="+mn-lt"/>
          <a:ea typeface="+mn-ea"/>
        </a:defRPr>
      </a:lvl8pPr>
      <a:lvl9pPr marL="3984625" indent="-239713" algn="l" defTabSz="957263" rtl="0" fontAlgn="base" latinLnBrk="1">
        <a:spcBef>
          <a:spcPct val="20000"/>
        </a:spcBef>
        <a:spcAft>
          <a:spcPct val="0"/>
        </a:spcAft>
        <a:buChar char="»"/>
        <a:defRPr kumimoji="1" sz="21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11022" name="Group 46"/>
          <p:cNvGraphicFramePr>
            <a:graphicFrameLocks noGrp="1"/>
          </p:cNvGraphicFramePr>
          <p:nvPr/>
        </p:nvGraphicFramePr>
        <p:xfrm>
          <a:off x="128710" y="237624"/>
          <a:ext cx="8886580" cy="916000"/>
        </p:xfrm>
        <a:graphic>
          <a:graphicData uri="http://schemas.openxmlformats.org/drawingml/2006/table">
            <a:tbl>
              <a:tblPr/>
              <a:tblGrid>
                <a:gridCol w="1040871">
                  <a:extLst>
                    <a:ext uri="{9D8B030D-6E8A-4147-A177-3AD203B41FA5}">
                      <a16:colId xmlns:a16="http://schemas.microsoft.com/office/drawing/2014/main" val="20000"/>
                    </a:ext>
                  </a:extLst>
                </a:gridCol>
                <a:gridCol w="2754672">
                  <a:extLst>
                    <a:ext uri="{9D8B030D-6E8A-4147-A177-3AD203B41FA5}">
                      <a16:colId xmlns:a16="http://schemas.microsoft.com/office/drawing/2014/main" val="20001"/>
                    </a:ext>
                  </a:extLst>
                </a:gridCol>
                <a:gridCol w="719097">
                  <a:extLst>
                    <a:ext uri="{9D8B030D-6E8A-4147-A177-3AD203B41FA5}">
                      <a16:colId xmlns:a16="http://schemas.microsoft.com/office/drawing/2014/main" val="20002"/>
                    </a:ext>
                  </a:extLst>
                </a:gridCol>
                <a:gridCol w="160505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1928690">
                  <a:extLst>
                    <a:ext uri="{9D8B030D-6E8A-4147-A177-3AD203B41FA5}">
                      <a16:colId xmlns:a16="http://schemas.microsoft.com/office/drawing/2014/main" val="20005"/>
                    </a:ext>
                  </a:extLst>
                </a:gridCol>
              </a:tblGrid>
              <a:tr h="234616">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Page Name</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gridSpan="3">
                  <a:txBody>
                    <a:bodyPr/>
                    <a:lstStyle/>
                    <a:p>
                      <a:pPr marL="0" marR="0" lvl="0" indent="0" algn="l" defTabSz="1054100" rtl="0" eaLnBrk="1" fontAlgn="base" latinLnBrk="1" hangingPunct="1">
                        <a:lnSpc>
                          <a:spcPct val="100000"/>
                        </a:lnSpc>
                        <a:spcBef>
                          <a:spcPct val="20000"/>
                        </a:spcBef>
                        <a:spcAft>
                          <a:spcPct val="0"/>
                        </a:spcAft>
                        <a:buClrTx/>
                        <a:buSzTx/>
                        <a:buFontTx/>
                        <a:buNone/>
                        <a:tabLst/>
                      </a:pPr>
                      <a:endParaRPr kumimoji="1" lang="ko-KR" altLang="ko-KR" sz="900" b="1" i="0" u="none" strike="noStrike" cap="none" normalizeH="0" baseline="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Screen ID</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endParaRPr kumimoji="1" lang="ko-KR" altLang="ko-KR" sz="900" b="0" i="0" u="none" strike="noStrike" cap="none" normalizeH="0" baseline="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608">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Access</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All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 OBS team</a:t>
                      </a:r>
                      <a:r>
                        <a:rPr kumimoji="1" lang="ko-KR" altLang="en-US" sz="900" b="0"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 Brand shop</a:t>
                      </a:r>
                      <a:r>
                        <a:rPr kumimoji="1" lang="ko-KR" altLang="en-US" sz="900" b="0" i="0" u="none" strike="noStrike" cap="none" normalizeH="0" baseline="0" dirty="0">
                          <a:ln>
                            <a:noFill/>
                          </a:ln>
                          <a:solidFill>
                            <a:schemeClr val="tx1"/>
                          </a:solidFill>
                          <a:effectLst/>
                          <a:latin typeface="맑은 고딕" pitchFamily="50" charset="-127"/>
                          <a:ea typeface="맑은 고딕" pitchFamily="50" charset="-127"/>
                        </a:rPr>
                        <a:t> </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Page Type</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List </a:t>
                      </a:r>
                      <a:r>
                        <a:rPr kumimoji="1" lang="en-US" altLang="ko-KR" sz="900" b="1" i="0" u="none" strike="noStrike" cap="none" normalizeH="0" baseline="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 Content </a:t>
                      </a:r>
                      <a:r>
                        <a:rPr kumimoji="1" lang="en-US" altLang="ko-KR" sz="900" b="1" i="0" u="none" strike="noStrike" cap="none" normalizeH="0" baseline="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 Tree </a:t>
                      </a:r>
                      <a:r>
                        <a:rPr kumimoji="1" lang="en-US" altLang="ko-KR" sz="900" b="1" i="0" u="none" strike="noStrike" cap="none" normalizeH="0" baseline="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 Other</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a:ln>
                            <a:noFill/>
                          </a:ln>
                          <a:solidFill>
                            <a:schemeClr val="tx1"/>
                          </a:solidFill>
                          <a:effectLst/>
                          <a:latin typeface="맑은 고딕" pitchFamily="50" charset="-127"/>
                          <a:ea typeface="맑은 고딕" pitchFamily="50" charset="-127"/>
                        </a:rPr>
                        <a:t>Window Type</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Grand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 </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Popup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 </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Tab</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199">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Page Description</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gridSpan="5">
                  <a:txBody>
                    <a:bodyPr/>
                    <a:lstStyle/>
                    <a:p>
                      <a:pPr marL="0" marR="0" lvl="0" indent="0" algn="l" defTabSz="1054100" rtl="0" eaLnBrk="1" fontAlgn="base" latinLnBrk="1" hangingPunct="1">
                        <a:lnSpc>
                          <a:spcPct val="100000"/>
                        </a:lnSpc>
                        <a:spcBef>
                          <a:spcPct val="20000"/>
                        </a:spcBef>
                        <a:spcAft>
                          <a:spcPct val="0"/>
                        </a:spcAft>
                        <a:buClrTx/>
                        <a:buSzTx/>
                        <a:buFontTx/>
                        <a:buNone/>
                        <a:tabLst/>
                      </a:pP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3104" name="Rectangle 32"/>
          <p:cNvSpPr>
            <a:spLocks noChangeArrowheads="1"/>
          </p:cNvSpPr>
          <p:nvPr/>
        </p:nvSpPr>
        <p:spPr bwMode="auto">
          <a:xfrm>
            <a:off x="6856601" y="1188119"/>
            <a:ext cx="2158689" cy="5232233"/>
          </a:xfrm>
          <a:prstGeom prst="rect">
            <a:avLst/>
          </a:prstGeom>
          <a:noFill/>
          <a:ln w="12700">
            <a:solidFill>
              <a:srgbClr val="C0C0C0"/>
            </a:solidFill>
            <a:miter lim="800000"/>
            <a:headEnd/>
            <a:tailEnd/>
          </a:ln>
        </p:spPr>
        <p:txBody>
          <a:bodyPr lIns="80818" tIns="40410" rIns="80818" bIns="40410" anchor="ctr"/>
          <a:lstStyle/>
          <a:p>
            <a:pPr algn="l" defTabSz="807568">
              <a:buFontTx/>
              <a:buChar char="•"/>
              <a:defRPr/>
            </a:pPr>
            <a:endParaRPr lang="ko-KR" altLang="ko-KR">
              <a:latin typeface="Arial" pitchFamily="34" charset="0"/>
              <a:cs typeface="Arial" pitchFamily="34" charset="0"/>
            </a:endParaRPr>
          </a:p>
        </p:txBody>
      </p:sp>
      <p:sp>
        <p:nvSpPr>
          <p:cNvPr id="3105" name="Rectangle 33"/>
          <p:cNvSpPr>
            <a:spLocks noChangeArrowheads="1"/>
          </p:cNvSpPr>
          <p:nvPr/>
        </p:nvSpPr>
        <p:spPr bwMode="auto">
          <a:xfrm>
            <a:off x="6856601" y="1025692"/>
            <a:ext cx="2158689" cy="210553"/>
          </a:xfrm>
          <a:prstGeom prst="rect">
            <a:avLst/>
          </a:prstGeom>
          <a:solidFill>
            <a:srgbClr val="F8F8F8"/>
          </a:solidFill>
          <a:ln w="12700">
            <a:solidFill>
              <a:srgbClr val="C0C0C0"/>
            </a:solidFill>
            <a:miter lim="800000"/>
            <a:headEnd/>
            <a:tailEnd/>
          </a:ln>
        </p:spPr>
        <p:txBody>
          <a:bodyPr wrap="none" lIns="80818" tIns="40410" rIns="80818" bIns="40410" anchor="ctr"/>
          <a:lstStyle/>
          <a:p>
            <a:pPr defTabSz="807568">
              <a:defRPr/>
            </a:pPr>
            <a:r>
              <a:rPr lang="en-US" altLang="ko-KR" sz="900" b="1">
                <a:latin typeface="Arial" pitchFamily="34" charset="0"/>
                <a:cs typeface="Arial" pitchFamily="34" charset="0"/>
              </a:rPr>
              <a:t>Page Description</a:t>
            </a:r>
          </a:p>
        </p:txBody>
      </p:sp>
      <p:sp>
        <p:nvSpPr>
          <p:cNvPr id="3106" name="Rectangle 34"/>
          <p:cNvSpPr>
            <a:spLocks noChangeArrowheads="1"/>
          </p:cNvSpPr>
          <p:nvPr/>
        </p:nvSpPr>
        <p:spPr bwMode="auto">
          <a:xfrm>
            <a:off x="128710" y="1036220"/>
            <a:ext cx="6607576" cy="5384132"/>
          </a:xfrm>
          <a:prstGeom prst="rect">
            <a:avLst/>
          </a:prstGeom>
          <a:noFill/>
          <a:ln w="12700">
            <a:solidFill>
              <a:srgbClr val="C0C0C0"/>
            </a:solidFill>
            <a:miter lim="800000"/>
            <a:headEnd/>
            <a:tailEnd type="none" w="med" len="sm"/>
          </a:ln>
        </p:spPr>
        <p:txBody>
          <a:bodyPr wrap="none" lIns="83064" tIns="41532" rIns="83064" bIns="41532" anchor="ctr"/>
          <a:lstStyle/>
          <a:p>
            <a:pPr>
              <a:defRPr/>
            </a:pPr>
            <a:endParaRPr lang="ko-KR" altLang="en-US">
              <a:latin typeface="Arial" pitchFamily="34" charset="0"/>
              <a:cs typeface="Arial" pitchFamily="34" charset="0"/>
            </a:endParaRPr>
          </a:p>
        </p:txBody>
      </p:sp>
      <p:sp>
        <p:nvSpPr>
          <p:cNvPr id="3107" name="Rectangle 36"/>
          <p:cNvSpPr>
            <a:spLocks noChangeArrowheads="1"/>
          </p:cNvSpPr>
          <p:nvPr/>
        </p:nvSpPr>
        <p:spPr bwMode="auto">
          <a:xfrm>
            <a:off x="131508" y="1036220"/>
            <a:ext cx="6604778" cy="200025"/>
          </a:xfrm>
          <a:prstGeom prst="rect">
            <a:avLst/>
          </a:prstGeom>
          <a:solidFill>
            <a:schemeClr val="bg2"/>
          </a:solidFill>
          <a:ln w="9525" algn="ctr">
            <a:noFill/>
            <a:miter lim="800000"/>
            <a:headEnd/>
            <a:tailEnd/>
          </a:ln>
        </p:spPr>
        <p:txBody>
          <a:bodyPr wrap="none" lIns="83064" tIns="41532" rIns="83064" bIns="41532" anchor="ctr"/>
          <a:lstStyle/>
          <a:p>
            <a:pPr>
              <a:defRPr/>
            </a:pPr>
            <a:endParaRPr lang="ko-KR" altLang="en-US">
              <a:latin typeface="Arial" pitchFamily="34" charset="0"/>
              <a:cs typeface="Arial" pitchFamily="34" charset="0"/>
            </a:endParaRPr>
          </a:p>
        </p:txBody>
      </p:sp>
      <p:sp>
        <p:nvSpPr>
          <p:cNvPr id="5157" name="Rectangle 39"/>
          <p:cNvSpPr>
            <a:spLocks noGrp="1" noChangeArrowheads="1"/>
          </p:cNvSpPr>
          <p:nvPr>
            <p:ph type="body" idx="1"/>
          </p:nvPr>
        </p:nvSpPr>
        <p:spPr bwMode="auto">
          <a:xfrm>
            <a:off x="1176577" y="705352"/>
            <a:ext cx="7815023" cy="285248"/>
          </a:xfrm>
          <a:prstGeom prst="rect">
            <a:avLst/>
          </a:prstGeom>
          <a:noFill/>
          <a:ln w="9525">
            <a:noFill/>
            <a:miter lim="800000"/>
            <a:headEnd/>
            <a:tailEnd/>
          </a:ln>
        </p:spPr>
        <p:txBody>
          <a:bodyPr vert="horz" wrap="square" lIns="80825" tIns="40413" rIns="80825" bIns="40413" numCol="1" anchor="t" anchorCtr="0" compatLnSpc="1">
            <a:prstTxWarp prst="textNoShape">
              <a:avLst/>
            </a:prstTxWarp>
          </a:bodyPr>
          <a:lstStyle/>
          <a:p>
            <a:pPr lvl="0"/>
            <a:r>
              <a:rPr lang="ko-KR" altLang="en-US" dirty="0"/>
              <a:t>마스터 텍스트 스타일을 편집합니다</a:t>
            </a:r>
          </a:p>
        </p:txBody>
      </p:sp>
      <p:sp>
        <p:nvSpPr>
          <p:cNvPr id="5158" name="Rectangle 40"/>
          <p:cNvSpPr>
            <a:spLocks noGrp="1" noChangeArrowheads="1"/>
          </p:cNvSpPr>
          <p:nvPr>
            <p:ph type="title"/>
          </p:nvPr>
        </p:nvSpPr>
        <p:spPr bwMode="auto">
          <a:xfrm>
            <a:off x="1176577" y="237624"/>
            <a:ext cx="5224223" cy="219576"/>
          </a:xfrm>
          <a:prstGeom prst="rect">
            <a:avLst/>
          </a:prstGeom>
          <a:noFill/>
          <a:ln w="9525">
            <a:noFill/>
            <a:miter lim="800000"/>
            <a:headEnd/>
            <a:tailEnd/>
          </a:ln>
        </p:spPr>
        <p:txBody>
          <a:bodyPr vert="horz" wrap="square" lIns="80825" tIns="40413" rIns="80825" bIns="40413" numCol="1" anchor="ctr" anchorCtr="0" compatLnSpc="1">
            <a:prstTxWarp prst="textNoShape">
              <a:avLst/>
            </a:prstTxWarp>
          </a:bodyPr>
          <a:lstStyle/>
          <a:p>
            <a:pPr lvl="0"/>
            <a:r>
              <a:rPr lang="ko-KR" altLang="en-US"/>
              <a:t>마스터 제목 스타일 편집</a:t>
            </a:r>
          </a:p>
        </p:txBody>
      </p:sp>
      <p:pic>
        <p:nvPicPr>
          <p:cNvPr id="12" name="Picture 12" descr="color_img04_01"/>
          <p:cNvPicPr>
            <a:picLocks noChangeAspect="1" noChangeArrowheads="1"/>
          </p:cNvPicPr>
          <p:nvPr/>
        </p:nvPicPr>
        <p:blipFill>
          <a:blip r:embed="rId4" cstate="print"/>
          <a:srcRect l="2328" t="1056" r="62048" b="91956"/>
          <a:stretch>
            <a:fillRect/>
          </a:stretch>
        </p:blipFill>
        <p:spPr bwMode="auto">
          <a:xfrm>
            <a:off x="8094785" y="6516688"/>
            <a:ext cx="830874" cy="234950"/>
          </a:xfrm>
          <a:prstGeom prst="rect">
            <a:avLst/>
          </a:prstGeom>
          <a:noFill/>
          <a:ln w="9525">
            <a:noFill/>
            <a:miter lim="800000"/>
            <a:headEnd/>
            <a:tailEnd/>
          </a:ln>
        </p:spPr>
      </p:pic>
      <p:grpSp>
        <p:nvGrpSpPr>
          <p:cNvPr id="13" name="Group 16"/>
          <p:cNvGrpSpPr>
            <a:grpSpLocks/>
          </p:cNvGrpSpPr>
          <p:nvPr/>
        </p:nvGrpSpPr>
        <p:grpSpPr bwMode="auto">
          <a:xfrm>
            <a:off x="252047" y="6453337"/>
            <a:ext cx="2425212" cy="331787"/>
            <a:chOff x="2505075" y="630238"/>
            <a:chExt cx="5292725" cy="790575"/>
          </a:xfrm>
        </p:grpSpPr>
        <p:pic>
          <p:nvPicPr>
            <p:cNvPr id="14" name="Picture 14" descr="thinkbig[1]"/>
            <p:cNvPicPr>
              <a:picLocks noChangeAspect="1" noChangeArrowheads="1"/>
            </p:cNvPicPr>
            <p:nvPr/>
          </p:nvPicPr>
          <p:blipFill>
            <a:blip r:embed="rId5" cstate="print"/>
            <a:srcRect/>
            <a:stretch>
              <a:fillRect/>
            </a:stretch>
          </p:blipFill>
          <p:spPr bwMode="auto">
            <a:xfrm>
              <a:off x="2505075" y="630238"/>
              <a:ext cx="1439863" cy="777875"/>
            </a:xfrm>
            <a:prstGeom prst="rect">
              <a:avLst/>
            </a:prstGeom>
            <a:noFill/>
            <a:ln w="9525">
              <a:noFill/>
              <a:miter lim="800000"/>
              <a:headEnd/>
              <a:tailEnd/>
            </a:ln>
          </p:spPr>
        </p:pic>
        <p:pic>
          <p:nvPicPr>
            <p:cNvPr id="15" name="Picture 15" descr="startsmall"/>
            <p:cNvPicPr>
              <a:picLocks noChangeAspect="1" noChangeArrowheads="1"/>
            </p:cNvPicPr>
            <p:nvPr/>
          </p:nvPicPr>
          <p:blipFill>
            <a:blip r:embed="rId6" cstate="print"/>
            <a:srcRect/>
            <a:stretch>
              <a:fillRect/>
            </a:stretch>
          </p:blipFill>
          <p:spPr bwMode="auto">
            <a:xfrm>
              <a:off x="4098925" y="1052513"/>
              <a:ext cx="1682750" cy="312737"/>
            </a:xfrm>
            <a:prstGeom prst="rect">
              <a:avLst/>
            </a:prstGeom>
            <a:noFill/>
            <a:ln w="9525">
              <a:noFill/>
              <a:miter lim="800000"/>
              <a:headEnd/>
              <a:tailEnd/>
            </a:ln>
          </p:spPr>
        </p:pic>
        <p:pic>
          <p:nvPicPr>
            <p:cNvPr id="16" name="Picture 16" descr="movefast"/>
            <p:cNvPicPr>
              <a:picLocks noChangeAspect="1" noChangeArrowheads="1"/>
            </p:cNvPicPr>
            <p:nvPr/>
          </p:nvPicPr>
          <p:blipFill>
            <a:blip r:embed="rId7" cstate="print"/>
            <a:srcRect/>
            <a:stretch>
              <a:fillRect/>
            </a:stretch>
          </p:blipFill>
          <p:spPr bwMode="auto">
            <a:xfrm>
              <a:off x="5745163" y="1025525"/>
              <a:ext cx="2052637" cy="395288"/>
            </a:xfrm>
            <a:prstGeom prst="rect">
              <a:avLst/>
            </a:prstGeom>
            <a:noFill/>
            <a:ln w="9525">
              <a:noFill/>
              <a:miter lim="800000"/>
              <a:headEnd/>
              <a:tailEnd/>
            </a:ln>
          </p:spPr>
        </p:pic>
      </p:grpSp>
      <p:sp>
        <p:nvSpPr>
          <p:cNvPr id="17" name="Slide Number Placeholder 5"/>
          <p:cNvSpPr>
            <a:spLocks noGrp="1"/>
          </p:cNvSpPr>
          <p:nvPr>
            <p:ph type="sldNum" sz="quarter" idx="4"/>
          </p:nvPr>
        </p:nvSpPr>
        <p:spPr>
          <a:xfrm>
            <a:off x="3581400" y="6416675"/>
            <a:ext cx="2133600" cy="365125"/>
          </a:xfrm>
          <a:prstGeom prst="rect">
            <a:avLst/>
          </a:prstGeom>
        </p:spPr>
        <p:txBody>
          <a:bodyPr/>
          <a:lstStyle>
            <a:lvl1pPr algn="ctr">
              <a:defRPr sz="1200"/>
            </a:lvl1pPr>
          </a:lstStyle>
          <a:p>
            <a:fld id="{27DD4577-8C9B-46BF-A5C1-FD2E06D67FED}" type="slidenum">
              <a:rPr lang="en-US" smtClean="0"/>
              <a:pPr/>
              <a:t>‹#›</a:t>
            </a:fld>
            <a:r>
              <a:rPr lang="en-US"/>
              <a:t>/45</a:t>
            </a:r>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702" r:id="rId2"/>
  </p:sldLayoutIdLst>
  <p:hf hdr="0" dt="0"/>
  <p:txStyles>
    <p:titleStyle>
      <a:lvl1pPr algn="l" defTabSz="807568" rtl="0" eaLnBrk="0" fontAlgn="base" latinLnBrk="1" hangingPunct="0">
        <a:spcBef>
          <a:spcPct val="0"/>
        </a:spcBef>
        <a:spcAft>
          <a:spcPct val="0"/>
        </a:spcAft>
        <a:defRPr kumimoji="1" sz="800">
          <a:solidFill>
            <a:schemeClr val="tx2"/>
          </a:solidFill>
          <a:latin typeface="Arial" pitchFamily="34" charset="0"/>
          <a:ea typeface="맑은 고딕" pitchFamily="50" charset="-127"/>
          <a:cs typeface="Arial" pitchFamily="34" charset="0"/>
        </a:defRPr>
      </a:lvl1pPr>
      <a:lvl2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2pPr>
      <a:lvl3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3pPr>
      <a:lvl4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4pPr>
      <a:lvl5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5pPr>
      <a:lvl6pPr marL="415320" algn="l" defTabSz="807568" rtl="0" fontAlgn="base" latinLnBrk="1">
        <a:spcBef>
          <a:spcPct val="0"/>
        </a:spcBef>
        <a:spcAft>
          <a:spcPct val="0"/>
        </a:spcAft>
        <a:defRPr kumimoji="1" sz="800">
          <a:solidFill>
            <a:schemeClr val="tx2"/>
          </a:solidFill>
          <a:latin typeface="굴림" pitchFamily="50" charset="-127"/>
          <a:ea typeface="굴림" pitchFamily="50" charset="-127"/>
        </a:defRPr>
      </a:lvl6pPr>
      <a:lvl7pPr marL="830641" algn="l" defTabSz="807568" rtl="0" fontAlgn="base" latinLnBrk="1">
        <a:spcBef>
          <a:spcPct val="0"/>
        </a:spcBef>
        <a:spcAft>
          <a:spcPct val="0"/>
        </a:spcAft>
        <a:defRPr kumimoji="1" sz="800">
          <a:solidFill>
            <a:schemeClr val="tx2"/>
          </a:solidFill>
          <a:latin typeface="굴림" pitchFamily="50" charset="-127"/>
          <a:ea typeface="굴림" pitchFamily="50" charset="-127"/>
        </a:defRPr>
      </a:lvl7pPr>
      <a:lvl8pPr marL="1245961" algn="l" defTabSz="807568" rtl="0" fontAlgn="base" latinLnBrk="1">
        <a:spcBef>
          <a:spcPct val="0"/>
        </a:spcBef>
        <a:spcAft>
          <a:spcPct val="0"/>
        </a:spcAft>
        <a:defRPr kumimoji="1" sz="800">
          <a:solidFill>
            <a:schemeClr val="tx2"/>
          </a:solidFill>
          <a:latin typeface="굴림" pitchFamily="50" charset="-127"/>
          <a:ea typeface="굴림" pitchFamily="50" charset="-127"/>
        </a:defRPr>
      </a:lvl8pPr>
      <a:lvl9pPr marL="1661282" algn="l" defTabSz="807568" rtl="0" fontAlgn="base" latinLnBrk="1">
        <a:spcBef>
          <a:spcPct val="0"/>
        </a:spcBef>
        <a:spcAft>
          <a:spcPct val="0"/>
        </a:spcAft>
        <a:defRPr kumimoji="1" sz="800">
          <a:solidFill>
            <a:schemeClr val="tx2"/>
          </a:solidFill>
          <a:latin typeface="굴림" pitchFamily="50" charset="-127"/>
          <a:ea typeface="굴림" pitchFamily="50" charset="-127"/>
        </a:defRPr>
      </a:lvl9pPr>
    </p:titleStyle>
    <p:bodyStyle>
      <a:lvl1pPr marL="302838" indent="-302838" algn="l" defTabSz="807568" rtl="0" eaLnBrk="0" fontAlgn="base" latinLnBrk="1" hangingPunct="0">
        <a:spcBef>
          <a:spcPct val="20000"/>
        </a:spcBef>
        <a:spcAft>
          <a:spcPct val="0"/>
        </a:spcAft>
        <a:defRPr kumimoji="1" sz="800">
          <a:solidFill>
            <a:schemeClr val="tx1"/>
          </a:solidFill>
          <a:latin typeface="Arial" pitchFamily="34" charset="0"/>
          <a:ea typeface="맑은 고딕" pitchFamily="50" charset="-127"/>
          <a:cs typeface="Arial" pitchFamily="34" charset="0"/>
        </a:defRPr>
      </a:lvl1pPr>
      <a:lvl2pPr marL="657591" indent="-252365" algn="l" defTabSz="807568" rtl="0" eaLnBrk="0" fontAlgn="base" latinLnBrk="1" hangingPunct="0">
        <a:spcBef>
          <a:spcPct val="20000"/>
        </a:spcBef>
        <a:spcAft>
          <a:spcPct val="0"/>
        </a:spcAft>
        <a:buChar char="–"/>
        <a:defRPr kumimoji="1" sz="2500">
          <a:solidFill>
            <a:schemeClr val="tx1"/>
          </a:solidFill>
          <a:latin typeface="+mn-lt"/>
          <a:ea typeface="+mn-ea"/>
        </a:defRPr>
      </a:lvl2pPr>
      <a:lvl3pPr marL="1010902" indent="-203334" algn="l" defTabSz="807568" rtl="0" eaLnBrk="0" fontAlgn="base" latinLnBrk="1" hangingPunct="0">
        <a:spcBef>
          <a:spcPct val="20000"/>
        </a:spcBef>
        <a:spcAft>
          <a:spcPct val="0"/>
        </a:spcAft>
        <a:buChar char="•"/>
        <a:defRPr kumimoji="1" sz="2100">
          <a:solidFill>
            <a:schemeClr val="tx1"/>
          </a:solidFill>
          <a:latin typeface="+mn-lt"/>
          <a:ea typeface="+mn-ea"/>
        </a:defRPr>
      </a:lvl3pPr>
      <a:lvl4pPr marL="1414686" indent="-201892" algn="l" defTabSz="807568" rtl="0" eaLnBrk="0" fontAlgn="base" latinLnBrk="1" hangingPunct="0">
        <a:spcBef>
          <a:spcPct val="20000"/>
        </a:spcBef>
        <a:spcAft>
          <a:spcPct val="0"/>
        </a:spcAft>
        <a:buChar char="–"/>
        <a:defRPr kumimoji="1" sz="1800">
          <a:solidFill>
            <a:schemeClr val="tx1"/>
          </a:solidFill>
          <a:latin typeface="+mn-lt"/>
          <a:ea typeface="+mn-ea"/>
        </a:defRPr>
      </a:lvl4pPr>
      <a:lvl5pPr marL="1818470" indent="-201892" algn="l" defTabSz="807568" rtl="0" eaLnBrk="0" fontAlgn="base" latinLnBrk="1" hangingPunct="0">
        <a:spcBef>
          <a:spcPct val="20000"/>
        </a:spcBef>
        <a:spcAft>
          <a:spcPct val="0"/>
        </a:spcAft>
        <a:buChar char="»"/>
        <a:defRPr kumimoji="1" sz="1800">
          <a:solidFill>
            <a:schemeClr val="tx1"/>
          </a:solidFill>
          <a:latin typeface="+mn-lt"/>
          <a:ea typeface="+mn-ea"/>
        </a:defRPr>
      </a:lvl5pPr>
      <a:lvl6pPr marL="2233790" indent="-201892" algn="l" defTabSz="807568" rtl="0" fontAlgn="base" latinLnBrk="1">
        <a:spcBef>
          <a:spcPct val="20000"/>
        </a:spcBef>
        <a:spcAft>
          <a:spcPct val="0"/>
        </a:spcAft>
        <a:buChar char="»"/>
        <a:defRPr kumimoji="1" sz="1800">
          <a:solidFill>
            <a:schemeClr val="tx1"/>
          </a:solidFill>
          <a:latin typeface="+mn-lt"/>
          <a:ea typeface="+mn-ea"/>
        </a:defRPr>
      </a:lvl6pPr>
      <a:lvl7pPr marL="2649111" indent="-201892" algn="l" defTabSz="807568" rtl="0" fontAlgn="base" latinLnBrk="1">
        <a:spcBef>
          <a:spcPct val="20000"/>
        </a:spcBef>
        <a:spcAft>
          <a:spcPct val="0"/>
        </a:spcAft>
        <a:buChar char="»"/>
        <a:defRPr kumimoji="1" sz="1800">
          <a:solidFill>
            <a:schemeClr val="tx1"/>
          </a:solidFill>
          <a:latin typeface="+mn-lt"/>
          <a:ea typeface="+mn-ea"/>
        </a:defRPr>
      </a:lvl7pPr>
      <a:lvl8pPr marL="3064431" indent="-201892" algn="l" defTabSz="807568" rtl="0" fontAlgn="base" latinLnBrk="1">
        <a:spcBef>
          <a:spcPct val="20000"/>
        </a:spcBef>
        <a:spcAft>
          <a:spcPct val="0"/>
        </a:spcAft>
        <a:buChar char="»"/>
        <a:defRPr kumimoji="1" sz="1800">
          <a:solidFill>
            <a:schemeClr val="tx1"/>
          </a:solidFill>
          <a:latin typeface="+mn-lt"/>
          <a:ea typeface="+mn-ea"/>
        </a:defRPr>
      </a:lvl8pPr>
      <a:lvl9pPr marL="3479752" indent="-201892" algn="l" defTabSz="807568" rtl="0" fontAlgn="base" latinLnBrk="1">
        <a:spcBef>
          <a:spcPct val="20000"/>
        </a:spcBef>
        <a:spcAft>
          <a:spcPct val="0"/>
        </a:spcAft>
        <a:buChar char="»"/>
        <a:defRPr kumimoji="1" sz="1800">
          <a:solidFill>
            <a:schemeClr val="tx1"/>
          </a:solidFill>
          <a:latin typeface="+mn-lt"/>
          <a:ea typeface="+mn-ea"/>
        </a:defRPr>
      </a:lvl9pPr>
    </p:bodyStyle>
    <p:otherStyle>
      <a:defPPr>
        <a:defRPr lang="ko-KR"/>
      </a:defPPr>
      <a:lvl1pPr marL="0" algn="l" defTabSz="830641" rtl="0" eaLnBrk="1" latinLnBrk="1" hangingPunct="1">
        <a:defRPr sz="1600" kern="1200">
          <a:solidFill>
            <a:schemeClr val="tx1"/>
          </a:solidFill>
          <a:latin typeface="+mn-lt"/>
          <a:ea typeface="+mn-ea"/>
          <a:cs typeface="+mn-cs"/>
        </a:defRPr>
      </a:lvl1pPr>
      <a:lvl2pPr marL="415320" algn="l" defTabSz="830641" rtl="0" eaLnBrk="1" latinLnBrk="1" hangingPunct="1">
        <a:defRPr sz="1600" kern="1200">
          <a:solidFill>
            <a:schemeClr val="tx1"/>
          </a:solidFill>
          <a:latin typeface="+mn-lt"/>
          <a:ea typeface="+mn-ea"/>
          <a:cs typeface="+mn-cs"/>
        </a:defRPr>
      </a:lvl2pPr>
      <a:lvl3pPr marL="830641" algn="l" defTabSz="830641" rtl="0" eaLnBrk="1" latinLnBrk="1" hangingPunct="1">
        <a:defRPr sz="1600" kern="1200">
          <a:solidFill>
            <a:schemeClr val="tx1"/>
          </a:solidFill>
          <a:latin typeface="+mn-lt"/>
          <a:ea typeface="+mn-ea"/>
          <a:cs typeface="+mn-cs"/>
        </a:defRPr>
      </a:lvl3pPr>
      <a:lvl4pPr marL="1245961" algn="l" defTabSz="830641" rtl="0" eaLnBrk="1" latinLnBrk="1" hangingPunct="1">
        <a:defRPr sz="1600" kern="1200">
          <a:solidFill>
            <a:schemeClr val="tx1"/>
          </a:solidFill>
          <a:latin typeface="+mn-lt"/>
          <a:ea typeface="+mn-ea"/>
          <a:cs typeface="+mn-cs"/>
        </a:defRPr>
      </a:lvl4pPr>
      <a:lvl5pPr marL="1661282" algn="l" defTabSz="830641" rtl="0" eaLnBrk="1" latinLnBrk="1" hangingPunct="1">
        <a:defRPr sz="1600" kern="1200">
          <a:solidFill>
            <a:schemeClr val="tx1"/>
          </a:solidFill>
          <a:latin typeface="+mn-lt"/>
          <a:ea typeface="+mn-ea"/>
          <a:cs typeface="+mn-cs"/>
        </a:defRPr>
      </a:lvl5pPr>
      <a:lvl6pPr marL="2076602" algn="l" defTabSz="830641" rtl="0" eaLnBrk="1" latinLnBrk="1" hangingPunct="1">
        <a:defRPr sz="1600" kern="1200">
          <a:solidFill>
            <a:schemeClr val="tx1"/>
          </a:solidFill>
          <a:latin typeface="+mn-lt"/>
          <a:ea typeface="+mn-ea"/>
          <a:cs typeface="+mn-cs"/>
        </a:defRPr>
      </a:lvl6pPr>
      <a:lvl7pPr marL="2491923" algn="l" defTabSz="830641" rtl="0" eaLnBrk="1" latinLnBrk="1" hangingPunct="1">
        <a:defRPr sz="1600" kern="1200">
          <a:solidFill>
            <a:schemeClr val="tx1"/>
          </a:solidFill>
          <a:latin typeface="+mn-lt"/>
          <a:ea typeface="+mn-ea"/>
          <a:cs typeface="+mn-cs"/>
        </a:defRPr>
      </a:lvl7pPr>
      <a:lvl8pPr marL="2907243" algn="l" defTabSz="830641" rtl="0" eaLnBrk="1" latinLnBrk="1" hangingPunct="1">
        <a:defRPr sz="1600" kern="1200">
          <a:solidFill>
            <a:schemeClr val="tx1"/>
          </a:solidFill>
          <a:latin typeface="+mn-lt"/>
          <a:ea typeface="+mn-ea"/>
          <a:cs typeface="+mn-cs"/>
        </a:defRPr>
      </a:lvl8pPr>
      <a:lvl9pPr marL="3322564" algn="l" defTabSz="830641" rtl="0" eaLnBrk="1" latinLnBrk="1"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11022" name="Group 46"/>
          <p:cNvGraphicFramePr>
            <a:graphicFrameLocks noGrp="1"/>
          </p:cNvGraphicFramePr>
          <p:nvPr/>
        </p:nvGraphicFramePr>
        <p:xfrm>
          <a:off x="128710" y="237624"/>
          <a:ext cx="8886580" cy="916000"/>
        </p:xfrm>
        <a:graphic>
          <a:graphicData uri="http://schemas.openxmlformats.org/drawingml/2006/table">
            <a:tbl>
              <a:tblPr/>
              <a:tblGrid>
                <a:gridCol w="1040871">
                  <a:extLst>
                    <a:ext uri="{9D8B030D-6E8A-4147-A177-3AD203B41FA5}">
                      <a16:colId xmlns:a16="http://schemas.microsoft.com/office/drawing/2014/main" val="20000"/>
                    </a:ext>
                  </a:extLst>
                </a:gridCol>
                <a:gridCol w="2754672">
                  <a:extLst>
                    <a:ext uri="{9D8B030D-6E8A-4147-A177-3AD203B41FA5}">
                      <a16:colId xmlns:a16="http://schemas.microsoft.com/office/drawing/2014/main" val="20001"/>
                    </a:ext>
                  </a:extLst>
                </a:gridCol>
                <a:gridCol w="719097">
                  <a:extLst>
                    <a:ext uri="{9D8B030D-6E8A-4147-A177-3AD203B41FA5}">
                      <a16:colId xmlns:a16="http://schemas.microsoft.com/office/drawing/2014/main" val="20002"/>
                    </a:ext>
                  </a:extLst>
                </a:gridCol>
                <a:gridCol w="160505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1928690">
                  <a:extLst>
                    <a:ext uri="{9D8B030D-6E8A-4147-A177-3AD203B41FA5}">
                      <a16:colId xmlns:a16="http://schemas.microsoft.com/office/drawing/2014/main" val="20005"/>
                    </a:ext>
                  </a:extLst>
                </a:gridCol>
              </a:tblGrid>
              <a:tr h="234616">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Page Name</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gridSpan="3">
                  <a:txBody>
                    <a:bodyPr/>
                    <a:lstStyle/>
                    <a:p>
                      <a:pPr marL="0" marR="0" lvl="0" indent="0" algn="l" defTabSz="1054100" rtl="0" eaLnBrk="1" fontAlgn="base" latinLnBrk="1" hangingPunct="1">
                        <a:lnSpc>
                          <a:spcPct val="100000"/>
                        </a:lnSpc>
                        <a:spcBef>
                          <a:spcPct val="20000"/>
                        </a:spcBef>
                        <a:spcAft>
                          <a:spcPct val="0"/>
                        </a:spcAft>
                        <a:buClrTx/>
                        <a:buSzTx/>
                        <a:buFontTx/>
                        <a:buNone/>
                        <a:tabLst/>
                      </a:pPr>
                      <a:endParaRPr kumimoji="1" lang="ko-KR" altLang="ko-KR" sz="900" b="1" i="0" u="none" strike="noStrike" cap="none" normalizeH="0" baseline="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Screen ID</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608">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Access</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All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 OBS team</a:t>
                      </a:r>
                      <a:r>
                        <a:rPr kumimoji="1" lang="ko-KR" altLang="en-US" sz="900" b="0"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 Brand shop</a:t>
                      </a:r>
                      <a:endParaRPr kumimoji="1" lang="ko-KR" altLang="en-US" sz="900" b="0"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Page Type</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List </a:t>
                      </a:r>
                      <a:r>
                        <a:rPr kumimoji="1" lang="en-US" altLang="ko-KR" sz="900" b="1" i="0" u="none" strike="noStrike" cap="none" normalizeH="0" baseline="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 Content </a:t>
                      </a:r>
                      <a:r>
                        <a:rPr kumimoji="1" lang="en-US" altLang="ko-KR" sz="900" b="1" i="0" u="none" strike="noStrike" cap="none" normalizeH="0" baseline="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 Tree </a:t>
                      </a:r>
                      <a:r>
                        <a:rPr kumimoji="1" lang="en-US" altLang="ko-KR" sz="900" b="1" i="0" u="none" strike="noStrike" cap="none" normalizeH="0" baseline="0">
                          <a:ln>
                            <a:noFill/>
                          </a:ln>
                          <a:solidFill>
                            <a:schemeClr val="hlink"/>
                          </a:solidFill>
                          <a:effectLst/>
                          <a:latin typeface="맑은 고딕" pitchFamily="50" charset="-127"/>
                          <a:ea typeface="맑은 고딕" pitchFamily="50" charset="-127"/>
                        </a:rPr>
                        <a:t>|</a:t>
                      </a:r>
                      <a:r>
                        <a:rPr kumimoji="1" lang="en-US" altLang="ko-KR" sz="900" b="0" i="0" u="none" strike="noStrike" cap="none" normalizeH="0" baseline="0">
                          <a:ln>
                            <a:noFill/>
                          </a:ln>
                          <a:solidFill>
                            <a:schemeClr val="tx1"/>
                          </a:solidFill>
                          <a:effectLst/>
                          <a:latin typeface="맑은 고딕" pitchFamily="50" charset="-127"/>
                          <a:ea typeface="맑은 고딕" pitchFamily="50" charset="-127"/>
                        </a:rPr>
                        <a:t> Other</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a:ln>
                            <a:noFill/>
                          </a:ln>
                          <a:solidFill>
                            <a:schemeClr val="tx1"/>
                          </a:solidFill>
                          <a:effectLst/>
                          <a:latin typeface="맑은 고딕" pitchFamily="50" charset="-127"/>
                          <a:ea typeface="맑은 고딕" pitchFamily="50" charset="-127"/>
                        </a:rPr>
                        <a:t>Window Type</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Grand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 </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Popup </a:t>
                      </a:r>
                      <a:r>
                        <a:rPr kumimoji="1" lang="en-US" altLang="ko-KR" sz="900" b="1" i="0" u="none" strike="noStrike" cap="none" normalizeH="0" baseline="0" dirty="0">
                          <a:ln>
                            <a:noFill/>
                          </a:ln>
                          <a:solidFill>
                            <a:schemeClr val="hlink"/>
                          </a:solidFill>
                          <a:effectLst/>
                          <a:latin typeface="맑은 고딕" pitchFamily="50" charset="-127"/>
                          <a:ea typeface="맑은 고딕" pitchFamily="50" charset="-127"/>
                        </a:rPr>
                        <a:t>| </a:t>
                      </a: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Tab</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199">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a:ln>
                            <a:noFill/>
                          </a:ln>
                          <a:solidFill>
                            <a:schemeClr val="tx1"/>
                          </a:solidFill>
                          <a:effectLst/>
                          <a:latin typeface="맑은 고딕" pitchFamily="50" charset="-127"/>
                          <a:ea typeface="맑은 고딕" pitchFamily="50" charset="-127"/>
                        </a:rPr>
                        <a:t>Page Description</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gridSpan="5">
                  <a:txBody>
                    <a:bodyPr/>
                    <a:lstStyle/>
                    <a:p>
                      <a:pPr marL="0" marR="0" lvl="0" indent="0" algn="l" defTabSz="1054100" rtl="0" eaLnBrk="1" fontAlgn="base" latinLnBrk="1" hangingPunct="1">
                        <a:lnSpc>
                          <a:spcPct val="100000"/>
                        </a:lnSpc>
                        <a:spcBef>
                          <a:spcPct val="20000"/>
                        </a:spcBef>
                        <a:spcAft>
                          <a:spcPct val="0"/>
                        </a:spcAft>
                        <a:buClrTx/>
                        <a:buSzTx/>
                        <a:buFontTx/>
                        <a:buNone/>
                        <a:tabLst/>
                      </a:pPr>
                      <a:endParaRPr kumimoji="1" lang="ko-KR" altLang="ko-KR" sz="900" b="1"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3106" name="Rectangle 34"/>
          <p:cNvSpPr>
            <a:spLocks noChangeArrowheads="1"/>
          </p:cNvSpPr>
          <p:nvPr/>
        </p:nvSpPr>
        <p:spPr bwMode="auto">
          <a:xfrm>
            <a:off x="128710" y="1036220"/>
            <a:ext cx="8862890" cy="5384132"/>
          </a:xfrm>
          <a:prstGeom prst="rect">
            <a:avLst/>
          </a:prstGeom>
          <a:noFill/>
          <a:ln w="12700">
            <a:solidFill>
              <a:srgbClr val="C0C0C0"/>
            </a:solidFill>
            <a:miter lim="800000"/>
            <a:headEnd/>
            <a:tailEnd type="none" w="med" len="sm"/>
          </a:ln>
        </p:spPr>
        <p:txBody>
          <a:bodyPr wrap="none" lIns="83064" tIns="41532" rIns="83064" bIns="41532" anchor="ctr"/>
          <a:lstStyle/>
          <a:p>
            <a:pPr>
              <a:defRPr/>
            </a:pPr>
            <a:endParaRPr lang="ko-KR" altLang="en-US">
              <a:latin typeface="Arial" pitchFamily="34" charset="0"/>
              <a:cs typeface="Arial" pitchFamily="34" charset="0"/>
            </a:endParaRPr>
          </a:p>
        </p:txBody>
      </p:sp>
      <p:sp>
        <p:nvSpPr>
          <p:cNvPr id="3107" name="Rectangle 36"/>
          <p:cNvSpPr>
            <a:spLocks noChangeArrowheads="1"/>
          </p:cNvSpPr>
          <p:nvPr/>
        </p:nvSpPr>
        <p:spPr bwMode="auto">
          <a:xfrm>
            <a:off x="131508" y="1036220"/>
            <a:ext cx="8859137" cy="200025"/>
          </a:xfrm>
          <a:prstGeom prst="rect">
            <a:avLst/>
          </a:prstGeom>
          <a:solidFill>
            <a:schemeClr val="bg2"/>
          </a:solidFill>
          <a:ln w="9525" algn="ctr">
            <a:noFill/>
            <a:miter lim="800000"/>
            <a:headEnd/>
            <a:tailEnd/>
          </a:ln>
        </p:spPr>
        <p:txBody>
          <a:bodyPr wrap="none" lIns="83064" tIns="41532" rIns="83064" bIns="41532" anchor="ctr"/>
          <a:lstStyle/>
          <a:p>
            <a:pPr>
              <a:defRPr/>
            </a:pPr>
            <a:endParaRPr lang="ko-KR" altLang="en-US">
              <a:latin typeface="Arial" pitchFamily="34" charset="0"/>
              <a:cs typeface="Arial" pitchFamily="34" charset="0"/>
            </a:endParaRPr>
          </a:p>
        </p:txBody>
      </p:sp>
      <p:sp>
        <p:nvSpPr>
          <p:cNvPr id="5157" name="Rectangle 39"/>
          <p:cNvSpPr>
            <a:spLocks noGrp="1" noChangeArrowheads="1"/>
          </p:cNvSpPr>
          <p:nvPr>
            <p:ph type="body" idx="1"/>
          </p:nvPr>
        </p:nvSpPr>
        <p:spPr bwMode="auto">
          <a:xfrm>
            <a:off x="1176577" y="705352"/>
            <a:ext cx="3950835" cy="264695"/>
          </a:xfrm>
          <a:prstGeom prst="rect">
            <a:avLst/>
          </a:prstGeom>
          <a:noFill/>
          <a:ln w="9525">
            <a:noFill/>
            <a:miter lim="800000"/>
            <a:headEnd/>
            <a:tailEnd/>
          </a:ln>
        </p:spPr>
        <p:txBody>
          <a:bodyPr vert="horz" wrap="square" lIns="80825" tIns="40413" rIns="80825" bIns="40413" numCol="1" anchor="t" anchorCtr="0" compatLnSpc="1">
            <a:prstTxWarp prst="textNoShape">
              <a:avLst/>
            </a:prstTxWarp>
          </a:bodyPr>
          <a:lstStyle/>
          <a:p>
            <a:pPr lvl="0"/>
            <a:r>
              <a:rPr lang="ko-KR" altLang="en-US" dirty="0"/>
              <a:t>마스터 텍스트 스타일을 편집합니다</a:t>
            </a:r>
          </a:p>
        </p:txBody>
      </p:sp>
      <p:sp>
        <p:nvSpPr>
          <p:cNvPr id="5158" name="Rectangle 40"/>
          <p:cNvSpPr>
            <a:spLocks noGrp="1" noChangeArrowheads="1"/>
          </p:cNvSpPr>
          <p:nvPr>
            <p:ph type="title"/>
          </p:nvPr>
        </p:nvSpPr>
        <p:spPr bwMode="auto">
          <a:xfrm>
            <a:off x="1176577" y="237624"/>
            <a:ext cx="5224223" cy="219576"/>
          </a:xfrm>
          <a:prstGeom prst="rect">
            <a:avLst/>
          </a:prstGeom>
          <a:noFill/>
          <a:ln w="9525">
            <a:noFill/>
            <a:miter lim="800000"/>
            <a:headEnd/>
            <a:tailEnd/>
          </a:ln>
        </p:spPr>
        <p:txBody>
          <a:bodyPr vert="horz" wrap="square" lIns="80825" tIns="40413" rIns="80825" bIns="40413" numCol="1" anchor="ctr" anchorCtr="0" compatLnSpc="1">
            <a:prstTxWarp prst="textNoShape">
              <a:avLst/>
            </a:prstTxWarp>
          </a:bodyPr>
          <a:lstStyle/>
          <a:p>
            <a:pPr lvl="0"/>
            <a:r>
              <a:rPr lang="ko-KR" altLang="en-US"/>
              <a:t>마스터 제목 스타일 편집</a:t>
            </a:r>
          </a:p>
        </p:txBody>
      </p:sp>
      <p:pic>
        <p:nvPicPr>
          <p:cNvPr id="12" name="Picture 12" descr="color_img04_01"/>
          <p:cNvPicPr>
            <a:picLocks noChangeAspect="1" noChangeArrowheads="1"/>
          </p:cNvPicPr>
          <p:nvPr/>
        </p:nvPicPr>
        <p:blipFill>
          <a:blip r:embed="rId4" cstate="print"/>
          <a:srcRect l="2328" t="1056" r="62048" b="91956"/>
          <a:stretch>
            <a:fillRect/>
          </a:stretch>
        </p:blipFill>
        <p:spPr bwMode="auto">
          <a:xfrm>
            <a:off x="8094785" y="6516688"/>
            <a:ext cx="830874" cy="234950"/>
          </a:xfrm>
          <a:prstGeom prst="rect">
            <a:avLst/>
          </a:prstGeom>
          <a:noFill/>
          <a:ln w="9525">
            <a:noFill/>
            <a:miter lim="800000"/>
            <a:headEnd/>
            <a:tailEnd/>
          </a:ln>
        </p:spPr>
      </p:pic>
      <p:grpSp>
        <p:nvGrpSpPr>
          <p:cNvPr id="2" name="Group 16"/>
          <p:cNvGrpSpPr>
            <a:grpSpLocks/>
          </p:cNvGrpSpPr>
          <p:nvPr/>
        </p:nvGrpSpPr>
        <p:grpSpPr bwMode="auto">
          <a:xfrm>
            <a:off x="252047" y="6453337"/>
            <a:ext cx="2425212" cy="331787"/>
            <a:chOff x="2505075" y="630238"/>
            <a:chExt cx="5292725" cy="790575"/>
          </a:xfrm>
        </p:grpSpPr>
        <p:pic>
          <p:nvPicPr>
            <p:cNvPr id="14" name="Picture 14" descr="thinkbig[1]"/>
            <p:cNvPicPr>
              <a:picLocks noChangeAspect="1" noChangeArrowheads="1"/>
            </p:cNvPicPr>
            <p:nvPr/>
          </p:nvPicPr>
          <p:blipFill>
            <a:blip r:embed="rId5" cstate="print"/>
            <a:srcRect/>
            <a:stretch>
              <a:fillRect/>
            </a:stretch>
          </p:blipFill>
          <p:spPr bwMode="auto">
            <a:xfrm>
              <a:off x="2505075" y="630238"/>
              <a:ext cx="1439863" cy="777875"/>
            </a:xfrm>
            <a:prstGeom prst="rect">
              <a:avLst/>
            </a:prstGeom>
            <a:noFill/>
            <a:ln w="9525">
              <a:noFill/>
              <a:miter lim="800000"/>
              <a:headEnd/>
              <a:tailEnd/>
            </a:ln>
          </p:spPr>
        </p:pic>
        <p:pic>
          <p:nvPicPr>
            <p:cNvPr id="15" name="Picture 15" descr="startsmall"/>
            <p:cNvPicPr>
              <a:picLocks noChangeAspect="1" noChangeArrowheads="1"/>
            </p:cNvPicPr>
            <p:nvPr/>
          </p:nvPicPr>
          <p:blipFill>
            <a:blip r:embed="rId6" cstate="print"/>
            <a:srcRect/>
            <a:stretch>
              <a:fillRect/>
            </a:stretch>
          </p:blipFill>
          <p:spPr bwMode="auto">
            <a:xfrm>
              <a:off x="4098925" y="1052513"/>
              <a:ext cx="1682750" cy="312737"/>
            </a:xfrm>
            <a:prstGeom prst="rect">
              <a:avLst/>
            </a:prstGeom>
            <a:noFill/>
            <a:ln w="9525">
              <a:noFill/>
              <a:miter lim="800000"/>
              <a:headEnd/>
              <a:tailEnd/>
            </a:ln>
          </p:spPr>
        </p:pic>
        <p:pic>
          <p:nvPicPr>
            <p:cNvPr id="16" name="Picture 16" descr="movefast"/>
            <p:cNvPicPr>
              <a:picLocks noChangeAspect="1" noChangeArrowheads="1"/>
            </p:cNvPicPr>
            <p:nvPr/>
          </p:nvPicPr>
          <p:blipFill>
            <a:blip r:embed="rId7" cstate="print"/>
            <a:srcRect/>
            <a:stretch>
              <a:fillRect/>
            </a:stretch>
          </p:blipFill>
          <p:spPr bwMode="auto">
            <a:xfrm>
              <a:off x="5745163" y="1025525"/>
              <a:ext cx="2052637" cy="395288"/>
            </a:xfrm>
            <a:prstGeom prst="rect">
              <a:avLst/>
            </a:prstGeom>
            <a:noFill/>
            <a:ln w="9525">
              <a:noFill/>
              <a:miter lim="800000"/>
              <a:headEnd/>
              <a:tailEnd/>
            </a:ln>
          </p:spPr>
        </p:pic>
      </p:grpSp>
      <p:sp>
        <p:nvSpPr>
          <p:cNvPr id="13" name="Slide Number Placeholder 5"/>
          <p:cNvSpPr>
            <a:spLocks noGrp="1"/>
          </p:cNvSpPr>
          <p:nvPr>
            <p:ph type="sldNum" sz="quarter" idx="4"/>
          </p:nvPr>
        </p:nvSpPr>
        <p:spPr>
          <a:xfrm>
            <a:off x="3581400" y="6416675"/>
            <a:ext cx="2133600" cy="365125"/>
          </a:xfrm>
          <a:prstGeom prst="rect">
            <a:avLst/>
          </a:prstGeom>
        </p:spPr>
        <p:txBody>
          <a:bodyPr/>
          <a:lstStyle>
            <a:lvl1pPr algn="ctr">
              <a:defRPr sz="1200"/>
            </a:lvl1pPr>
          </a:lstStyle>
          <a:p>
            <a:fld id="{27DD4577-8C9B-46BF-A5C1-FD2E06D67FED}" type="slidenum">
              <a:rPr lang="en-US" smtClean="0"/>
              <a:pPr/>
              <a:t>‹#›</a:t>
            </a:fld>
            <a:r>
              <a:rPr lang="en-US"/>
              <a:t>/45</a:t>
            </a:r>
            <a:endParaRPr lang="en-US" dirty="0"/>
          </a:p>
        </p:txBody>
      </p:sp>
    </p:spTree>
  </p:cSld>
  <p:clrMap bg1="lt1" tx1="dk1" bg2="lt2" tx2="dk2" accent1="accent1" accent2="accent2" accent3="accent3" accent4="accent4" accent5="accent5" accent6="accent6" hlink="hlink" folHlink="folHlink"/>
  <p:sldLayoutIdLst>
    <p:sldLayoutId id="2147483689" r:id="rId1"/>
    <p:sldLayoutId id="2147483666" r:id="rId2"/>
  </p:sldLayoutIdLst>
  <p:hf hdr="0" dt="0"/>
  <p:txStyles>
    <p:titleStyle>
      <a:lvl1pPr algn="l" defTabSz="807568" rtl="0" eaLnBrk="0" fontAlgn="base" latinLnBrk="1" hangingPunct="0">
        <a:spcBef>
          <a:spcPct val="0"/>
        </a:spcBef>
        <a:spcAft>
          <a:spcPct val="0"/>
        </a:spcAft>
        <a:defRPr kumimoji="1" sz="800">
          <a:solidFill>
            <a:schemeClr val="tx2"/>
          </a:solidFill>
          <a:latin typeface="Arial" pitchFamily="34" charset="0"/>
          <a:ea typeface="맑은 고딕" pitchFamily="50" charset="-127"/>
          <a:cs typeface="Arial" pitchFamily="34" charset="0"/>
        </a:defRPr>
      </a:lvl1pPr>
      <a:lvl2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2pPr>
      <a:lvl3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3pPr>
      <a:lvl4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4pPr>
      <a:lvl5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5pPr>
      <a:lvl6pPr marL="415320" algn="l" defTabSz="807568" rtl="0" fontAlgn="base" latinLnBrk="1">
        <a:spcBef>
          <a:spcPct val="0"/>
        </a:spcBef>
        <a:spcAft>
          <a:spcPct val="0"/>
        </a:spcAft>
        <a:defRPr kumimoji="1" sz="800">
          <a:solidFill>
            <a:schemeClr val="tx2"/>
          </a:solidFill>
          <a:latin typeface="굴림" pitchFamily="50" charset="-127"/>
          <a:ea typeface="굴림" pitchFamily="50" charset="-127"/>
        </a:defRPr>
      </a:lvl6pPr>
      <a:lvl7pPr marL="830641" algn="l" defTabSz="807568" rtl="0" fontAlgn="base" latinLnBrk="1">
        <a:spcBef>
          <a:spcPct val="0"/>
        </a:spcBef>
        <a:spcAft>
          <a:spcPct val="0"/>
        </a:spcAft>
        <a:defRPr kumimoji="1" sz="800">
          <a:solidFill>
            <a:schemeClr val="tx2"/>
          </a:solidFill>
          <a:latin typeface="굴림" pitchFamily="50" charset="-127"/>
          <a:ea typeface="굴림" pitchFamily="50" charset="-127"/>
        </a:defRPr>
      </a:lvl7pPr>
      <a:lvl8pPr marL="1245961" algn="l" defTabSz="807568" rtl="0" fontAlgn="base" latinLnBrk="1">
        <a:spcBef>
          <a:spcPct val="0"/>
        </a:spcBef>
        <a:spcAft>
          <a:spcPct val="0"/>
        </a:spcAft>
        <a:defRPr kumimoji="1" sz="800">
          <a:solidFill>
            <a:schemeClr val="tx2"/>
          </a:solidFill>
          <a:latin typeface="굴림" pitchFamily="50" charset="-127"/>
          <a:ea typeface="굴림" pitchFamily="50" charset="-127"/>
        </a:defRPr>
      </a:lvl8pPr>
      <a:lvl9pPr marL="1661282" algn="l" defTabSz="807568" rtl="0" fontAlgn="base" latinLnBrk="1">
        <a:spcBef>
          <a:spcPct val="0"/>
        </a:spcBef>
        <a:spcAft>
          <a:spcPct val="0"/>
        </a:spcAft>
        <a:defRPr kumimoji="1" sz="800">
          <a:solidFill>
            <a:schemeClr val="tx2"/>
          </a:solidFill>
          <a:latin typeface="굴림" pitchFamily="50" charset="-127"/>
          <a:ea typeface="굴림" pitchFamily="50" charset="-127"/>
        </a:defRPr>
      </a:lvl9pPr>
    </p:titleStyle>
    <p:bodyStyle>
      <a:lvl1pPr marL="302838" indent="-302838" algn="l" defTabSz="807568" rtl="0" eaLnBrk="0" fontAlgn="base" latinLnBrk="1" hangingPunct="0">
        <a:spcBef>
          <a:spcPct val="20000"/>
        </a:spcBef>
        <a:spcAft>
          <a:spcPct val="0"/>
        </a:spcAft>
        <a:defRPr kumimoji="1" sz="800">
          <a:solidFill>
            <a:schemeClr val="tx1"/>
          </a:solidFill>
          <a:latin typeface="Arial" pitchFamily="34" charset="0"/>
          <a:ea typeface="맑은 고딕" pitchFamily="50" charset="-127"/>
          <a:cs typeface="Arial" pitchFamily="34" charset="0"/>
        </a:defRPr>
      </a:lvl1pPr>
      <a:lvl2pPr marL="657591" indent="-252365" algn="l" defTabSz="807568" rtl="0" eaLnBrk="0" fontAlgn="base" latinLnBrk="1" hangingPunct="0">
        <a:spcBef>
          <a:spcPct val="20000"/>
        </a:spcBef>
        <a:spcAft>
          <a:spcPct val="0"/>
        </a:spcAft>
        <a:buChar char="–"/>
        <a:defRPr kumimoji="1" sz="2500">
          <a:solidFill>
            <a:schemeClr val="tx1"/>
          </a:solidFill>
          <a:latin typeface="+mn-lt"/>
          <a:ea typeface="+mn-ea"/>
        </a:defRPr>
      </a:lvl2pPr>
      <a:lvl3pPr marL="1010902" indent="-203334" algn="l" defTabSz="807568" rtl="0" eaLnBrk="0" fontAlgn="base" latinLnBrk="1" hangingPunct="0">
        <a:spcBef>
          <a:spcPct val="20000"/>
        </a:spcBef>
        <a:spcAft>
          <a:spcPct val="0"/>
        </a:spcAft>
        <a:buChar char="•"/>
        <a:defRPr kumimoji="1" sz="2100">
          <a:solidFill>
            <a:schemeClr val="tx1"/>
          </a:solidFill>
          <a:latin typeface="+mn-lt"/>
          <a:ea typeface="+mn-ea"/>
        </a:defRPr>
      </a:lvl3pPr>
      <a:lvl4pPr marL="1414686" indent="-201892" algn="l" defTabSz="807568" rtl="0" eaLnBrk="0" fontAlgn="base" latinLnBrk="1" hangingPunct="0">
        <a:spcBef>
          <a:spcPct val="20000"/>
        </a:spcBef>
        <a:spcAft>
          <a:spcPct val="0"/>
        </a:spcAft>
        <a:buChar char="–"/>
        <a:defRPr kumimoji="1" sz="1800">
          <a:solidFill>
            <a:schemeClr val="tx1"/>
          </a:solidFill>
          <a:latin typeface="+mn-lt"/>
          <a:ea typeface="+mn-ea"/>
        </a:defRPr>
      </a:lvl4pPr>
      <a:lvl5pPr marL="1818470" indent="-201892" algn="l" defTabSz="807568" rtl="0" eaLnBrk="0" fontAlgn="base" latinLnBrk="1" hangingPunct="0">
        <a:spcBef>
          <a:spcPct val="20000"/>
        </a:spcBef>
        <a:spcAft>
          <a:spcPct val="0"/>
        </a:spcAft>
        <a:buChar char="»"/>
        <a:defRPr kumimoji="1" sz="1800">
          <a:solidFill>
            <a:schemeClr val="tx1"/>
          </a:solidFill>
          <a:latin typeface="+mn-lt"/>
          <a:ea typeface="+mn-ea"/>
        </a:defRPr>
      </a:lvl5pPr>
      <a:lvl6pPr marL="2233790" indent="-201892" algn="l" defTabSz="807568" rtl="0" fontAlgn="base" latinLnBrk="1">
        <a:spcBef>
          <a:spcPct val="20000"/>
        </a:spcBef>
        <a:spcAft>
          <a:spcPct val="0"/>
        </a:spcAft>
        <a:buChar char="»"/>
        <a:defRPr kumimoji="1" sz="1800">
          <a:solidFill>
            <a:schemeClr val="tx1"/>
          </a:solidFill>
          <a:latin typeface="+mn-lt"/>
          <a:ea typeface="+mn-ea"/>
        </a:defRPr>
      </a:lvl6pPr>
      <a:lvl7pPr marL="2649111" indent="-201892" algn="l" defTabSz="807568" rtl="0" fontAlgn="base" latinLnBrk="1">
        <a:spcBef>
          <a:spcPct val="20000"/>
        </a:spcBef>
        <a:spcAft>
          <a:spcPct val="0"/>
        </a:spcAft>
        <a:buChar char="»"/>
        <a:defRPr kumimoji="1" sz="1800">
          <a:solidFill>
            <a:schemeClr val="tx1"/>
          </a:solidFill>
          <a:latin typeface="+mn-lt"/>
          <a:ea typeface="+mn-ea"/>
        </a:defRPr>
      </a:lvl7pPr>
      <a:lvl8pPr marL="3064431" indent="-201892" algn="l" defTabSz="807568" rtl="0" fontAlgn="base" latinLnBrk="1">
        <a:spcBef>
          <a:spcPct val="20000"/>
        </a:spcBef>
        <a:spcAft>
          <a:spcPct val="0"/>
        </a:spcAft>
        <a:buChar char="»"/>
        <a:defRPr kumimoji="1" sz="1800">
          <a:solidFill>
            <a:schemeClr val="tx1"/>
          </a:solidFill>
          <a:latin typeface="+mn-lt"/>
          <a:ea typeface="+mn-ea"/>
        </a:defRPr>
      </a:lvl8pPr>
      <a:lvl9pPr marL="3479752" indent="-201892" algn="l" defTabSz="807568" rtl="0" fontAlgn="base" latinLnBrk="1">
        <a:spcBef>
          <a:spcPct val="20000"/>
        </a:spcBef>
        <a:spcAft>
          <a:spcPct val="0"/>
        </a:spcAft>
        <a:buChar char="»"/>
        <a:defRPr kumimoji="1" sz="1800">
          <a:solidFill>
            <a:schemeClr val="tx1"/>
          </a:solidFill>
          <a:latin typeface="+mn-lt"/>
          <a:ea typeface="+mn-ea"/>
        </a:defRPr>
      </a:lvl9pPr>
    </p:bodyStyle>
    <p:otherStyle>
      <a:defPPr>
        <a:defRPr lang="ko-KR"/>
      </a:defPPr>
      <a:lvl1pPr marL="0" algn="l" defTabSz="830641" rtl="0" eaLnBrk="1" latinLnBrk="1" hangingPunct="1">
        <a:defRPr sz="1600" kern="1200">
          <a:solidFill>
            <a:schemeClr val="tx1"/>
          </a:solidFill>
          <a:latin typeface="+mn-lt"/>
          <a:ea typeface="+mn-ea"/>
          <a:cs typeface="+mn-cs"/>
        </a:defRPr>
      </a:lvl1pPr>
      <a:lvl2pPr marL="415320" algn="l" defTabSz="830641" rtl="0" eaLnBrk="1" latinLnBrk="1" hangingPunct="1">
        <a:defRPr sz="1600" kern="1200">
          <a:solidFill>
            <a:schemeClr val="tx1"/>
          </a:solidFill>
          <a:latin typeface="+mn-lt"/>
          <a:ea typeface="+mn-ea"/>
          <a:cs typeface="+mn-cs"/>
        </a:defRPr>
      </a:lvl2pPr>
      <a:lvl3pPr marL="830641" algn="l" defTabSz="830641" rtl="0" eaLnBrk="1" latinLnBrk="1" hangingPunct="1">
        <a:defRPr sz="1600" kern="1200">
          <a:solidFill>
            <a:schemeClr val="tx1"/>
          </a:solidFill>
          <a:latin typeface="+mn-lt"/>
          <a:ea typeface="+mn-ea"/>
          <a:cs typeface="+mn-cs"/>
        </a:defRPr>
      </a:lvl3pPr>
      <a:lvl4pPr marL="1245961" algn="l" defTabSz="830641" rtl="0" eaLnBrk="1" latinLnBrk="1" hangingPunct="1">
        <a:defRPr sz="1600" kern="1200">
          <a:solidFill>
            <a:schemeClr val="tx1"/>
          </a:solidFill>
          <a:latin typeface="+mn-lt"/>
          <a:ea typeface="+mn-ea"/>
          <a:cs typeface="+mn-cs"/>
        </a:defRPr>
      </a:lvl4pPr>
      <a:lvl5pPr marL="1661282" algn="l" defTabSz="830641" rtl="0" eaLnBrk="1" latinLnBrk="1" hangingPunct="1">
        <a:defRPr sz="1600" kern="1200">
          <a:solidFill>
            <a:schemeClr val="tx1"/>
          </a:solidFill>
          <a:latin typeface="+mn-lt"/>
          <a:ea typeface="+mn-ea"/>
          <a:cs typeface="+mn-cs"/>
        </a:defRPr>
      </a:lvl5pPr>
      <a:lvl6pPr marL="2076602" algn="l" defTabSz="830641" rtl="0" eaLnBrk="1" latinLnBrk="1" hangingPunct="1">
        <a:defRPr sz="1600" kern="1200">
          <a:solidFill>
            <a:schemeClr val="tx1"/>
          </a:solidFill>
          <a:latin typeface="+mn-lt"/>
          <a:ea typeface="+mn-ea"/>
          <a:cs typeface="+mn-cs"/>
        </a:defRPr>
      </a:lvl6pPr>
      <a:lvl7pPr marL="2491923" algn="l" defTabSz="830641" rtl="0" eaLnBrk="1" latinLnBrk="1" hangingPunct="1">
        <a:defRPr sz="1600" kern="1200">
          <a:solidFill>
            <a:schemeClr val="tx1"/>
          </a:solidFill>
          <a:latin typeface="+mn-lt"/>
          <a:ea typeface="+mn-ea"/>
          <a:cs typeface="+mn-cs"/>
        </a:defRPr>
      </a:lvl7pPr>
      <a:lvl8pPr marL="2907243" algn="l" defTabSz="830641" rtl="0" eaLnBrk="1" latinLnBrk="1" hangingPunct="1">
        <a:defRPr sz="1600" kern="1200">
          <a:solidFill>
            <a:schemeClr val="tx1"/>
          </a:solidFill>
          <a:latin typeface="+mn-lt"/>
          <a:ea typeface="+mn-ea"/>
          <a:cs typeface="+mn-cs"/>
        </a:defRPr>
      </a:lvl8pPr>
      <a:lvl9pPr marL="3322564" algn="l" defTabSz="830641" rtl="0" eaLnBrk="1" latinLnBrk="1"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11022" name="Group 46"/>
          <p:cNvGraphicFramePr>
            <a:graphicFrameLocks noGrp="1"/>
          </p:cNvGraphicFramePr>
          <p:nvPr/>
        </p:nvGraphicFramePr>
        <p:xfrm>
          <a:off x="128710" y="237624"/>
          <a:ext cx="8886580" cy="234616"/>
        </p:xfrm>
        <a:graphic>
          <a:graphicData uri="http://schemas.openxmlformats.org/drawingml/2006/table">
            <a:tbl>
              <a:tblPr/>
              <a:tblGrid>
                <a:gridCol w="1040871">
                  <a:extLst>
                    <a:ext uri="{9D8B030D-6E8A-4147-A177-3AD203B41FA5}">
                      <a16:colId xmlns:a16="http://schemas.microsoft.com/office/drawing/2014/main" val="20000"/>
                    </a:ext>
                  </a:extLst>
                </a:gridCol>
                <a:gridCol w="5231219">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623890">
                  <a:extLst>
                    <a:ext uri="{9D8B030D-6E8A-4147-A177-3AD203B41FA5}">
                      <a16:colId xmlns:a16="http://schemas.microsoft.com/office/drawing/2014/main" val="20003"/>
                    </a:ext>
                  </a:extLst>
                </a:gridCol>
              </a:tblGrid>
              <a:tr h="234616">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Page Name</a:t>
                      </a: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1054100" rtl="0" eaLnBrk="1" fontAlgn="base" latinLnBrk="1" hangingPunct="1">
                        <a:lnSpc>
                          <a:spcPct val="100000"/>
                        </a:lnSpc>
                        <a:spcBef>
                          <a:spcPct val="20000"/>
                        </a:spcBef>
                        <a:spcAft>
                          <a:spcPct val="0"/>
                        </a:spcAft>
                        <a:buClrTx/>
                        <a:buSzTx/>
                        <a:buFontTx/>
                        <a:buNone/>
                        <a:tabLst/>
                      </a:pPr>
                      <a:endParaRPr kumimoji="1" lang="ko-KR" altLang="ko-KR" sz="900" b="1" i="0" u="none" strike="noStrike" cap="none" normalizeH="0" baseline="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r>
                        <a:rPr kumimoji="1" lang="en-US" altLang="ko-KR" sz="900" b="1" i="0" u="none" strike="noStrike" cap="none" normalizeH="0" baseline="0" dirty="0">
                          <a:ln>
                            <a:noFill/>
                          </a:ln>
                          <a:solidFill>
                            <a:schemeClr val="tx1"/>
                          </a:solidFill>
                          <a:effectLst/>
                          <a:latin typeface="맑은 고딕" pitchFamily="50" charset="-127"/>
                          <a:ea typeface="맑은 고딕" pitchFamily="50" charset="-127"/>
                        </a:rPr>
                        <a:t>Screen ID</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1054100" rtl="0" eaLnBrk="1" fontAlgn="base" latinLnBrk="1" hangingPunct="1">
                        <a:lnSpc>
                          <a:spcPct val="100000"/>
                        </a:lnSpc>
                        <a:spcBef>
                          <a:spcPct val="2000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61742" marR="61742" marT="33186" marB="3318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158" name="Rectangle 40"/>
          <p:cNvSpPr>
            <a:spLocks noGrp="1" noChangeArrowheads="1"/>
          </p:cNvSpPr>
          <p:nvPr>
            <p:ph type="title"/>
          </p:nvPr>
        </p:nvSpPr>
        <p:spPr bwMode="auto">
          <a:xfrm>
            <a:off x="1176577" y="237624"/>
            <a:ext cx="5224223" cy="219576"/>
          </a:xfrm>
          <a:prstGeom prst="rect">
            <a:avLst/>
          </a:prstGeom>
          <a:noFill/>
          <a:ln w="9525">
            <a:noFill/>
            <a:miter lim="800000"/>
            <a:headEnd/>
            <a:tailEnd/>
          </a:ln>
        </p:spPr>
        <p:txBody>
          <a:bodyPr vert="horz" wrap="square" lIns="80825" tIns="40413" rIns="80825" bIns="40413" numCol="1" anchor="ctr" anchorCtr="0" compatLnSpc="1">
            <a:prstTxWarp prst="textNoShape">
              <a:avLst/>
            </a:prstTxWarp>
          </a:bodyPr>
          <a:lstStyle/>
          <a:p>
            <a:pPr lvl="0"/>
            <a:r>
              <a:rPr lang="ko-KR" altLang="en-US"/>
              <a:t>마스터 제목 스타일 편집</a:t>
            </a:r>
          </a:p>
        </p:txBody>
      </p:sp>
      <p:pic>
        <p:nvPicPr>
          <p:cNvPr id="12" name="Picture 12" descr="color_img04_01"/>
          <p:cNvPicPr>
            <a:picLocks noChangeAspect="1" noChangeArrowheads="1"/>
          </p:cNvPicPr>
          <p:nvPr/>
        </p:nvPicPr>
        <p:blipFill>
          <a:blip r:embed="rId3" cstate="print"/>
          <a:srcRect l="2328" t="1056" r="62048" b="91956"/>
          <a:stretch>
            <a:fillRect/>
          </a:stretch>
        </p:blipFill>
        <p:spPr bwMode="auto">
          <a:xfrm>
            <a:off x="8094785" y="6516688"/>
            <a:ext cx="830874" cy="234950"/>
          </a:xfrm>
          <a:prstGeom prst="rect">
            <a:avLst/>
          </a:prstGeom>
          <a:noFill/>
          <a:ln w="9525">
            <a:noFill/>
            <a:miter lim="800000"/>
            <a:headEnd/>
            <a:tailEnd/>
          </a:ln>
        </p:spPr>
      </p:pic>
      <p:grpSp>
        <p:nvGrpSpPr>
          <p:cNvPr id="2" name="Group 16"/>
          <p:cNvGrpSpPr>
            <a:grpSpLocks/>
          </p:cNvGrpSpPr>
          <p:nvPr/>
        </p:nvGrpSpPr>
        <p:grpSpPr bwMode="auto">
          <a:xfrm>
            <a:off x="252047" y="6453337"/>
            <a:ext cx="2425212" cy="331787"/>
            <a:chOff x="2505075" y="630238"/>
            <a:chExt cx="5292725" cy="790575"/>
          </a:xfrm>
        </p:grpSpPr>
        <p:pic>
          <p:nvPicPr>
            <p:cNvPr id="14" name="Picture 14" descr="thinkbig[1]"/>
            <p:cNvPicPr>
              <a:picLocks noChangeAspect="1" noChangeArrowheads="1"/>
            </p:cNvPicPr>
            <p:nvPr/>
          </p:nvPicPr>
          <p:blipFill>
            <a:blip r:embed="rId4" cstate="print"/>
            <a:srcRect/>
            <a:stretch>
              <a:fillRect/>
            </a:stretch>
          </p:blipFill>
          <p:spPr bwMode="auto">
            <a:xfrm>
              <a:off x="2505075" y="630238"/>
              <a:ext cx="1439863" cy="777875"/>
            </a:xfrm>
            <a:prstGeom prst="rect">
              <a:avLst/>
            </a:prstGeom>
            <a:noFill/>
            <a:ln w="9525">
              <a:noFill/>
              <a:miter lim="800000"/>
              <a:headEnd/>
              <a:tailEnd/>
            </a:ln>
          </p:spPr>
        </p:pic>
        <p:pic>
          <p:nvPicPr>
            <p:cNvPr id="15" name="Picture 15" descr="startsmall"/>
            <p:cNvPicPr>
              <a:picLocks noChangeAspect="1" noChangeArrowheads="1"/>
            </p:cNvPicPr>
            <p:nvPr/>
          </p:nvPicPr>
          <p:blipFill>
            <a:blip r:embed="rId5" cstate="print"/>
            <a:srcRect/>
            <a:stretch>
              <a:fillRect/>
            </a:stretch>
          </p:blipFill>
          <p:spPr bwMode="auto">
            <a:xfrm>
              <a:off x="4098925" y="1052513"/>
              <a:ext cx="1682750" cy="312737"/>
            </a:xfrm>
            <a:prstGeom prst="rect">
              <a:avLst/>
            </a:prstGeom>
            <a:noFill/>
            <a:ln w="9525">
              <a:noFill/>
              <a:miter lim="800000"/>
              <a:headEnd/>
              <a:tailEnd/>
            </a:ln>
          </p:spPr>
        </p:pic>
        <p:pic>
          <p:nvPicPr>
            <p:cNvPr id="16" name="Picture 16" descr="movefast"/>
            <p:cNvPicPr>
              <a:picLocks noChangeAspect="1" noChangeArrowheads="1"/>
            </p:cNvPicPr>
            <p:nvPr/>
          </p:nvPicPr>
          <p:blipFill>
            <a:blip r:embed="rId6" cstate="print"/>
            <a:srcRect/>
            <a:stretch>
              <a:fillRect/>
            </a:stretch>
          </p:blipFill>
          <p:spPr bwMode="auto">
            <a:xfrm>
              <a:off x="5745163" y="1025525"/>
              <a:ext cx="2052637" cy="395288"/>
            </a:xfrm>
            <a:prstGeom prst="rect">
              <a:avLst/>
            </a:prstGeom>
            <a:noFill/>
            <a:ln w="9525">
              <a:noFill/>
              <a:miter lim="800000"/>
              <a:headEnd/>
              <a:tailEnd/>
            </a:ln>
          </p:spPr>
        </p:pic>
      </p:grpSp>
      <p:sp>
        <p:nvSpPr>
          <p:cNvPr id="13" name="Slide Number Placeholder 5"/>
          <p:cNvSpPr>
            <a:spLocks noGrp="1"/>
          </p:cNvSpPr>
          <p:nvPr>
            <p:ph type="sldNum" sz="quarter" idx="4"/>
          </p:nvPr>
        </p:nvSpPr>
        <p:spPr>
          <a:xfrm>
            <a:off x="3581400" y="6416675"/>
            <a:ext cx="2133600" cy="365125"/>
          </a:xfrm>
          <a:prstGeom prst="rect">
            <a:avLst/>
          </a:prstGeom>
        </p:spPr>
        <p:txBody>
          <a:bodyPr/>
          <a:lstStyle>
            <a:lvl1pPr algn="ctr">
              <a:defRPr sz="1200"/>
            </a:lvl1pPr>
          </a:lstStyle>
          <a:p>
            <a:fld id="{27DD4577-8C9B-46BF-A5C1-FD2E06D67FED}" type="slidenum">
              <a:rPr lang="en-US" smtClean="0"/>
              <a:pPr/>
              <a:t>‹#›</a:t>
            </a:fld>
            <a:r>
              <a:rPr lang="en-US"/>
              <a:t>/45</a:t>
            </a:r>
            <a:endParaRPr lang="en-US" dirty="0"/>
          </a:p>
        </p:txBody>
      </p:sp>
      <p:sp>
        <p:nvSpPr>
          <p:cNvPr id="17" name="Text Placeholder 8"/>
          <p:cNvSpPr txBox="1">
            <a:spLocks/>
          </p:cNvSpPr>
          <p:nvPr/>
        </p:nvSpPr>
        <p:spPr>
          <a:xfrm>
            <a:off x="7391400" y="228600"/>
            <a:ext cx="1600200" cy="228600"/>
          </a:xfrm>
          <a:prstGeom prst="rect">
            <a:avLst/>
          </a:prstGeom>
        </p:spPr>
        <p:txBody>
          <a:bodyPr/>
          <a:lstStyle>
            <a:lvl1pPr>
              <a:defRPr>
                <a:latin typeface="Arial" pitchFamily="34" charset="0"/>
                <a:cs typeface="Arial" pitchFamily="34" charset="0"/>
              </a:defRPr>
            </a:lvl1pPr>
          </a:lstStyle>
          <a:p>
            <a:pPr marL="302838" marR="0" lvl="0" indent="-302838" algn="l" defTabSz="807568" rtl="0" eaLnBrk="0" fontAlgn="base" latinLnBrk="1" hangingPunct="0">
              <a:lnSpc>
                <a:spcPct val="100000"/>
              </a:lnSpc>
              <a:spcBef>
                <a:spcPct val="20000"/>
              </a:spcBef>
              <a:spcAft>
                <a:spcPct val="0"/>
              </a:spcAft>
              <a:buClrTx/>
              <a:buSzTx/>
              <a:buFontTx/>
              <a:buNone/>
              <a:tabLst/>
              <a:defRPr/>
            </a:pPr>
            <a:r>
              <a:rPr kumimoji="1" lang="en-US" sz="800" b="0" i="0" u="none" strike="noStrike" kern="0" cap="none" spc="0" normalizeH="0" baseline="0" noProof="0">
                <a:ln>
                  <a:noFill/>
                </a:ln>
                <a:solidFill>
                  <a:schemeClr val="tx1"/>
                </a:solidFill>
                <a:effectLst/>
                <a:uLnTx/>
                <a:uFillTx/>
                <a:latin typeface="Arial" pitchFamily="34" charset="0"/>
                <a:ea typeface="맑은 고딕" pitchFamily="50" charset="-127"/>
                <a:cs typeface="Arial" pitchFamily="34" charset="0"/>
              </a:rPr>
              <a:t>Click to edit Master text styles</a:t>
            </a:r>
            <a:endParaRPr kumimoji="1" lang="en-US" sz="800" b="0" i="0" u="none" strike="noStrike" kern="0" cap="none" spc="0" normalizeH="0" baseline="0" noProof="0" dirty="0">
              <a:ln>
                <a:noFill/>
              </a:ln>
              <a:solidFill>
                <a:schemeClr val="tx1"/>
              </a:solidFill>
              <a:effectLst/>
              <a:uLnTx/>
              <a:uFillTx/>
              <a:latin typeface="Arial" pitchFamily="34" charset="0"/>
              <a:ea typeface="맑은 고딕" pitchFamily="50" charset="-127"/>
              <a:cs typeface="Arial"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hf hdr="0" dt="0"/>
  <p:txStyles>
    <p:titleStyle>
      <a:lvl1pPr algn="l" defTabSz="807568" rtl="0" eaLnBrk="0" fontAlgn="base" latinLnBrk="1" hangingPunct="0">
        <a:spcBef>
          <a:spcPct val="0"/>
        </a:spcBef>
        <a:spcAft>
          <a:spcPct val="0"/>
        </a:spcAft>
        <a:defRPr kumimoji="1" sz="800">
          <a:solidFill>
            <a:schemeClr val="tx2"/>
          </a:solidFill>
          <a:latin typeface="Arial" pitchFamily="34" charset="0"/>
          <a:ea typeface="맑은 고딕" pitchFamily="50" charset="-127"/>
          <a:cs typeface="Arial" pitchFamily="34" charset="0"/>
        </a:defRPr>
      </a:lvl1pPr>
      <a:lvl2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2pPr>
      <a:lvl3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3pPr>
      <a:lvl4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4pPr>
      <a:lvl5pPr algn="l" defTabSz="807568" rtl="0" eaLnBrk="0" fontAlgn="base" latinLnBrk="1" hangingPunct="0">
        <a:spcBef>
          <a:spcPct val="0"/>
        </a:spcBef>
        <a:spcAft>
          <a:spcPct val="0"/>
        </a:spcAft>
        <a:defRPr kumimoji="1" sz="800">
          <a:solidFill>
            <a:schemeClr val="tx2"/>
          </a:solidFill>
          <a:latin typeface="맑은 고딕" pitchFamily="50" charset="-127"/>
          <a:ea typeface="맑은 고딕" pitchFamily="50" charset="-127"/>
        </a:defRPr>
      </a:lvl5pPr>
      <a:lvl6pPr marL="415320" algn="l" defTabSz="807568" rtl="0" fontAlgn="base" latinLnBrk="1">
        <a:spcBef>
          <a:spcPct val="0"/>
        </a:spcBef>
        <a:spcAft>
          <a:spcPct val="0"/>
        </a:spcAft>
        <a:defRPr kumimoji="1" sz="800">
          <a:solidFill>
            <a:schemeClr val="tx2"/>
          </a:solidFill>
          <a:latin typeface="굴림" pitchFamily="50" charset="-127"/>
          <a:ea typeface="굴림" pitchFamily="50" charset="-127"/>
        </a:defRPr>
      </a:lvl6pPr>
      <a:lvl7pPr marL="830641" algn="l" defTabSz="807568" rtl="0" fontAlgn="base" latinLnBrk="1">
        <a:spcBef>
          <a:spcPct val="0"/>
        </a:spcBef>
        <a:spcAft>
          <a:spcPct val="0"/>
        </a:spcAft>
        <a:defRPr kumimoji="1" sz="800">
          <a:solidFill>
            <a:schemeClr val="tx2"/>
          </a:solidFill>
          <a:latin typeface="굴림" pitchFamily="50" charset="-127"/>
          <a:ea typeface="굴림" pitchFamily="50" charset="-127"/>
        </a:defRPr>
      </a:lvl7pPr>
      <a:lvl8pPr marL="1245961" algn="l" defTabSz="807568" rtl="0" fontAlgn="base" latinLnBrk="1">
        <a:spcBef>
          <a:spcPct val="0"/>
        </a:spcBef>
        <a:spcAft>
          <a:spcPct val="0"/>
        </a:spcAft>
        <a:defRPr kumimoji="1" sz="800">
          <a:solidFill>
            <a:schemeClr val="tx2"/>
          </a:solidFill>
          <a:latin typeface="굴림" pitchFamily="50" charset="-127"/>
          <a:ea typeface="굴림" pitchFamily="50" charset="-127"/>
        </a:defRPr>
      </a:lvl8pPr>
      <a:lvl9pPr marL="1661282" algn="l" defTabSz="807568" rtl="0" fontAlgn="base" latinLnBrk="1">
        <a:spcBef>
          <a:spcPct val="0"/>
        </a:spcBef>
        <a:spcAft>
          <a:spcPct val="0"/>
        </a:spcAft>
        <a:defRPr kumimoji="1" sz="800">
          <a:solidFill>
            <a:schemeClr val="tx2"/>
          </a:solidFill>
          <a:latin typeface="굴림" pitchFamily="50" charset="-127"/>
          <a:ea typeface="굴림" pitchFamily="50" charset="-127"/>
        </a:defRPr>
      </a:lvl9pPr>
    </p:titleStyle>
    <p:bodyStyle>
      <a:lvl1pPr marL="302838" indent="-302838" algn="l" defTabSz="807568" rtl="0" eaLnBrk="0" fontAlgn="base" latinLnBrk="1" hangingPunct="0">
        <a:spcBef>
          <a:spcPct val="20000"/>
        </a:spcBef>
        <a:spcAft>
          <a:spcPct val="0"/>
        </a:spcAft>
        <a:defRPr kumimoji="1" sz="800">
          <a:solidFill>
            <a:schemeClr val="tx1"/>
          </a:solidFill>
          <a:latin typeface="Arial" pitchFamily="34" charset="0"/>
          <a:ea typeface="맑은 고딕" pitchFamily="50" charset="-127"/>
          <a:cs typeface="Arial" pitchFamily="34" charset="0"/>
        </a:defRPr>
      </a:lvl1pPr>
      <a:lvl2pPr marL="657591" indent="-252365" algn="l" defTabSz="807568" rtl="0" eaLnBrk="0" fontAlgn="base" latinLnBrk="1" hangingPunct="0">
        <a:spcBef>
          <a:spcPct val="20000"/>
        </a:spcBef>
        <a:spcAft>
          <a:spcPct val="0"/>
        </a:spcAft>
        <a:buChar char="–"/>
        <a:defRPr kumimoji="1" sz="2500">
          <a:solidFill>
            <a:schemeClr val="tx1"/>
          </a:solidFill>
          <a:latin typeface="+mn-lt"/>
          <a:ea typeface="+mn-ea"/>
        </a:defRPr>
      </a:lvl2pPr>
      <a:lvl3pPr marL="1010902" indent="-203334" algn="l" defTabSz="807568" rtl="0" eaLnBrk="0" fontAlgn="base" latinLnBrk="1" hangingPunct="0">
        <a:spcBef>
          <a:spcPct val="20000"/>
        </a:spcBef>
        <a:spcAft>
          <a:spcPct val="0"/>
        </a:spcAft>
        <a:buChar char="•"/>
        <a:defRPr kumimoji="1" sz="2100">
          <a:solidFill>
            <a:schemeClr val="tx1"/>
          </a:solidFill>
          <a:latin typeface="+mn-lt"/>
          <a:ea typeface="+mn-ea"/>
        </a:defRPr>
      </a:lvl3pPr>
      <a:lvl4pPr marL="1414686" indent="-201892" algn="l" defTabSz="807568" rtl="0" eaLnBrk="0" fontAlgn="base" latinLnBrk="1" hangingPunct="0">
        <a:spcBef>
          <a:spcPct val="20000"/>
        </a:spcBef>
        <a:spcAft>
          <a:spcPct val="0"/>
        </a:spcAft>
        <a:buChar char="–"/>
        <a:defRPr kumimoji="1" sz="1800">
          <a:solidFill>
            <a:schemeClr val="tx1"/>
          </a:solidFill>
          <a:latin typeface="+mn-lt"/>
          <a:ea typeface="+mn-ea"/>
        </a:defRPr>
      </a:lvl4pPr>
      <a:lvl5pPr marL="1818470" indent="-201892" algn="l" defTabSz="807568" rtl="0" eaLnBrk="0" fontAlgn="base" latinLnBrk="1" hangingPunct="0">
        <a:spcBef>
          <a:spcPct val="20000"/>
        </a:spcBef>
        <a:spcAft>
          <a:spcPct val="0"/>
        </a:spcAft>
        <a:buChar char="»"/>
        <a:defRPr kumimoji="1" sz="1800">
          <a:solidFill>
            <a:schemeClr val="tx1"/>
          </a:solidFill>
          <a:latin typeface="+mn-lt"/>
          <a:ea typeface="+mn-ea"/>
        </a:defRPr>
      </a:lvl5pPr>
      <a:lvl6pPr marL="2233790" indent="-201892" algn="l" defTabSz="807568" rtl="0" fontAlgn="base" latinLnBrk="1">
        <a:spcBef>
          <a:spcPct val="20000"/>
        </a:spcBef>
        <a:spcAft>
          <a:spcPct val="0"/>
        </a:spcAft>
        <a:buChar char="»"/>
        <a:defRPr kumimoji="1" sz="1800">
          <a:solidFill>
            <a:schemeClr val="tx1"/>
          </a:solidFill>
          <a:latin typeface="+mn-lt"/>
          <a:ea typeface="+mn-ea"/>
        </a:defRPr>
      </a:lvl6pPr>
      <a:lvl7pPr marL="2649111" indent="-201892" algn="l" defTabSz="807568" rtl="0" fontAlgn="base" latinLnBrk="1">
        <a:spcBef>
          <a:spcPct val="20000"/>
        </a:spcBef>
        <a:spcAft>
          <a:spcPct val="0"/>
        </a:spcAft>
        <a:buChar char="»"/>
        <a:defRPr kumimoji="1" sz="1800">
          <a:solidFill>
            <a:schemeClr val="tx1"/>
          </a:solidFill>
          <a:latin typeface="+mn-lt"/>
          <a:ea typeface="+mn-ea"/>
        </a:defRPr>
      </a:lvl7pPr>
      <a:lvl8pPr marL="3064431" indent="-201892" algn="l" defTabSz="807568" rtl="0" fontAlgn="base" latinLnBrk="1">
        <a:spcBef>
          <a:spcPct val="20000"/>
        </a:spcBef>
        <a:spcAft>
          <a:spcPct val="0"/>
        </a:spcAft>
        <a:buChar char="»"/>
        <a:defRPr kumimoji="1" sz="1800">
          <a:solidFill>
            <a:schemeClr val="tx1"/>
          </a:solidFill>
          <a:latin typeface="+mn-lt"/>
          <a:ea typeface="+mn-ea"/>
        </a:defRPr>
      </a:lvl8pPr>
      <a:lvl9pPr marL="3479752" indent="-201892" algn="l" defTabSz="807568" rtl="0" fontAlgn="base" latinLnBrk="1">
        <a:spcBef>
          <a:spcPct val="20000"/>
        </a:spcBef>
        <a:spcAft>
          <a:spcPct val="0"/>
        </a:spcAft>
        <a:buChar char="»"/>
        <a:defRPr kumimoji="1" sz="1800">
          <a:solidFill>
            <a:schemeClr val="tx1"/>
          </a:solidFill>
          <a:latin typeface="+mn-lt"/>
          <a:ea typeface="+mn-ea"/>
        </a:defRPr>
      </a:lvl9pPr>
    </p:bodyStyle>
    <p:otherStyle>
      <a:defPPr>
        <a:defRPr lang="ko-KR"/>
      </a:defPPr>
      <a:lvl1pPr marL="0" algn="l" defTabSz="830641" rtl="0" eaLnBrk="1" latinLnBrk="1" hangingPunct="1">
        <a:defRPr sz="1600" kern="1200">
          <a:solidFill>
            <a:schemeClr val="tx1"/>
          </a:solidFill>
          <a:latin typeface="+mn-lt"/>
          <a:ea typeface="+mn-ea"/>
          <a:cs typeface="+mn-cs"/>
        </a:defRPr>
      </a:lvl1pPr>
      <a:lvl2pPr marL="415320" algn="l" defTabSz="830641" rtl="0" eaLnBrk="1" latinLnBrk="1" hangingPunct="1">
        <a:defRPr sz="1600" kern="1200">
          <a:solidFill>
            <a:schemeClr val="tx1"/>
          </a:solidFill>
          <a:latin typeface="+mn-lt"/>
          <a:ea typeface="+mn-ea"/>
          <a:cs typeface="+mn-cs"/>
        </a:defRPr>
      </a:lvl2pPr>
      <a:lvl3pPr marL="830641" algn="l" defTabSz="830641" rtl="0" eaLnBrk="1" latinLnBrk="1" hangingPunct="1">
        <a:defRPr sz="1600" kern="1200">
          <a:solidFill>
            <a:schemeClr val="tx1"/>
          </a:solidFill>
          <a:latin typeface="+mn-lt"/>
          <a:ea typeface="+mn-ea"/>
          <a:cs typeface="+mn-cs"/>
        </a:defRPr>
      </a:lvl3pPr>
      <a:lvl4pPr marL="1245961" algn="l" defTabSz="830641" rtl="0" eaLnBrk="1" latinLnBrk="1" hangingPunct="1">
        <a:defRPr sz="1600" kern="1200">
          <a:solidFill>
            <a:schemeClr val="tx1"/>
          </a:solidFill>
          <a:latin typeface="+mn-lt"/>
          <a:ea typeface="+mn-ea"/>
          <a:cs typeface="+mn-cs"/>
        </a:defRPr>
      </a:lvl4pPr>
      <a:lvl5pPr marL="1661282" algn="l" defTabSz="830641" rtl="0" eaLnBrk="1" latinLnBrk="1" hangingPunct="1">
        <a:defRPr sz="1600" kern="1200">
          <a:solidFill>
            <a:schemeClr val="tx1"/>
          </a:solidFill>
          <a:latin typeface="+mn-lt"/>
          <a:ea typeface="+mn-ea"/>
          <a:cs typeface="+mn-cs"/>
        </a:defRPr>
      </a:lvl5pPr>
      <a:lvl6pPr marL="2076602" algn="l" defTabSz="830641" rtl="0" eaLnBrk="1" latinLnBrk="1" hangingPunct="1">
        <a:defRPr sz="1600" kern="1200">
          <a:solidFill>
            <a:schemeClr val="tx1"/>
          </a:solidFill>
          <a:latin typeface="+mn-lt"/>
          <a:ea typeface="+mn-ea"/>
          <a:cs typeface="+mn-cs"/>
        </a:defRPr>
      </a:lvl6pPr>
      <a:lvl7pPr marL="2491923" algn="l" defTabSz="830641" rtl="0" eaLnBrk="1" latinLnBrk="1" hangingPunct="1">
        <a:defRPr sz="1600" kern="1200">
          <a:solidFill>
            <a:schemeClr val="tx1"/>
          </a:solidFill>
          <a:latin typeface="+mn-lt"/>
          <a:ea typeface="+mn-ea"/>
          <a:cs typeface="+mn-cs"/>
        </a:defRPr>
      </a:lvl7pPr>
      <a:lvl8pPr marL="2907243" algn="l" defTabSz="830641" rtl="0" eaLnBrk="1" latinLnBrk="1" hangingPunct="1">
        <a:defRPr sz="1600" kern="1200">
          <a:solidFill>
            <a:schemeClr val="tx1"/>
          </a:solidFill>
          <a:latin typeface="+mn-lt"/>
          <a:ea typeface="+mn-ea"/>
          <a:cs typeface="+mn-cs"/>
        </a:defRPr>
      </a:lvl8pPr>
      <a:lvl9pPr marL="3322564" algn="l" defTabSz="830641" rtl="0" eaLnBrk="1" latinLnBrk="1"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203"/>
          <p:cNvSpPr txBox="1">
            <a:spLocks noChangeArrowheads="1"/>
          </p:cNvSpPr>
          <p:nvPr/>
        </p:nvSpPr>
        <p:spPr bwMode="auto">
          <a:xfrm>
            <a:off x="5756275" y="2973388"/>
            <a:ext cx="3116262" cy="274637"/>
          </a:xfrm>
          <a:prstGeom prst="rect">
            <a:avLst/>
          </a:prstGeom>
          <a:noFill/>
          <a:ln w="12700">
            <a:noFill/>
            <a:miter lim="800000"/>
            <a:headEnd/>
            <a:tailEnd/>
          </a:ln>
        </p:spPr>
        <p:txBody>
          <a:bodyPr>
            <a:spAutoFit/>
          </a:bodyPr>
          <a:lstStyle/>
          <a:p>
            <a:pPr algn="r">
              <a:spcBef>
                <a:spcPct val="50000"/>
              </a:spcBef>
            </a:pPr>
            <a:r>
              <a:rPr lang="en-US" altLang="ko-KR" sz="1200" b="1" dirty="0" err="1">
                <a:latin typeface="Book Antiqua" pitchFamily="18" charset="0"/>
              </a:rPr>
              <a:t>Ver</a:t>
            </a:r>
            <a:r>
              <a:rPr lang="en-US" altLang="ko-KR" sz="1200" b="1">
                <a:latin typeface="Book Antiqua" pitchFamily="18" charset="0"/>
              </a:rPr>
              <a:t> 1.0</a:t>
            </a:r>
          </a:p>
        </p:txBody>
      </p:sp>
      <p:graphicFrame>
        <p:nvGraphicFramePr>
          <p:cNvPr id="10" name="Group 1268"/>
          <p:cNvGraphicFramePr>
            <a:graphicFrameLocks noGrp="1"/>
          </p:cNvGraphicFramePr>
          <p:nvPr>
            <p:extLst>
              <p:ext uri="{D42A27DB-BD31-4B8C-83A1-F6EECF244321}">
                <p14:modId xmlns:p14="http://schemas.microsoft.com/office/powerpoint/2010/main" val="208490815"/>
              </p:ext>
            </p:extLst>
          </p:nvPr>
        </p:nvGraphicFramePr>
        <p:xfrm>
          <a:off x="5943600" y="3967163"/>
          <a:ext cx="3049587" cy="304800"/>
        </p:xfrm>
        <a:graphic>
          <a:graphicData uri="http://schemas.openxmlformats.org/drawingml/2006/table">
            <a:tbl>
              <a:tblPr/>
              <a:tblGrid>
                <a:gridCol w="3049587">
                  <a:extLst>
                    <a:ext uri="{9D8B030D-6E8A-4147-A177-3AD203B41FA5}">
                      <a16:colId xmlns:a16="http://schemas.microsoft.com/office/drawing/2014/main" val="20000"/>
                    </a:ext>
                  </a:extLst>
                </a:gridCol>
              </a:tblGrid>
              <a:tr h="238125">
                <a:tc>
                  <a:txBody>
                    <a:bodyPr/>
                    <a:lstStyle/>
                    <a:p>
                      <a:pPr marL="0" marR="0" lvl="0" indent="0" algn="r" defTabSz="914400" rtl="0" eaLnBrk="1" fontAlgn="t" latinLnBrk="1" hangingPunct="1">
                        <a:lnSpc>
                          <a:spcPct val="100000"/>
                        </a:lnSpc>
                        <a:spcBef>
                          <a:spcPct val="0"/>
                        </a:spcBef>
                        <a:spcAft>
                          <a:spcPct val="0"/>
                        </a:spcAft>
                        <a:buClrTx/>
                        <a:buSzTx/>
                        <a:buFontTx/>
                        <a:buNone/>
                        <a:tabLst/>
                      </a:pPr>
                      <a:r>
                        <a:rPr kumimoji="1" lang="en-US" altLang="ko-KR" sz="1400" b="1" i="0" u="none" strike="noStrike" cap="none" normalizeH="0" baseline="0" dirty="0">
                          <a:ln>
                            <a:noFill/>
                          </a:ln>
                          <a:solidFill>
                            <a:schemeClr val="tx1"/>
                          </a:solidFill>
                          <a:effectLst/>
                          <a:latin typeface="바탕체" pitchFamily="17" charset="-127"/>
                          <a:ea typeface="바탕체" pitchFamily="17" charset="-127"/>
                        </a:rPr>
                        <a:t>Managed by</a:t>
                      </a:r>
                      <a:r>
                        <a:rPr kumimoji="1" lang="ko-KR" altLang="en-US" sz="1400" b="1" i="0" u="none" strike="noStrike" cap="none" normalizeH="0" baseline="0" dirty="0">
                          <a:ln>
                            <a:noFill/>
                          </a:ln>
                          <a:solidFill>
                            <a:schemeClr val="tx1"/>
                          </a:solidFill>
                          <a:effectLst/>
                          <a:latin typeface="바탕체" pitchFamily="17" charset="-127"/>
                          <a:ea typeface="바탕체" pitchFamily="17" charset="-127"/>
                        </a:rPr>
                        <a:t> </a:t>
                      </a:r>
                      <a:r>
                        <a:rPr kumimoji="1" lang="en-US" altLang="ko-KR" sz="1400" b="1" i="0" u="none" strike="noStrike" cap="none" normalizeH="0" baseline="0" dirty="0">
                          <a:ln>
                            <a:noFill/>
                          </a:ln>
                          <a:solidFill>
                            <a:schemeClr val="tx1"/>
                          </a:solidFill>
                          <a:effectLst/>
                          <a:latin typeface="바탕체" pitchFamily="17" charset="-127"/>
                          <a:ea typeface="바탕체" pitchFamily="17" charset="-127"/>
                        </a:rPr>
                        <a:t>: LG CNS India</a:t>
                      </a:r>
                      <a:endParaRPr kumimoji="1" lang="ko-KR" altLang="en-US" sz="2400" b="0" i="0" u="none" strike="noStrike" cap="none" normalizeH="0" baseline="0" dirty="0">
                        <a:ln>
                          <a:noFill/>
                        </a:ln>
                        <a:solidFill>
                          <a:schemeClr val="tx1"/>
                        </a:solidFill>
                        <a:effectLst/>
                        <a:latin typeface="Times New Roman" pitchFamily="18" charset="0"/>
                        <a:ea typeface="굴림" pitchFamily="50" charset="-127"/>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Text Box 1281"/>
          <p:cNvSpPr txBox="1">
            <a:spLocks noChangeArrowheads="1"/>
          </p:cNvSpPr>
          <p:nvPr/>
        </p:nvSpPr>
        <p:spPr bwMode="auto">
          <a:xfrm>
            <a:off x="3200400" y="865188"/>
            <a:ext cx="5691187" cy="400110"/>
          </a:xfrm>
          <a:prstGeom prst="rect">
            <a:avLst/>
          </a:prstGeom>
          <a:noFill/>
          <a:ln w="12700">
            <a:noFill/>
            <a:miter lim="800000"/>
            <a:headEnd/>
            <a:tailEnd/>
          </a:ln>
        </p:spPr>
        <p:txBody>
          <a:bodyPr wrap="square">
            <a:spAutoFit/>
          </a:bodyPr>
          <a:lstStyle/>
          <a:p>
            <a:pPr algn="r">
              <a:spcBef>
                <a:spcPct val="50000"/>
              </a:spcBef>
            </a:pPr>
            <a:r>
              <a:rPr lang="en-US" altLang="ko-KR" sz="2000" dirty="0">
                <a:latin typeface="Book Antiqua" pitchFamily="18" charset="0"/>
              </a:rPr>
              <a:t>AR Credit Limit Project</a:t>
            </a:r>
            <a:endParaRPr lang="ko-KR" altLang="en-US" sz="2000" dirty="0">
              <a:latin typeface="Book Antiqua" pitchFamily="18" charset="0"/>
            </a:endParaRPr>
          </a:p>
        </p:txBody>
      </p:sp>
      <p:pic>
        <p:nvPicPr>
          <p:cNvPr id="12" name="Picture 12" descr="lgcns_in_m"/>
          <p:cNvPicPr>
            <a:picLocks noChangeAspect="1" noChangeArrowheads="1"/>
          </p:cNvPicPr>
          <p:nvPr/>
        </p:nvPicPr>
        <p:blipFill>
          <a:blip r:embed="rId2" cstate="print"/>
          <a:srcRect/>
          <a:stretch>
            <a:fillRect/>
          </a:stretch>
        </p:blipFill>
        <p:spPr bwMode="auto">
          <a:xfrm>
            <a:off x="7129462" y="4876800"/>
            <a:ext cx="1828800" cy="762000"/>
          </a:xfrm>
          <a:prstGeom prst="rect">
            <a:avLst/>
          </a:prstGeom>
          <a:noFill/>
          <a:ln w="9525">
            <a:noFill/>
            <a:miter lim="800000"/>
            <a:headEnd/>
            <a:tailEnd/>
          </a:ln>
        </p:spPr>
      </p:pic>
      <p:sp>
        <p:nvSpPr>
          <p:cNvPr id="13" name="Text Box 1054"/>
          <p:cNvSpPr txBox="1">
            <a:spLocks noChangeArrowheads="1"/>
          </p:cNvSpPr>
          <p:nvPr/>
        </p:nvSpPr>
        <p:spPr bwMode="auto">
          <a:xfrm>
            <a:off x="3352800" y="1905000"/>
            <a:ext cx="5346700" cy="519112"/>
          </a:xfrm>
          <a:prstGeom prst="rect">
            <a:avLst/>
          </a:prstGeom>
          <a:noFill/>
          <a:ln w="12700">
            <a:noFill/>
            <a:miter lim="800000"/>
            <a:headEnd/>
            <a:tailEnd/>
          </a:ln>
        </p:spPr>
        <p:txBody>
          <a:bodyPr>
            <a:spAutoFit/>
          </a:bodyPr>
          <a:lstStyle/>
          <a:p>
            <a:pPr algn="r">
              <a:spcBef>
                <a:spcPct val="50000"/>
              </a:spcBef>
            </a:pPr>
            <a:r>
              <a:rPr lang="en-US" altLang="ko-KR" sz="2800" b="1" dirty="0">
                <a:latin typeface="Book Antiqua" pitchFamily="18" charset="0"/>
              </a:rPr>
              <a:t>User Interface</a:t>
            </a:r>
            <a:endParaRPr lang="ko-KR" altLang="en-US" sz="2800" b="1" dirty="0">
              <a:latin typeface="Book Antiqua" pitchFamily="18" charset="0"/>
            </a:endParaRPr>
          </a:p>
        </p:txBody>
      </p:sp>
      <p:graphicFrame>
        <p:nvGraphicFramePr>
          <p:cNvPr id="14" name="Group 1275"/>
          <p:cNvGraphicFramePr>
            <a:graphicFrameLocks noGrp="1"/>
          </p:cNvGraphicFramePr>
          <p:nvPr/>
        </p:nvGraphicFramePr>
        <p:xfrm>
          <a:off x="125413" y="5715000"/>
          <a:ext cx="8866187" cy="902288"/>
        </p:xfrm>
        <a:graphic>
          <a:graphicData uri="http://schemas.openxmlformats.org/drawingml/2006/table">
            <a:tbl>
              <a:tblPr/>
              <a:tblGrid>
                <a:gridCol w="8866187">
                  <a:extLst>
                    <a:ext uri="{9D8B030D-6E8A-4147-A177-3AD203B41FA5}">
                      <a16:colId xmlns:a16="http://schemas.microsoft.com/office/drawing/2014/main" val="20000"/>
                    </a:ext>
                  </a:extLst>
                </a:gridCol>
              </a:tblGrid>
              <a:tr h="902288">
                <a:tc>
                  <a:txBody>
                    <a:bodyPr/>
                    <a:lstStyle/>
                    <a:p>
                      <a:pPr marL="0" marR="0" lvl="0" indent="0" algn="ctr" defTabSz="914400" rtl="0" eaLnBrk="1" fontAlgn="b" latinLnBrk="1" hangingPunct="1">
                        <a:lnSpc>
                          <a:spcPct val="100000"/>
                        </a:lnSpc>
                        <a:spcBef>
                          <a:spcPct val="0"/>
                        </a:spcBef>
                        <a:spcAft>
                          <a:spcPct val="0"/>
                        </a:spcAft>
                        <a:buClrTx/>
                        <a:buSzTx/>
                        <a:buFontTx/>
                        <a:buNone/>
                        <a:tabLst/>
                      </a:pPr>
                      <a:r>
                        <a:rPr kumimoji="1" lang="en-US" altLang="ko-KR" sz="1200" b="1" i="0" u="none" strike="noStrike" cap="none" normalizeH="0" baseline="0" dirty="0">
                          <a:ln>
                            <a:noFill/>
                          </a:ln>
                          <a:solidFill>
                            <a:schemeClr val="bg1">
                              <a:lumMod val="75000"/>
                            </a:schemeClr>
                          </a:solidFill>
                          <a:effectLst/>
                          <a:latin typeface="바탕체" pitchFamily="17" charset="-127"/>
                          <a:ea typeface="바탕체" pitchFamily="17" charset="-127"/>
                        </a:rPr>
                        <a:t>Copyright </a:t>
                      </a:r>
                      <a:r>
                        <a:rPr kumimoji="1" lang="en-US" altLang="ko-KR" sz="1200" b="1" i="0" u="none" strike="noStrike" cap="none" normalizeH="0" baseline="0" dirty="0">
                          <a:ln>
                            <a:noFill/>
                          </a:ln>
                          <a:solidFill>
                            <a:schemeClr val="bg1">
                              <a:lumMod val="75000"/>
                            </a:schemeClr>
                          </a:solidFill>
                          <a:effectLst/>
                          <a:latin typeface="Times New Roman" pitchFamily="18" charset="0"/>
                          <a:ea typeface="바탕체" pitchFamily="17" charset="-127"/>
                          <a:cs typeface="Times New Roman" pitchFamily="18" charset="0"/>
                        </a:rPr>
                        <a:t>©</a:t>
                      </a:r>
                      <a:r>
                        <a:rPr kumimoji="1" lang="en-US" altLang="ko-KR" sz="1200" b="1" i="0" u="none" strike="noStrike" cap="none" normalizeH="0" baseline="0" dirty="0">
                          <a:ln>
                            <a:noFill/>
                          </a:ln>
                          <a:solidFill>
                            <a:schemeClr val="bg1">
                              <a:lumMod val="75000"/>
                            </a:schemeClr>
                          </a:solidFill>
                          <a:effectLst/>
                          <a:latin typeface="바탕체" pitchFamily="17" charset="-127"/>
                          <a:ea typeface="바탕체" pitchFamily="17" charset="-127"/>
                        </a:rPr>
                        <a:t> LG CNS.</a:t>
                      </a:r>
                    </a:p>
                    <a:p>
                      <a:pPr marL="0" marR="0" lvl="0" indent="0" algn="ctr" defTabSz="914400" rtl="0" eaLnBrk="1" fontAlgn="b" latinLnBrk="1" hangingPunct="1">
                        <a:lnSpc>
                          <a:spcPct val="100000"/>
                        </a:lnSpc>
                        <a:spcBef>
                          <a:spcPct val="0"/>
                        </a:spcBef>
                        <a:spcAft>
                          <a:spcPct val="0"/>
                        </a:spcAft>
                        <a:buClrTx/>
                        <a:buSzTx/>
                        <a:buFontTx/>
                        <a:buNone/>
                        <a:tabLst/>
                      </a:pPr>
                      <a:r>
                        <a:rPr kumimoji="1" lang="en-US" altLang="en-US" sz="1000" b="1" i="0" u="none" strike="noStrike" kern="1200" cap="none" normalizeH="0" baseline="0" dirty="0">
                          <a:ln>
                            <a:noFill/>
                          </a:ln>
                          <a:solidFill>
                            <a:schemeClr val="bg1">
                              <a:lumMod val="75000"/>
                            </a:schemeClr>
                          </a:solidFill>
                          <a:effectLst/>
                          <a:latin typeface="Arial" charset="0"/>
                          <a:ea typeface="바탕체" pitchFamily="17" charset="-127"/>
                          <a:cs typeface="+mn-cs"/>
                        </a:rPr>
                        <a:t>Information contained in this document is classified LG Confidential Proprietary. No person outside the LG Group shall have access to the information contained in this document unless business needs dictate, otherwise. It is the responsibility of the person knowing the information contained in this document to ensure confidentiality of information contained in it and preventing unauthorized access to this document at all times</a:t>
                      </a:r>
                      <a:endParaRPr kumimoji="1" lang="en-US" altLang="ko-KR" sz="1000" b="1" i="0" u="none" strike="noStrike" cap="none" normalizeH="0" baseline="0" dirty="0">
                        <a:ln>
                          <a:noFill/>
                        </a:ln>
                        <a:solidFill>
                          <a:schemeClr val="bg1">
                            <a:lumMod val="75000"/>
                          </a:schemeClr>
                        </a:solidFill>
                        <a:effectLst/>
                        <a:latin typeface="Arial" charset="0"/>
                        <a:ea typeface="바탕체" pitchFamily="17" charset="-127"/>
                      </a:endParaRPr>
                    </a:p>
                  </a:txBody>
                  <a:tcPr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27DD4577-8C9B-46BF-A5C1-FD2E06D67FED}" type="slidenum">
              <a:rPr lang="en-US" smtClean="0"/>
              <a:pPr/>
              <a:t>10</a:t>
            </a:fld>
            <a:r>
              <a:rPr lang="en-US" dirty="0"/>
              <a:t>/</a:t>
            </a:r>
            <a:fld id="{27DD4577-8C9B-46BF-A5C1-FD2E06D67FED}" type="slidenum">
              <a:rPr lang="en-US" smtClean="0"/>
              <a:pPr/>
              <a:t>10</a:t>
            </a:fld>
            <a:endParaRPr lang="en-US" dirty="0"/>
          </a:p>
        </p:txBody>
      </p:sp>
      <p:sp>
        <p:nvSpPr>
          <p:cNvPr id="7" name="TextBox 6"/>
          <p:cNvSpPr txBox="1"/>
          <p:nvPr/>
        </p:nvSpPr>
        <p:spPr>
          <a:xfrm>
            <a:off x="2971800" y="2514600"/>
            <a:ext cx="3733800" cy="646331"/>
          </a:xfrm>
          <a:prstGeom prst="rect">
            <a:avLst/>
          </a:prstGeom>
          <a:noFill/>
        </p:spPr>
        <p:txBody>
          <a:bodyPr wrap="square" rtlCol="0">
            <a:spAutoFit/>
          </a:bodyPr>
          <a:lstStyle/>
          <a:p>
            <a:r>
              <a:rPr lang="en-US" sz="36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916012259"/>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Lookup Master Setup</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CR_1.23.1.4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 name="Rectangle 16"/>
          <p:cNvSpPr/>
          <p:nvPr/>
        </p:nvSpPr>
        <p:spPr>
          <a:xfrm>
            <a:off x="228600" y="1689391"/>
            <a:ext cx="5257800" cy="1739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3" name="TextBox 32"/>
          <p:cNvSpPr txBox="1"/>
          <p:nvPr/>
        </p:nvSpPr>
        <p:spPr>
          <a:xfrm>
            <a:off x="5606422" y="1689391"/>
            <a:ext cx="3689978" cy="2462213"/>
          </a:xfrm>
          <a:prstGeom prst="rect">
            <a:avLst/>
          </a:prstGeom>
          <a:noFill/>
        </p:spPr>
        <p:txBody>
          <a:bodyPr wrap="square" rtlCol="0">
            <a:spAutoFit/>
          </a:bodyPr>
          <a:lstStyle/>
          <a:p>
            <a:r>
              <a:rPr lang="en-US" sz="1100" b="1" dirty="0">
                <a:latin typeface="Arial" pitchFamily="34" charset="0"/>
                <a:cs typeface="Arial" pitchFamily="34" charset="0"/>
              </a:rPr>
              <a:t>Lookup Master Setup</a:t>
            </a:r>
          </a:p>
          <a:p>
            <a:pPr>
              <a:buFont typeface="Wingdings" pitchFamily="2" charset="2"/>
              <a:buChar char="Ø"/>
            </a:pPr>
            <a:r>
              <a:rPr lang="en-US" sz="1100" dirty="0">
                <a:latin typeface="Arial" pitchFamily="34" charset="0"/>
                <a:cs typeface="Arial" pitchFamily="34" charset="0"/>
              </a:rPr>
              <a:t> Entry Screen and Grid View</a:t>
            </a:r>
          </a:p>
          <a:p>
            <a:pPr marL="685800" lvl="1" indent="-228600">
              <a:buFont typeface="+mj-lt"/>
              <a:buAutoNum type="alphaLcParenR"/>
            </a:pPr>
            <a:r>
              <a:rPr lang="en-US" sz="1100" dirty="0">
                <a:latin typeface="Arial" pitchFamily="34" charset="0"/>
                <a:cs typeface="Arial" pitchFamily="34" charset="0"/>
              </a:rPr>
              <a:t>Radio button:- Master Type</a:t>
            </a:r>
          </a:p>
          <a:p>
            <a:pPr marL="685800" lvl="1" indent="-228600">
              <a:buFont typeface="+mj-lt"/>
              <a:buAutoNum type="alphaLcParenR"/>
            </a:pPr>
            <a:r>
              <a:rPr lang="en-US" sz="1100" dirty="0">
                <a:latin typeface="Arial" pitchFamily="34" charset="0"/>
                <a:cs typeface="Arial" pitchFamily="34" charset="0"/>
              </a:rPr>
              <a:t>Textbox:- Master Type Value</a:t>
            </a:r>
          </a:p>
          <a:p>
            <a:pPr marL="685800" lvl="1" indent="-228600">
              <a:buFont typeface="+mj-lt"/>
              <a:buAutoNum type="alphaLcParenR"/>
            </a:pPr>
            <a:r>
              <a:rPr lang="en-US" sz="1100" dirty="0">
                <a:latin typeface="Arial" pitchFamily="34" charset="0"/>
                <a:cs typeface="Arial" pitchFamily="34" charset="0"/>
              </a:rPr>
              <a:t>Drop down Status</a:t>
            </a:r>
          </a:p>
          <a:p>
            <a:pPr marL="685800" lvl="1" indent="-228600">
              <a:buFont typeface="+mj-lt"/>
              <a:buAutoNum type="alphaLcParenR"/>
            </a:pPr>
            <a:r>
              <a:rPr lang="en-US" sz="1100" dirty="0">
                <a:latin typeface="Arial" pitchFamily="34" charset="0"/>
                <a:cs typeface="Arial" pitchFamily="34" charset="0"/>
              </a:rPr>
              <a:t>Save, Cancel Button</a:t>
            </a:r>
          </a:p>
          <a:p>
            <a:pPr marL="685800" lvl="1" indent="-228600">
              <a:buFont typeface="+mj-lt"/>
              <a:buAutoNum type="alphaLcParenR"/>
            </a:pPr>
            <a:r>
              <a:rPr lang="en-US" sz="1100" dirty="0">
                <a:latin typeface="Arial" pitchFamily="34" charset="0"/>
                <a:cs typeface="Arial" pitchFamily="34" charset="0"/>
              </a:rPr>
              <a:t>Export Button</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New Master screen to manage via Common master page. </a:t>
            </a:r>
          </a:p>
          <a:p>
            <a:r>
              <a:rPr lang="en-US" sz="1100" dirty="0">
                <a:latin typeface="Arial" pitchFamily="34" charset="0"/>
                <a:cs typeface="Arial" pitchFamily="34" charset="0"/>
              </a:rPr>
              <a:t>Insurance &amp; etc.. under one window</a:t>
            </a:r>
          </a:p>
          <a:p>
            <a:r>
              <a:rPr lang="en-US" sz="1100" dirty="0">
                <a:latin typeface="Arial" pitchFamily="34" charset="0"/>
                <a:cs typeface="Arial" pitchFamily="34" charset="0"/>
              </a:rPr>
              <a:t>User can change the status as per requirement.</a:t>
            </a:r>
          </a:p>
          <a:p>
            <a:endParaRPr lang="en-US" sz="1100" dirty="0">
              <a:latin typeface="Arial" pitchFamily="34" charset="0"/>
              <a:cs typeface="Arial" pitchFamily="34" charset="0"/>
            </a:endParaRPr>
          </a:p>
        </p:txBody>
      </p:sp>
      <p:sp>
        <p:nvSpPr>
          <p:cNvPr id="55" name="Rectangle 2"/>
          <p:cNvSpPr>
            <a:spLocks noChangeArrowheads="1"/>
          </p:cNvSpPr>
          <p:nvPr/>
        </p:nvSpPr>
        <p:spPr bwMode="auto">
          <a:xfrm>
            <a:off x="136589" y="-106049"/>
            <a:ext cx="2792752" cy="61241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200000"/>
              </a:lnSpc>
            </a:pPr>
            <a:r>
              <a:rPr lang="en-US" sz="2000" b="1" dirty="0">
                <a:latin typeface="Arial" pitchFamily="34" charset="0"/>
                <a:cs typeface="Arial" pitchFamily="34" charset="0"/>
              </a:rPr>
              <a:t>Lookup Master Setup</a:t>
            </a:r>
          </a:p>
        </p:txBody>
      </p:sp>
      <p:graphicFrame>
        <p:nvGraphicFramePr>
          <p:cNvPr id="25" name="Table 24">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124161532"/>
              </p:ext>
            </p:extLst>
          </p:nvPr>
        </p:nvGraphicFramePr>
        <p:xfrm>
          <a:off x="5745452" y="5257800"/>
          <a:ext cx="2621334" cy="1143000"/>
        </p:xfrm>
        <a:graphic>
          <a:graphicData uri="http://schemas.openxmlformats.org/drawingml/2006/table">
            <a:tbl>
              <a:tblPr/>
              <a:tblGrid>
                <a:gridCol w="1310667">
                  <a:extLst>
                    <a:ext uri="{9D8B030D-6E8A-4147-A177-3AD203B41FA5}">
                      <a16:colId xmlns:a16="http://schemas.microsoft.com/office/drawing/2014/main" val="2731985409"/>
                    </a:ext>
                  </a:extLst>
                </a:gridCol>
                <a:gridCol w="1310667">
                  <a:extLst>
                    <a:ext uri="{9D8B030D-6E8A-4147-A177-3AD203B41FA5}">
                      <a16:colId xmlns:a16="http://schemas.microsoft.com/office/drawing/2014/main" val="3081537999"/>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19050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90500">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90500">
                <a:tc>
                  <a:txBody>
                    <a:bodyPr/>
                    <a:lstStyle/>
                    <a:p>
                      <a:pPr algn="l" fontAlgn="b"/>
                      <a:r>
                        <a:rPr lang="en-US" sz="1100" b="0" i="0" u="none" strike="noStrike">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90500">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90500">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59662"/>
                  </a:ext>
                </a:extLst>
              </a:tr>
            </a:tbl>
          </a:graphicData>
        </a:graphic>
      </p:graphicFrame>
      <p:sp>
        <p:nvSpPr>
          <p:cNvPr id="26" name="Oval 25">
            <a:extLst>
              <a:ext uri="{FF2B5EF4-FFF2-40B4-BE49-F238E27FC236}">
                <a16:creationId xmlns:a16="http://schemas.microsoft.com/office/drawing/2014/main" id="{D6F25B7F-CB8C-4F05-A1C6-6D8C29AA4B92}"/>
              </a:ext>
            </a:extLst>
          </p:cNvPr>
          <p:cNvSpPr/>
          <p:nvPr/>
        </p:nvSpPr>
        <p:spPr>
          <a:xfrm>
            <a:off x="136589" y="5984741"/>
            <a:ext cx="609600" cy="568459"/>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t>
            </a:r>
          </a:p>
        </p:txBody>
      </p:sp>
      <p:pic>
        <p:nvPicPr>
          <p:cNvPr id="3" name="Picture 2"/>
          <p:cNvPicPr>
            <a:picLocks noChangeAspect="1"/>
          </p:cNvPicPr>
          <p:nvPr/>
        </p:nvPicPr>
        <p:blipFill>
          <a:blip r:embed="rId2"/>
          <a:stretch>
            <a:fillRect/>
          </a:stretch>
        </p:blipFill>
        <p:spPr>
          <a:xfrm>
            <a:off x="289235" y="1788004"/>
            <a:ext cx="5105400" cy="1640997"/>
          </a:xfrm>
          <a:prstGeom prst="rect">
            <a:avLst/>
          </a:prstGeom>
        </p:spPr>
      </p:pic>
    </p:spTree>
    <p:extLst>
      <p:ext uri="{BB962C8B-B14F-4D97-AF65-F5344CB8AC3E}">
        <p14:creationId xmlns:p14="http://schemas.microsoft.com/office/powerpoint/2010/main" val="429349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4090790900"/>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Notes Master</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CR_1.23.1.4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 name="Rectangle 16"/>
          <p:cNvSpPr/>
          <p:nvPr/>
        </p:nvSpPr>
        <p:spPr>
          <a:xfrm>
            <a:off x="228600" y="1689391"/>
            <a:ext cx="5257800" cy="1739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3" name="TextBox 32"/>
          <p:cNvSpPr txBox="1"/>
          <p:nvPr/>
        </p:nvSpPr>
        <p:spPr>
          <a:xfrm>
            <a:off x="5606422" y="1689391"/>
            <a:ext cx="3689978" cy="1954381"/>
          </a:xfrm>
          <a:prstGeom prst="rect">
            <a:avLst/>
          </a:prstGeom>
          <a:noFill/>
        </p:spPr>
        <p:txBody>
          <a:bodyPr wrap="square" rtlCol="0">
            <a:spAutoFit/>
          </a:bodyPr>
          <a:lstStyle/>
          <a:p>
            <a:r>
              <a:rPr lang="en-US" sz="1100" b="1" dirty="0">
                <a:latin typeface="Arial" pitchFamily="34" charset="0"/>
                <a:cs typeface="Arial" pitchFamily="34" charset="0"/>
              </a:rPr>
              <a:t>Notes Master</a:t>
            </a:r>
          </a:p>
          <a:p>
            <a:pPr>
              <a:buFont typeface="Wingdings" pitchFamily="2" charset="2"/>
              <a:buChar char="Ø"/>
            </a:pPr>
            <a:r>
              <a:rPr lang="en-US" sz="1100" dirty="0">
                <a:latin typeface="Arial" pitchFamily="34" charset="0"/>
                <a:cs typeface="Arial" pitchFamily="34" charset="0"/>
              </a:rPr>
              <a:t> Entry Screen and Grid View</a:t>
            </a:r>
          </a:p>
          <a:p>
            <a:pPr marL="685800" lvl="1" indent="-228600">
              <a:buFont typeface="+mj-lt"/>
              <a:buAutoNum type="alphaLcParenR"/>
            </a:pPr>
            <a:r>
              <a:rPr lang="en-US" sz="1100" dirty="0">
                <a:latin typeface="Arial" pitchFamily="34" charset="0"/>
                <a:cs typeface="Arial" pitchFamily="34" charset="0"/>
              </a:rPr>
              <a:t>Textbox:- Note detail</a:t>
            </a:r>
          </a:p>
          <a:p>
            <a:pPr marL="685800" lvl="1" indent="-228600">
              <a:buFont typeface="+mj-lt"/>
              <a:buAutoNum type="alphaLcParenR"/>
            </a:pPr>
            <a:r>
              <a:rPr lang="en-US" sz="1100" dirty="0">
                <a:latin typeface="Arial" pitchFamily="34" charset="0"/>
                <a:cs typeface="Arial" pitchFamily="34" charset="0"/>
              </a:rPr>
              <a:t>Drop down:- Status</a:t>
            </a:r>
          </a:p>
          <a:p>
            <a:pPr marL="685800" lvl="1" indent="-228600">
              <a:buFont typeface="+mj-lt"/>
              <a:buAutoNum type="alphaLcParenR"/>
            </a:pPr>
            <a:r>
              <a:rPr lang="en-US" sz="1100" dirty="0">
                <a:latin typeface="Arial" pitchFamily="34" charset="0"/>
                <a:cs typeface="Arial" pitchFamily="34" charset="0"/>
              </a:rPr>
              <a:t>Save, Cancel Button</a:t>
            </a:r>
          </a:p>
          <a:p>
            <a:pPr marL="685800" lvl="1" indent="-228600">
              <a:buFont typeface="+mj-lt"/>
              <a:buAutoNum type="alphaLcParenR"/>
            </a:pPr>
            <a:r>
              <a:rPr lang="en-US" sz="1100" dirty="0">
                <a:latin typeface="Arial" pitchFamily="34" charset="0"/>
                <a:cs typeface="Arial" pitchFamily="34" charset="0"/>
              </a:rPr>
              <a:t>Export Button</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New Master screen to all Notes.</a:t>
            </a:r>
          </a:p>
          <a:p>
            <a:r>
              <a:rPr lang="en-US" sz="1100" dirty="0">
                <a:latin typeface="Arial" pitchFamily="34" charset="0"/>
                <a:cs typeface="Arial" pitchFamily="34" charset="0"/>
              </a:rPr>
              <a:t>User can change the status as per requirement.</a:t>
            </a:r>
          </a:p>
          <a:p>
            <a:endParaRPr lang="en-US" sz="1100" dirty="0">
              <a:latin typeface="Arial" pitchFamily="34" charset="0"/>
              <a:cs typeface="Arial" pitchFamily="34" charset="0"/>
            </a:endParaRPr>
          </a:p>
        </p:txBody>
      </p:sp>
      <p:sp>
        <p:nvSpPr>
          <p:cNvPr id="55" name="Rectangle 2"/>
          <p:cNvSpPr>
            <a:spLocks noChangeArrowheads="1"/>
          </p:cNvSpPr>
          <p:nvPr/>
        </p:nvSpPr>
        <p:spPr bwMode="auto">
          <a:xfrm>
            <a:off x="136589" y="-106049"/>
            <a:ext cx="1794081" cy="61241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200000"/>
              </a:lnSpc>
            </a:pPr>
            <a:r>
              <a:rPr lang="en-US" sz="2000" b="1" dirty="0">
                <a:latin typeface="Arial" pitchFamily="34" charset="0"/>
                <a:cs typeface="Arial" pitchFamily="34" charset="0"/>
              </a:rPr>
              <a:t>Notes Master</a:t>
            </a:r>
          </a:p>
        </p:txBody>
      </p:sp>
      <p:graphicFrame>
        <p:nvGraphicFramePr>
          <p:cNvPr id="25" name="Table 24">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3916959782"/>
              </p:ext>
            </p:extLst>
          </p:nvPr>
        </p:nvGraphicFramePr>
        <p:xfrm>
          <a:off x="5745452" y="5257800"/>
          <a:ext cx="2621334" cy="1143000"/>
        </p:xfrm>
        <a:graphic>
          <a:graphicData uri="http://schemas.openxmlformats.org/drawingml/2006/table">
            <a:tbl>
              <a:tblPr/>
              <a:tblGrid>
                <a:gridCol w="1310667">
                  <a:extLst>
                    <a:ext uri="{9D8B030D-6E8A-4147-A177-3AD203B41FA5}">
                      <a16:colId xmlns:a16="http://schemas.microsoft.com/office/drawing/2014/main" val="2731985409"/>
                    </a:ext>
                  </a:extLst>
                </a:gridCol>
                <a:gridCol w="1310667">
                  <a:extLst>
                    <a:ext uri="{9D8B030D-6E8A-4147-A177-3AD203B41FA5}">
                      <a16:colId xmlns:a16="http://schemas.microsoft.com/office/drawing/2014/main" val="3081537999"/>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19050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90500">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90500">
                <a:tc>
                  <a:txBody>
                    <a:bodyPr/>
                    <a:lstStyle/>
                    <a:p>
                      <a:pPr algn="l" fontAlgn="b"/>
                      <a:r>
                        <a:rPr lang="en-US" sz="1100" b="0" i="0" u="none" strike="noStrike" dirty="0">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90500">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90500">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59662"/>
                  </a:ext>
                </a:extLst>
              </a:tr>
            </a:tbl>
          </a:graphicData>
        </a:graphic>
      </p:graphicFrame>
      <p:sp>
        <p:nvSpPr>
          <p:cNvPr id="26" name="Oval 25">
            <a:extLst>
              <a:ext uri="{FF2B5EF4-FFF2-40B4-BE49-F238E27FC236}">
                <a16:creationId xmlns:a16="http://schemas.microsoft.com/office/drawing/2014/main" id="{D6F25B7F-CB8C-4F05-A1C6-6D8C29AA4B92}"/>
              </a:ext>
            </a:extLst>
          </p:cNvPr>
          <p:cNvSpPr/>
          <p:nvPr/>
        </p:nvSpPr>
        <p:spPr>
          <a:xfrm>
            <a:off x="136589" y="5984741"/>
            <a:ext cx="609600" cy="568459"/>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t>
            </a:r>
          </a:p>
        </p:txBody>
      </p:sp>
      <p:pic>
        <p:nvPicPr>
          <p:cNvPr id="2" name="Picture 1"/>
          <p:cNvPicPr>
            <a:picLocks noChangeAspect="1"/>
          </p:cNvPicPr>
          <p:nvPr/>
        </p:nvPicPr>
        <p:blipFill>
          <a:blip r:embed="rId2"/>
          <a:stretch>
            <a:fillRect/>
          </a:stretch>
        </p:blipFill>
        <p:spPr>
          <a:xfrm>
            <a:off x="266700" y="1727491"/>
            <a:ext cx="5181600" cy="1663409"/>
          </a:xfrm>
          <a:prstGeom prst="rect">
            <a:avLst/>
          </a:prstGeom>
        </p:spPr>
      </p:pic>
    </p:spTree>
    <p:extLst>
      <p:ext uri="{BB962C8B-B14F-4D97-AF65-F5344CB8AC3E}">
        <p14:creationId xmlns:p14="http://schemas.microsoft.com/office/powerpoint/2010/main" val="94531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929"/>
            <a:ext cx="5656420" cy="560410"/>
          </a:xfrm>
          <a:prstGeom prst="rect">
            <a:avLst/>
          </a:prstGeom>
        </p:spPr>
        <p:txBody>
          <a:bodyPr wrap="none">
            <a:spAutoFit/>
          </a:bodyPr>
          <a:lstStyle/>
          <a:p>
            <a:pPr>
              <a:lnSpc>
                <a:spcPct val="200000"/>
              </a:lnSpc>
            </a:pPr>
            <a:r>
              <a:rPr lang="en-US" b="1" dirty="0">
                <a:latin typeface="Arial" pitchFamily="34" charset="0"/>
                <a:cs typeface="Arial" pitchFamily="34" charset="0"/>
              </a:rPr>
              <a:t>F.Y Status &amp; Enclosed Financial Statement Master</a:t>
            </a:r>
          </a:p>
        </p:txBody>
      </p:sp>
      <p:graphicFrame>
        <p:nvGraphicFramePr>
          <p:cNvPr id="3" name="Table 2"/>
          <p:cNvGraphicFramePr>
            <a:graphicFrameLocks noGrp="1"/>
          </p:cNvGraphicFramePr>
          <p:nvPr>
            <p:extLst>
              <p:ext uri="{D42A27DB-BD31-4B8C-83A1-F6EECF244321}">
                <p14:modId xmlns:p14="http://schemas.microsoft.com/office/powerpoint/2010/main" val="1987496114"/>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F.Y Status &amp; Enclosed Financial Statement Master</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CR_1.23.1.4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p:cNvSpPr/>
          <p:nvPr/>
        </p:nvSpPr>
        <p:spPr>
          <a:xfrm>
            <a:off x="228600" y="1689391"/>
            <a:ext cx="5257800" cy="1739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 name="Rectangle 5"/>
          <p:cNvSpPr/>
          <p:nvPr/>
        </p:nvSpPr>
        <p:spPr>
          <a:xfrm>
            <a:off x="5562600" y="1600200"/>
            <a:ext cx="3581400" cy="4154984"/>
          </a:xfrm>
          <a:prstGeom prst="rect">
            <a:avLst/>
          </a:prstGeom>
        </p:spPr>
        <p:txBody>
          <a:bodyPr wrap="square">
            <a:spAutoFit/>
          </a:bodyPr>
          <a:lstStyle/>
          <a:p>
            <a:r>
              <a:rPr lang="en-US" sz="1100" b="1" dirty="0">
                <a:latin typeface="Arial" pitchFamily="34" charset="0"/>
                <a:cs typeface="Arial" pitchFamily="34" charset="0"/>
              </a:rPr>
              <a:t>F.Y Status Master</a:t>
            </a:r>
          </a:p>
          <a:p>
            <a:pPr>
              <a:buFont typeface="Wingdings" pitchFamily="2" charset="2"/>
              <a:buChar char="Ø"/>
            </a:pPr>
            <a:r>
              <a:rPr lang="en-US" sz="1100" dirty="0">
                <a:latin typeface="Arial" pitchFamily="34" charset="0"/>
                <a:cs typeface="Arial" pitchFamily="34" charset="0"/>
              </a:rPr>
              <a:t> Entry Financial Year Status Master and Grid View</a:t>
            </a:r>
          </a:p>
          <a:p>
            <a:pPr marL="685800" lvl="1" indent="-228600">
              <a:buFont typeface="+mj-lt"/>
              <a:buAutoNum type="alphaLcParenR"/>
            </a:pPr>
            <a:r>
              <a:rPr lang="en-US" sz="1100" dirty="0">
                <a:latin typeface="Arial" pitchFamily="34" charset="0"/>
                <a:cs typeface="Arial" pitchFamily="34" charset="0"/>
              </a:rPr>
              <a:t>Radio Button:- F.Y Status</a:t>
            </a:r>
          </a:p>
          <a:p>
            <a:pPr marL="685800" lvl="1" indent="-228600">
              <a:buFont typeface="+mj-lt"/>
              <a:buAutoNum type="alphaLcParenR"/>
            </a:pPr>
            <a:r>
              <a:rPr lang="en-US" sz="1100" dirty="0">
                <a:latin typeface="Arial" pitchFamily="34" charset="0"/>
                <a:cs typeface="Arial" pitchFamily="34" charset="0"/>
              </a:rPr>
              <a:t>Radio Button:- Upload Mandatory</a:t>
            </a:r>
          </a:p>
          <a:p>
            <a:pPr marL="685800" lvl="1" indent="-228600">
              <a:buFont typeface="+mj-lt"/>
              <a:buAutoNum type="alphaLcParenR"/>
            </a:pPr>
            <a:r>
              <a:rPr lang="en-US" sz="1100" dirty="0">
                <a:latin typeface="Arial" pitchFamily="34" charset="0"/>
                <a:cs typeface="Arial" pitchFamily="34" charset="0"/>
              </a:rPr>
              <a:t>Radio Button:- Upload File Options</a:t>
            </a:r>
          </a:p>
          <a:p>
            <a:pPr marL="685800" lvl="1" indent="-228600">
              <a:buFont typeface="+mj-lt"/>
              <a:buAutoNum type="alphaLcParenR"/>
            </a:pPr>
            <a:r>
              <a:rPr lang="en-US" sz="1100" dirty="0">
                <a:latin typeface="Arial" pitchFamily="34" charset="0"/>
                <a:cs typeface="Arial" pitchFamily="34" charset="0"/>
              </a:rPr>
              <a:t>Drop down:- Status</a:t>
            </a:r>
          </a:p>
          <a:p>
            <a:pPr marL="685800" lvl="1" indent="-228600">
              <a:buFont typeface="+mj-lt"/>
              <a:buAutoNum type="alphaLcParenR"/>
            </a:pPr>
            <a:r>
              <a:rPr lang="en-US" sz="1100" dirty="0">
                <a:latin typeface="Arial" pitchFamily="34" charset="0"/>
                <a:cs typeface="Arial" pitchFamily="34" charset="0"/>
              </a:rPr>
              <a:t>Save, Cancel Button</a:t>
            </a:r>
          </a:p>
          <a:p>
            <a:pPr marL="685800" lvl="1" indent="-228600">
              <a:buFont typeface="+mj-lt"/>
              <a:buAutoNum type="alphaLcParenR"/>
            </a:pPr>
            <a:r>
              <a:rPr lang="en-US" sz="1100" dirty="0">
                <a:latin typeface="Arial" pitchFamily="34" charset="0"/>
                <a:cs typeface="Arial" pitchFamily="34" charset="0"/>
              </a:rPr>
              <a:t>Export Button</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New Master screen to all FY Status Master.</a:t>
            </a:r>
          </a:p>
          <a:p>
            <a:r>
              <a:rPr lang="en-US" sz="1100" dirty="0">
                <a:latin typeface="Arial" pitchFamily="34" charset="0"/>
                <a:cs typeface="Arial" pitchFamily="34" charset="0"/>
              </a:rPr>
              <a:t>User can change the status as per requirement.</a:t>
            </a:r>
          </a:p>
          <a:p>
            <a:endParaRPr lang="en-US" sz="1100" dirty="0">
              <a:latin typeface="Arial" pitchFamily="34" charset="0"/>
              <a:cs typeface="Arial" pitchFamily="34" charset="0"/>
            </a:endParaRPr>
          </a:p>
          <a:p>
            <a:r>
              <a:rPr lang="en-US" sz="1100" b="1" dirty="0">
                <a:latin typeface="Arial" pitchFamily="34" charset="0"/>
                <a:cs typeface="Arial" pitchFamily="34" charset="0"/>
              </a:rPr>
              <a:t>Financial Year Attachment Master</a:t>
            </a:r>
          </a:p>
          <a:p>
            <a:pPr>
              <a:buFont typeface="Wingdings" pitchFamily="2" charset="2"/>
              <a:buChar char="Ø"/>
            </a:pPr>
            <a:r>
              <a:rPr lang="en-US" sz="1100" dirty="0">
                <a:latin typeface="Arial" pitchFamily="34" charset="0"/>
                <a:cs typeface="Arial" pitchFamily="34" charset="0"/>
              </a:rPr>
              <a:t> Financial Year Attachment Master and Grid View.</a:t>
            </a:r>
          </a:p>
          <a:p>
            <a:pPr marL="685800" lvl="1" indent="-228600">
              <a:buFont typeface="+mj-lt"/>
              <a:buAutoNum type="alphaLcParenR"/>
            </a:pPr>
            <a:r>
              <a:rPr lang="en-US" sz="1100" dirty="0">
                <a:latin typeface="Arial" pitchFamily="34" charset="0"/>
                <a:cs typeface="Arial" pitchFamily="34" charset="0"/>
              </a:rPr>
              <a:t>File Upload: F.Y Status upload with </a:t>
            </a:r>
            <a:r>
              <a:rPr lang="en-US" sz="1100" dirty="0" err="1">
                <a:latin typeface="Arial" pitchFamily="34" charset="0"/>
                <a:cs typeface="Arial" pitchFamily="34" charset="0"/>
              </a:rPr>
              <a:t>HCode</a:t>
            </a:r>
            <a:endParaRPr lang="en-US" sz="1100" dirty="0">
              <a:latin typeface="Arial" pitchFamily="34" charset="0"/>
              <a:cs typeface="Arial" pitchFamily="34" charset="0"/>
            </a:endParaRPr>
          </a:p>
          <a:p>
            <a:pPr marL="685800" lvl="1" indent="-228600">
              <a:buFont typeface="+mj-lt"/>
              <a:buAutoNum type="alphaLcParenR"/>
            </a:pPr>
            <a:r>
              <a:rPr lang="en-US" sz="1100" dirty="0">
                <a:latin typeface="Arial" pitchFamily="34" charset="0"/>
                <a:cs typeface="Arial" pitchFamily="34" charset="0"/>
              </a:rPr>
              <a:t>Button: -Template Download &amp; Upload</a:t>
            </a:r>
          </a:p>
          <a:p>
            <a:pPr marL="685800" lvl="1" indent="-228600">
              <a:buFont typeface="+mj-lt"/>
              <a:buAutoNum type="alphaLcParenR"/>
            </a:pPr>
            <a:r>
              <a:rPr lang="en-US" sz="1100" dirty="0">
                <a:latin typeface="Arial" pitchFamily="34" charset="0"/>
                <a:cs typeface="Arial" pitchFamily="34" charset="0"/>
              </a:rPr>
              <a:t>Text box :- Header Code</a:t>
            </a:r>
          </a:p>
          <a:p>
            <a:pPr marL="685800" lvl="1" indent="-228600">
              <a:buFont typeface="+mj-lt"/>
              <a:buAutoNum type="alphaLcParenR"/>
            </a:pPr>
            <a:r>
              <a:rPr lang="en-US" sz="1100" dirty="0">
                <a:latin typeface="Arial" pitchFamily="34" charset="0"/>
                <a:cs typeface="Arial" pitchFamily="34" charset="0"/>
              </a:rPr>
              <a:t>Dropdown:- Financial Year</a:t>
            </a:r>
          </a:p>
          <a:p>
            <a:pPr marL="685800" lvl="1" indent="-228600">
              <a:buFont typeface="+mj-lt"/>
              <a:buAutoNum type="alphaLcParenR"/>
            </a:pPr>
            <a:r>
              <a:rPr lang="en-US" sz="1100" dirty="0">
                <a:latin typeface="Arial" pitchFamily="34" charset="0"/>
                <a:cs typeface="Arial" pitchFamily="34" charset="0"/>
              </a:rPr>
              <a:t>Dropdown:- F.Y Type</a:t>
            </a:r>
          </a:p>
          <a:p>
            <a:pPr marL="685800" lvl="1" indent="-228600">
              <a:buFont typeface="+mj-lt"/>
              <a:buAutoNum type="alphaLcParenR"/>
            </a:pPr>
            <a:r>
              <a:rPr lang="en-US" sz="1100" dirty="0">
                <a:latin typeface="Arial" pitchFamily="34" charset="0"/>
                <a:cs typeface="Arial" pitchFamily="34" charset="0"/>
              </a:rPr>
              <a:t>Export Button</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  </a:t>
            </a:r>
          </a:p>
          <a:p>
            <a:pPr marL="228600" indent="-228600">
              <a:buFont typeface="+mj-lt"/>
              <a:buAutoNum type="alphaLcParenR"/>
            </a:pPr>
            <a:endParaRPr lang="en-US" sz="1100" dirty="0">
              <a:latin typeface="Arial" pitchFamily="34" charset="0"/>
              <a:cs typeface="Arial" pitchFamily="34" charset="0"/>
            </a:endParaRPr>
          </a:p>
        </p:txBody>
      </p:sp>
      <p:pic>
        <p:nvPicPr>
          <p:cNvPr id="7" name="Picture 6"/>
          <p:cNvPicPr>
            <a:picLocks noChangeAspect="1"/>
          </p:cNvPicPr>
          <p:nvPr/>
        </p:nvPicPr>
        <p:blipFill>
          <a:blip r:embed="rId2"/>
          <a:stretch>
            <a:fillRect/>
          </a:stretch>
        </p:blipFill>
        <p:spPr>
          <a:xfrm>
            <a:off x="271256" y="1726299"/>
            <a:ext cx="5215144" cy="1702701"/>
          </a:xfrm>
          <a:prstGeom prst="rect">
            <a:avLst/>
          </a:prstGeom>
        </p:spPr>
      </p:pic>
      <p:pic>
        <p:nvPicPr>
          <p:cNvPr id="8" name="Picture 7"/>
          <p:cNvPicPr>
            <a:picLocks noChangeAspect="1"/>
          </p:cNvPicPr>
          <p:nvPr/>
        </p:nvPicPr>
        <p:blipFill>
          <a:blip r:embed="rId3"/>
          <a:stretch>
            <a:fillRect/>
          </a:stretch>
        </p:blipFill>
        <p:spPr>
          <a:xfrm>
            <a:off x="228600" y="3643771"/>
            <a:ext cx="5257800" cy="2209683"/>
          </a:xfrm>
          <a:prstGeom prst="rect">
            <a:avLst/>
          </a:prstGeom>
        </p:spPr>
      </p:pic>
      <p:sp>
        <p:nvSpPr>
          <p:cNvPr id="9" name="Rectangle 8"/>
          <p:cNvSpPr/>
          <p:nvPr/>
        </p:nvSpPr>
        <p:spPr>
          <a:xfrm>
            <a:off x="228600" y="3597774"/>
            <a:ext cx="5257800" cy="2422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Oval 10">
            <a:extLst>
              <a:ext uri="{FF2B5EF4-FFF2-40B4-BE49-F238E27FC236}">
                <a16:creationId xmlns:a16="http://schemas.microsoft.com/office/drawing/2014/main" id="{D6F25B7F-CB8C-4F05-A1C6-6D8C29AA4B92}"/>
              </a:ext>
            </a:extLst>
          </p:cNvPr>
          <p:cNvSpPr/>
          <p:nvPr/>
        </p:nvSpPr>
        <p:spPr>
          <a:xfrm>
            <a:off x="271255" y="6096000"/>
            <a:ext cx="643145" cy="364627"/>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VC</a:t>
            </a:r>
          </a:p>
        </p:txBody>
      </p:sp>
      <p:graphicFrame>
        <p:nvGraphicFramePr>
          <p:cNvPr id="13" name="Table 12">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3494887654"/>
              </p:ext>
            </p:extLst>
          </p:nvPr>
        </p:nvGraphicFramePr>
        <p:xfrm>
          <a:off x="5943600" y="5638800"/>
          <a:ext cx="1981200" cy="1143000"/>
        </p:xfrm>
        <a:graphic>
          <a:graphicData uri="http://schemas.openxmlformats.org/drawingml/2006/table">
            <a:tbl>
              <a:tblPr/>
              <a:tblGrid>
                <a:gridCol w="1344386">
                  <a:extLst>
                    <a:ext uri="{9D8B030D-6E8A-4147-A177-3AD203B41FA5}">
                      <a16:colId xmlns:a16="http://schemas.microsoft.com/office/drawing/2014/main" val="2731985409"/>
                    </a:ext>
                  </a:extLst>
                </a:gridCol>
                <a:gridCol w="636814">
                  <a:extLst>
                    <a:ext uri="{9D8B030D-6E8A-4147-A177-3AD203B41FA5}">
                      <a16:colId xmlns:a16="http://schemas.microsoft.com/office/drawing/2014/main" val="3081537999"/>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19050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90500">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90500">
                <a:tc>
                  <a:txBody>
                    <a:bodyPr/>
                    <a:lstStyle/>
                    <a:p>
                      <a:pPr algn="l" fontAlgn="b"/>
                      <a:r>
                        <a:rPr lang="en-US" sz="1100" b="0" i="0" u="none" strike="noStrike" dirty="0">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90500">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90500">
                <a:tc>
                  <a:txBody>
                    <a:bodyPr/>
                    <a:lstStyle/>
                    <a:p>
                      <a:pPr algn="l" fontAlgn="b"/>
                      <a:r>
                        <a:rPr lang="en-US" sz="1100" b="0" i="0" u="none" strike="noStrike" dirty="0">
                          <a:solidFill>
                            <a:srgbClr val="000000"/>
                          </a:solidFill>
                          <a:effectLst/>
                          <a:latin typeface="Calibri" panose="020F0502020204030204" pitchFamily="34" charset="0"/>
                        </a:rPr>
                        <a:t> File Upload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59662"/>
                  </a:ext>
                </a:extLst>
              </a:tr>
            </a:tbl>
          </a:graphicData>
        </a:graphic>
      </p:graphicFrame>
    </p:spTree>
    <p:extLst>
      <p:ext uri="{BB962C8B-B14F-4D97-AF65-F5344CB8AC3E}">
        <p14:creationId xmlns:p14="http://schemas.microsoft.com/office/powerpoint/2010/main" val="344510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387012199"/>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Sales</a:t>
                      </a:r>
                      <a:r>
                        <a:rPr lang="en-US" sz="1100" kern="1200" baseline="0" dirty="0">
                          <a:solidFill>
                            <a:schemeClr val="tx1"/>
                          </a:solidFill>
                          <a:latin typeface="Arial" pitchFamily="34" charset="0"/>
                          <a:ea typeface="+mn-ea"/>
                          <a:cs typeface="Arial" pitchFamily="34" charset="0"/>
                        </a:rPr>
                        <a:t> Upload Master</a:t>
                      </a:r>
                      <a:endParaRPr lang="en-US" sz="1100" kern="1200" dirty="0">
                        <a:solidFill>
                          <a:schemeClr val="tx1"/>
                        </a:solidFill>
                        <a:latin typeface="Arial" pitchFamily="34" charset="0"/>
                        <a:ea typeface="+mn-ea"/>
                        <a:cs typeface="Arial" pitchFamily="34" charset="0"/>
                      </a:endParaRP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CF_1.23.1.4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 name="Rectangle 16"/>
          <p:cNvSpPr/>
          <p:nvPr/>
        </p:nvSpPr>
        <p:spPr>
          <a:xfrm>
            <a:off x="228600" y="1689391"/>
            <a:ext cx="5257800" cy="1434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5" name="Rectangle 2"/>
          <p:cNvSpPr>
            <a:spLocks noChangeArrowheads="1"/>
          </p:cNvSpPr>
          <p:nvPr/>
        </p:nvSpPr>
        <p:spPr bwMode="auto">
          <a:xfrm>
            <a:off x="136589" y="-153786"/>
            <a:ext cx="2691763"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200000"/>
              </a:lnSpc>
            </a:pPr>
            <a:r>
              <a:rPr lang="en-US" sz="2000" b="1" dirty="0">
                <a:latin typeface="Arial" pitchFamily="34" charset="0"/>
                <a:cs typeface="Arial" pitchFamily="34" charset="0"/>
              </a:rPr>
              <a:t>Sales Upload Master</a:t>
            </a:r>
          </a:p>
        </p:txBody>
      </p:sp>
      <p:graphicFrame>
        <p:nvGraphicFramePr>
          <p:cNvPr id="25" name="Table 24">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820798667"/>
              </p:ext>
            </p:extLst>
          </p:nvPr>
        </p:nvGraphicFramePr>
        <p:xfrm>
          <a:off x="6172200" y="4953000"/>
          <a:ext cx="2621334" cy="1143000"/>
        </p:xfrm>
        <a:graphic>
          <a:graphicData uri="http://schemas.openxmlformats.org/drawingml/2006/table">
            <a:tbl>
              <a:tblPr/>
              <a:tblGrid>
                <a:gridCol w="1310667">
                  <a:extLst>
                    <a:ext uri="{9D8B030D-6E8A-4147-A177-3AD203B41FA5}">
                      <a16:colId xmlns:a16="http://schemas.microsoft.com/office/drawing/2014/main" val="2731985409"/>
                    </a:ext>
                  </a:extLst>
                </a:gridCol>
                <a:gridCol w="1310667">
                  <a:extLst>
                    <a:ext uri="{9D8B030D-6E8A-4147-A177-3AD203B41FA5}">
                      <a16:colId xmlns:a16="http://schemas.microsoft.com/office/drawing/2014/main" val="3081537999"/>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19050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90500">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90500">
                <a:tc>
                  <a:txBody>
                    <a:bodyPr/>
                    <a:lstStyle/>
                    <a:p>
                      <a:pPr algn="l" fontAlgn="b"/>
                      <a:r>
                        <a:rPr lang="en-US" sz="1100" b="0" i="0" u="none" strike="noStrike">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90500">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90500">
                <a:tc>
                  <a:txBody>
                    <a:bodyPr/>
                    <a:lstStyle/>
                    <a:p>
                      <a:pPr algn="l" fontAlgn="b"/>
                      <a:r>
                        <a:rPr lang="en-US" sz="1100" b="0" i="0" u="none" strike="noStrike" dirty="0">
                          <a:solidFill>
                            <a:srgbClr val="000000"/>
                          </a:solidFill>
                          <a:effectLst/>
                          <a:latin typeface="Calibri" panose="020F0502020204030204" pitchFamily="34" charset="0"/>
                        </a:rPr>
                        <a:t> File Upload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59662"/>
                  </a:ext>
                </a:extLst>
              </a:tr>
            </a:tbl>
          </a:graphicData>
        </a:graphic>
      </p:graphicFrame>
      <p:sp>
        <p:nvSpPr>
          <p:cNvPr id="26" name="Oval 25">
            <a:extLst>
              <a:ext uri="{FF2B5EF4-FFF2-40B4-BE49-F238E27FC236}">
                <a16:creationId xmlns:a16="http://schemas.microsoft.com/office/drawing/2014/main" id="{D6F25B7F-CB8C-4F05-A1C6-6D8C29AA4B92}"/>
              </a:ext>
            </a:extLst>
          </p:cNvPr>
          <p:cNvSpPr/>
          <p:nvPr/>
        </p:nvSpPr>
        <p:spPr>
          <a:xfrm>
            <a:off x="136589" y="5984741"/>
            <a:ext cx="609600" cy="568459"/>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VC</a:t>
            </a:r>
          </a:p>
        </p:txBody>
      </p:sp>
      <p:pic>
        <p:nvPicPr>
          <p:cNvPr id="2" name="Picture 1"/>
          <p:cNvPicPr>
            <a:picLocks noChangeAspect="1"/>
          </p:cNvPicPr>
          <p:nvPr/>
        </p:nvPicPr>
        <p:blipFill>
          <a:blip r:embed="rId2"/>
          <a:stretch>
            <a:fillRect/>
          </a:stretch>
        </p:blipFill>
        <p:spPr>
          <a:xfrm>
            <a:off x="286695" y="1765591"/>
            <a:ext cx="5141609" cy="1358609"/>
          </a:xfrm>
          <a:prstGeom prst="rect">
            <a:avLst/>
          </a:prstGeom>
        </p:spPr>
      </p:pic>
      <p:sp>
        <p:nvSpPr>
          <p:cNvPr id="19" name="Rectangle 18"/>
          <p:cNvSpPr/>
          <p:nvPr/>
        </p:nvSpPr>
        <p:spPr>
          <a:xfrm>
            <a:off x="228600" y="3276600"/>
            <a:ext cx="5257800" cy="2667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265342" y="3298738"/>
            <a:ext cx="5184313" cy="1412670"/>
          </a:xfrm>
          <a:prstGeom prst="rect">
            <a:avLst/>
          </a:prstGeom>
        </p:spPr>
      </p:pic>
      <p:sp>
        <p:nvSpPr>
          <p:cNvPr id="20" name="Rectangle 19"/>
          <p:cNvSpPr/>
          <p:nvPr/>
        </p:nvSpPr>
        <p:spPr>
          <a:xfrm>
            <a:off x="5562600" y="1600200"/>
            <a:ext cx="3429000" cy="3308598"/>
          </a:xfrm>
          <a:prstGeom prst="rect">
            <a:avLst/>
          </a:prstGeom>
        </p:spPr>
        <p:txBody>
          <a:bodyPr wrap="square">
            <a:spAutoFit/>
          </a:bodyPr>
          <a:lstStyle/>
          <a:p>
            <a:r>
              <a:rPr lang="en-US" sz="1100" b="1" dirty="0">
                <a:latin typeface="Arial" pitchFamily="34" charset="0"/>
                <a:cs typeface="Arial" pitchFamily="34" charset="0"/>
              </a:rPr>
              <a:t>Sales Upload Master</a:t>
            </a:r>
          </a:p>
          <a:p>
            <a:pPr>
              <a:buFont typeface="Wingdings" pitchFamily="2" charset="2"/>
              <a:buChar char="Ø"/>
            </a:pPr>
            <a:r>
              <a:rPr lang="en-US" sz="1100" dirty="0">
                <a:latin typeface="Arial" pitchFamily="34" charset="0"/>
                <a:cs typeface="Arial" pitchFamily="34" charset="0"/>
              </a:rPr>
              <a:t> Upload Sales data and Grid View</a:t>
            </a:r>
          </a:p>
          <a:p>
            <a:pPr marL="685800" lvl="1" indent="-228600">
              <a:buFont typeface="+mj-lt"/>
              <a:buAutoNum type="alphaLcParenR"/>
            </a:pPr>
            <a:r>
              <a:rPr lang="en-US" sz="1100" dirty="0">
                <a:latin typeface="Arial" pitchFamily="34" charset="0"/>
                <a:cs typeface="Arial" pitchFamily="34" charset="0"/>
              </a:rPr>
              <a:t>File Upload</a:t>
            </a:r>
          </a:p>
          <a:p>
            <a:pPr marL="685800" lvl="1" indent="-228600">
              <a:buFont typeface="+mj-lt"/>
              <a:buAutoNum type="alphaLcParenR"/>
            </a:pPr>
            <a:r>
              <a:rPr lang="en-US" sz="1100" dirty="0">
                <a:latin typeface="Arial" pitchFamily="34" charset="0"/>
                <a:cs typeface="Arial" pitchFamily="34" charset="0"/>
              </a:rPr>
              <a:t>Button :-Template Download &amp; Upload</a:t>
            </a:r>
          </a:p>
          <a:p>
            <a:pPr marL="685800" lvl="1" indent="-228600">
              <a:buFont typeface="+mj-lt"/>
              <a:buAutoNum type="alphaLcParenR"/>
            </a:pPr>
            <a:r>
              <a:rPr lang="en-US" sz="1100" dirty="0">
                <a:latin typeface="Arial" pitchFamily="34" charset="0"/>
                <a:cs typeface="Arial" pitchFamily="34" charset="0"/>
              </a:rPr>
              <a:t>Button:- Upload File Download</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New Master screen to all Sales Upload Master.</a:t>
            </a:r>
          </a:p>
          <a:p>
            <a:endParaRPr lang="en-US" sz="1100" dirty="0">
              <a:latin typeface="Arial" pitchFamily="34" charset="0"/>
              <a:cs typeface="Arial" pitchFamily="34" charset="0"/>
            </a:endParaRPr>
          </a:p>
          <a:p>
            <a:r>
              <a:rPr lang="en-US" sz="1100" b="1" dirty="0">
                <a:latin typeface="Arial" pitchFamily="34" charset="0"/>
                <a:cs typeface="Arial" pitchFamily="34" charset="0"/>
              </a:rPr>
              <a:t>Sales Upload Data History</a:t>
            </a:r>
          </a:p>
          <a:p>
            <a:pPr>
              <a:buFont typeface="Wingdings" pitchFamily="2" charset="2"/>
              <a:buChar char="Ø"/>
            </a:pPr>
            <a:r>
              <a:rPr lang="en-US" sz="1100" dirty="0">
                <a:latin typeface="Arial" pitchFamily="34" charset="0"/>
                <a:cs typeface="Arial" pitchFamily="34" charset="0"/>
              </a:rPr>
              <a:t> Sales Upload Data History and Grid View.</a:t>
            </a:r>
          </a:p>
          <a:p>
            <a:pPr marL="685800" lvl="1" indent="-228600">
              <a:buFont typeface="+mj-lt"/>
              <a:buAutoNum type="alphaLcParenR"/>
            </a:pPr>
            <a:r>
              <a:rPr lang="en-US" sz="1100" dirty="0">
                <a:latin typeface="Arial" pitchFamily="34" charset="0"/>
                <a:cs typeface="Arial" pitchFamily="34" charset="0"/>
              </a:rPr>
              <a:t>Text box :- Header Code</a:t>
            </a:r>
          </a:p>
          <a:p>
            <a:pPr marL="685800" lvl="1" indent="-228600">
              <a:buFont typeface="+mj-lt"/>
              <a:buAutoNum type="alphaLcParenR"/>
            </a:pPr>
            <a:r>
              <a:rPr lang="en-US" sz="1100" dirty="0">
                <a:latin typeface="Arial" pitchFamily="34" charset="0"/>
                <a:cs typeface="Arial" pitchFamily="34" charset="0"/>
              </a:rPr>
              <a:t>Dropdown:- Closing Month</a:t>
            </a:r>
          </a:p>
          <a:p>
            <a:pPr marL="685800" lvl="1" indent="-228600">
              <a:buFont typeface="+mj-lt"/>
              <a:buAutoNum type="alphaLcParenR"/>
            </a:pPr>
            <a:r>
              <a:rPr lang="en-US" sz="1100" dirty="0">
                <a:latin typeface="Arial" pitchFamily="34" charset="0"/>
                <a:cs typeface="Arial" pitchFamily="34" charset="0"/>
              </a:rPr>
              <a:t>Button:- Search</a:t>
            </a:r>
          </a:p>
          <a:p>
            <a:pPr marL="685800" lvl="1" indent="-228600">
              <a:buFont typeface="+mj-lt"/>
              <a:buAutoNum type="alphaLcParenR"/>
            </a:pPr>
            <a:r>
              <a:rPr lang="en-US" sz="1100" dirty="0">
                <a:latin typeface="Arial" pitchFamily="34" charset="0"/>
                <a:cs typeface="Arial" pitchFamily="34" charset="0"/>
              </a:rPr>
              <a:t>View Button:- Popup of Sale Data show</a:t>
            </a:r>
          </a:p>
          <a:p>
            <a:pPr marL="685800" lvl="1" indent="-228600">
              <a:buFont typeface="+mj-lt"/>
              <a:buAutoNum type="alphaLcParenR"/>
            </a:pPr>
            <a:r>
              <a:rPr lang="en-US" sz="1100" dirty="0">
                <a:latin typeface="Arial" pitchFamily="34" charset="0"/>
                <a:cs typeface="Arial" pitchFamily="34" charset="0"/>
              </a:rPr>
              <a:t>Button:- Export</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	   </a:t>
            </a:r>
          </a:p>
          <a:p>
            <a:pPr marL="228600" indent="-228600">
              <a:buFont typeface="+mj-lt"/>
              <a:buAutoNum type="alphaLcParenR"/>
            </a:pPr>
            <a:endParaRPr lang="en-US" sz="1100" dirty="0">
              <a:latin typeface="Arial" pitchFamily="34" charset="0"/>
              <a:cs typeface="Arial" pitchFamily="34" charset="0"/>
            </a:endParaRPr>
          </a:p>
        </p:txBody>
      </p:sp>
      <p:pic>
        <p:nvPicPr>
          <p:cNvPr id="4" name="Picture 3"/>
          <p:cNvPicPr>
            <a:picLocks noChangeAspect="1"/>
          </p:cNvPicPr>
          <p:nvPr/>
        </p:nvPicPr>
        <p:blipFill>
          <a:blip r:embed="rId4"/>
          <a:stretch>
            <a:fillRect/>
          </a:stretch>
        </p:blipFill>
        <p:spPr>
          <a:xfrm>
            <a:off x="286695" y="4773248"/>
            <a:ext cx="5141609" cy="1094152"/>
          </a:xfrm>
          <a:prstGeom prst="rect">
            <a:avLst/>
          </a:prstGeom>
        </p:spPr>
      </p:pic>
      <p:cxnSp>
        <p:nvCxnSpPr>
          <p:cNvPr id="6" name="Straight Arrow Connector 5"/>
          <p:cNvCxnSpPr/>
          <p:nvPr/>
        </p:nvCxnSpPr>
        <p:spPr>
          <a:xfrm flipH="1">
            <a:off x="3962400" y="4419600"/>
            <a:ext cx="381000" cy="609600"/>
          </a:xfrm>
          <a:prstGeom prst="straightConnector1">
            <a:avLst/>
          </a:prstGeom>
          <a:ln w="3175">
            <a:solidFill>
              <a:srgbClr val="FF339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35872869"/>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Insurance </a:t>
                      </a:r>
                      <a:r>
                        <a:rPr lang="en-US" sz="1100" kern="1200" baseline="0" dirty="0">
                          <a:solidFill>
                            <a:schemeClr val="tx1"/>
                          </a:solidFill>
                          <a:latin typeface="Arial" pitchFamily="34" charset="0"/>
                          <a:ea typeface="+mn-ea"/>
                          <a:cs typeface="Arial" pitchFamily="34" charset="0"/>
                        </a:rPr>
                        <a:t>Master</a:t>
                      </a:r>
                      <a:endParaRPr lang="en-US" sz="1100" kern="1200" dirty="0">
                        <a:solidFill>
                          <a:schemeClr val="tx1"/>
                        </a:solidFill>
                        <a:latin typeface="Arial" pitchFamily="34" charset="0"/>
                        <a:ea typeface="+mn-ea"/>
                        <a:cs typeface="Arial" pitchFamily="34" charset="0"/>
                      </a:endParaRP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CF_1.23.1.4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5" name="Rectangle 14"/>
          <p:cNvSpPr/>
          <p:nvPr/>
        </p:nvSpPr>
        <p:spPr>
          <a:xfrm>
            <a:off x="228600" y="1689391"/>
            <a:ext cx="5257800" cy="1434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9" name="Rectangle 2"/>
          <p:cNvSpPr>
            <a:spLocks noChangeArrowheads="1"/>
          </p:cNvSpPr>
          <p:nvPr/>
        </p:nvSpPr>
        <p:spPr bwMode="auto">
          <a:xfrm>
            <a:off x="136589" y="-106049"/>
            <a:ext cx="2292615" cy="61241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200000"/>
              </a:lnSpc>
            </a:pPr>
            <a:r>
              <a:rPr lang="en-US" sz="2000" b="1" dirty="0">
                <a:latin typeface="Arial" pitchFamily="34" charset="0"/>
                <a:cs typeface="Arial" pitchFamily="34" charset="0"/>
              </a:rPr>
              <a:t>Insurance Master</a:t>
            </a:r>
          </a:p>
        </p:txBody>
      </p:sp>
      <p:graphicFrame>
        <p:nvGraphicFramePr>
          <p:cNvPr id="20" name="Table 19">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1560387436"/>
              </p:ext>
            </p:extLst>
          </p:nvPr>
        </p:nvGraphicFramePr>
        <p:xfrm>
          <a:off x="6172200" y="4953000"/>
          <a:ext cx="2621334" cy="1143000"/>
        </p:xfrm>
        <a:graphic>
          <a:graphicData uri="http://schemas.openxmlformats.org/drawingml/2006/table">
            <a:tbl>
              <a:tblPr/>
              <a:tblGrid>
                <a:gridCol w="1310667">
                  <a:extLst>
                    <a:ext uri="{9D8B030D-6E8A-4147-A177-3AD203B41FA5}">
                      <a16:colId xmlns:a16="http://schemas.microsoft.com/office/drawing/2014/main" val="2731985409"/>
                    </a:ext>
                  </a:extLst>
                </a:gridCol>
                <a:gridCol w="1310667">
                  <a:extLst>
                    <a:ext uri="{9D8B030D-6E8A-4147-A177-3AD203B41FA5}">
                      <a16:colId xmlns:a16="http://schemas.microsoft.com/office/drawing/2014/main" val="3081537999"/>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19050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90500">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90500">
                <a:tc>
                  <a:txBody>
                    <a:bodyPr/>
                    <a:lstStyle/>
                    <a:p>
                      <a:pPr algn="l" fontAlgn="b"/>
                      <a:r>
                        <a:rPr lang="en-US" sz="1100" b="0" i="0" u="none" strike="noStrike">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90500">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90500">
                <a:tc>
                  <a:txBody>
                    <a:bodyPr/>
                    <a:lstStyle/>
                    <a:p>
                      <a:pPr algn="l" fontAlgn="b"/>
                      <a:r>
                        <a:rPr lang="en-US" sz="1100" b="0" i="0" u="none" strike="noStrike" dirty="0">
                          <a:solidFill>
                            <a:srgbClr val="000000"/>
                          </a:solidFill>
                          <a:effectLst/>
                          <a:latin typeface="Calibri" panose="020F0502020204030204" pitchFamily="34" charset="0"/>
                        </a:rPr>
                        <a:t> File Upload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59662"/>
                  </a:ext>
                </a:extLst>
              </a:tr>
            </a:tbl>
          </a:graphicData>
        </a:graphic>
      </p:graphicFrame>
      <p:sp>
        <p:nvSpPr>
          <p:cNvPr id="21" name="Oval 20">
            <a:extLst>
              <a:ext uri="{FF2B5EF4-FFF2-40B4-BE49-F238E27FC236}">
                <a16:creationId xmlns:a16="http://schemas.microsoft.com/office/drawing/2014/main" id="{D6F25B7F-CB8C-4F05-A1C6-6D8C29AA4B92}"/>
              </a:ext>
            </a:extLst>
          </p:cNvPr>
          <p:cNvSpPr/>
          <p:nvPr/>
        </p:nvSpPr>
        <p:spPr>
          <a:xfrm>
            <a:off x="136589" y="5984741"/>
            <a:ext cx="609600" cy="568459"/>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t>
            </a:r>
          </a:p>
        </p:txBody>
      </p:sp>
      <p:sp>
        <p:nvSpPr>
          <p:cNvPr id="27" name="Rectangle 26"/>
          <p:cNvSpPr/>
          <p:nvPr/>
        </p:nvSpPr>
        <p:spPr>
          <a:xfrm>
            <a:off x="228600" y="3276600"/>
            <a:ext cx="5257800" cy="16392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Rectangle 30"/>
          <p:cNvSpPr/>
          <p:nvPr/>
        </p:nvSpPr>
        <p:spPr>
          <a:xfrm>
            <a:off x="5562600" y="1600200"/>
            <a:ext cx="3429000" cy="2970044"/>
          </a:xfrm>
          <a:prstGeom prst="rect">
            <a:avLst/>
          </a:prstGeom>
        </p:spPr>
        <p:txBody>
          <a:bodyPr wrap="square">
            <a:spAutoFit/>
          </a:bodyPr>
          <a:lstStyle/>
          <a:p>
            <a:r>
              <a:rPr lang="en-US" sz="1100" b="1" dirty="0">
                <a:latin typeface="Arial" pitchFamily="34" charset="0"/>
                <a:cs typeface="Arial" pitchFamily="34" charset="0"/>
              </a:rPr>
              <a:t>Insurance Master</a:t>
            </a:r>
          </a:p>
          <a:p>
            <a:pPr>
              <a:buFont typeface="Wingdings" pitchFamily="2" charset="2"/>
              <a:buChar char="Ø"/>
            </a:pPr>
            <a:r>
              <a:rPr lang="en-US" sz="1100" dirty="0">
                <a:latin typeface="Arial" pitchFamily="34" charset="0"/>
                <a:cs typeface="Arial" pitchFamily="34" charset="0"/>
              </a:rPr>
              <a:t> Upload Insurance Details and Grid View</a:t>
            </a:r>
          </a:p>
          <a:p>
            <a:pPr marL="685800" lvl="1" indent="-228600">
              <a:buFont typeface="+mj-lt"/>
              <a:buAutoNum type="alphaLcParenR"/>
            </a:pPr>
            <a:r>
              <a:rPr lang="en-US" sz="1100" dirty="0">
                <a:latin typeface="Arial" pitchFamily="34" charset="0"/>
                <a:cs typeface="Arial" pitchFamily="34" charset="0"/>
              </a:rPr>
              <a:t>File Upload</a:t>
            </a:r>
          </a:p>
          <a:p>
            <a:pPr marL="685800" lvl="1" indent="-228600">
              <a:buFont typeface="+mj-lt"/>
              <a:buAutoNum type="alphaLcParenR"/>
            </a:pPr>
            <a:r>
              <a:rPr lang="en-US" sz="1100" dirty="0">
                <a:latin typeface="Arial" pitchFamily="34" charset="0"/>
                <a:cs typeface="Arial" pitchFamily="34" charset="0"/>
              </a:rPr>
              <a:t>Button :-Template Download &amp; Upload</a:t>
            </a:r>
          </a:p>
          <a:p>
            <a:pPr marL="685800" lvl="1" indent="-228600">
              <a:buFont typeface="+mj-lt"/>
              <a:buAutoNum type="alphaLcParenR"/>
            </a:pPr>
            <a:r>
              <a:rPr lang="en-US" sz="1100" dirty="0">
                <a:latin typeface="Arial" pitchFamily="34" charset="0"/>
                <a:cs typeface="Arial" pitchFamily="34" charset="0"/>
              </a:rPr>
              <a:t>Download Button:- Uploaded File</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New Master screen to all Insurance Master.</a:t>
            </a:r>
          </a:p>
          <a:p>
            <a:endParaRPr lang="en-US" sz="1100" dirty="0">
              <a:latin typeface="Arial" pitchFamily="34" charset="0"/>
              <a:cs typeface="Arial" pitchFamily="34" charset="0"/>
            </a:endParaRPr>
          </a:p>
          <a:p>
            <a:r>
              <a:rPr lang="en-US" sz="1100" b="1" dirty="0">
                <a:latin typeface="Arial" pitchFamily="34" charset="0"/>
                <a:cs typeface="Arial" pitchFamily="34" charset="0"/>
              </a:rPr>
              <a:t>Insurance Upload List</a:t>
            </a:r>
          </a:p>
          <a:p>
            <a:pPr>
              <a:buFont typeface="Wingdings" pitchFamily="2" charset="2"/>
              <a:buChar char="Ø"/>
            </a:pPr>
            <a:r>
              <a:rPr lang="en-US" sz="1100" dirty="0">
                <a:latin typeface="Arial" pitchFamily="34" charset="0"/>
                <a:cs typeface="Arial" pitchFamily="34" charset="0"/>
              </a:rPr>
              <a:t> Insurance Upload List and Grid View.</a:t>
            </a:r>
          </a:p>
          <a:p>
            <a:pPr marL="685800" lvl="1" indent="-228600">
              <a:buFont typeface="+mj-lt"/>
              <a:buAutoNum type="alphaLcParenR"/>
            </a:pPr>
            <a:r>
              <a:rPr lang="en-US" sz="1100" dirty="0">
                <a:latin typeface="Arial" pitchFamily="34" charset="0"/>
                <a:cs typeface="Arial" pitchFamily="34" charset="0"/>
              </a:rPr>
              <a:t>Text box :- Header Code</a:t>
            </a:r>
          </a:p>
          <a:p>
            <a:pPr marL="685800" lvl="1" indent="-228600">
              <a:buFont typeface="+mj-lt"/>
              <a:buAutoNum type="alphaLcParenR"/>
            </a:pPr>
            <a:r>
              <a:rPr lang="en-US" sz="1100" dirty="0">
                <a:latin typeface="Arial" pitchFamily="34" charset="0"/>
                <a:cs typeface="Arial" pitchFamily="34" charset="0"/>
              </a:rPr>
              <a:t>Dropdown:- Record Type</a:t>
            </a:r>
          </a:p>
          <a:p>
            <a:pPr marL="685800" lvl="1" indent="-228600">
              <a:buFont typeface="+mj-lt"/>
              <a:buAutoNum type="alphaLcParenR"/>
            </a:pPr>
            <a:r>
              <a:rPr lang="en-US" sz="1100" dirty="0">
                <a:latin typeface="Arial" pitchFamily="34" charset="0"/>
                <a:cs typeface="Arial" pitchFamily="34" charset="0"/>
              </a:rPr>
              <a:t>Button:- Search &amp; Export</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	   </a:t>
            </a:r>
          </a:p>
          <a:p>
            <a:pPr marL="228600" indent="-228600">
              <a:buFont typeface="+mj-lt"/>
              <a:buAutoNum type="alphaLcParenR"/>
            </a:pPr>
            <a:endParaRPr lang="en-US" sz="1100" dirty="0">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265342" y="1746965"/>
            <a:ext cx="5141609" cy="1197557"/>
          </a:xfrm>
          <a:prstGeom prst="rect">
            <a:avLst/>
          </a:prstGeom>
        </p:spPr>
      </p:pic>
      <p:pic>
        <p:nvPicPr>
          <p:cNvPr id="3" name="Picture 2"/>
          <p:cNvPicPr>
            <a:picLocks noChangeAspect="1"/>
          </p:cNvPicPr>
          <p:nvPr/>
        </p:nvPicPr>
        <p:blipFill>
          <a:blip r:embed="rId3"/>
          <a:stretch>
            <a:fillRect/>
          </a:stretch>
        </p:blipFill>
        <p:spPr>
          <a:xfrm>
            <a:off x="286695" y="3353457"/>
            <a:ext cx="5141609" cy="1562361"/>
          </a:xfrm>
          <a:prstGeom prst="rect">
            <a:avLst/>
          </a:prstGeom>
        </p:spPr>
      </p:pic>
    </p:spTree>
    <p:extLst>
      <p:ext uri="{BB962C8B-B14F-4D97-AF65-F5344CB8AC3E}">
        <p14:creationId xmlns:p14="http://schemas.microsoft.com/office/powerpoint/2010/main" val="411185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Table 36"/>
          <p:cNvGraphicFramePr>
            <a:graphicFrameLocks noGrp="1"/>
          </p:cNvGraphicFramePr>
          <p:nvPr>
            <p:extLst>
              <p:ext uri="{D42A27DB-BD31-4B8C-83A1-F6EECF244321}">
                <p14:modId xmlns:p14="http://schemas.microsoft.com/office/powerpoint/2010/main" val="2092032611"/>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Credit Limit New Request</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CF_1.23.1.4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8" name="Rectangle 37"/>
          <p:cNvSpPr/>
          <p:nvPr/>
        </p:nvSpPr>
        <p:spPr>
          <a:xfrm>
            <a:off x="304800" y="1689391"/>
            <a:ext cx="5181600" cy="429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9" name="Rectangle 2"/>
          <p:cNvSpPr>
            <a:spLocks noChangeArrowheads="1"/>
          </p:cNvSpPr>
          <p:nvPr/>
        </p:nvSpPr>
        <p:spPr bwMode="auto">
          <a:xfrm>
            <a:off x="136589" y="-153786"/>
            <a:ext cx="3288080"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200000"/>
              </a:lnSpc>
            </a:pPr>
            <a:r>
              <a:rPr lang="en-US" sz="2000" b="1" dirty="0">
                <a:latin typeface="Arial" pitchFamily="34" charset="0"/>
                <a:cs typeface="Arial" pitchFamily="34" charset="0"/>
              </a:rPr>
              <a:t>Credit Limit New Request</a:t>
            </a:r>
          </a:p>
        </p:txBody>
      </p:sp>
      <p:graphicFrame>
        <p:nvGraphicFramePr>
          <p:cNvPr id="42" name="Table 41">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1096773829"/>
              </p:ext>
            </p:extLst>
          </p:nvPr>
        </p:nvGraphicFramePr>
        <p:xfrm>
          <a:off x="6172200" y="4953000"/>
          <a:ext cx="2621334" cy="1143000"/>
        </p:xfrm>
        <a:graphic>
          <a:graphicData uri="http://schemas.openxmlformats.org/drawingml/2006/table">
            <a:tbl>
              <a:tblPr/>
              <a:tblGrid>
                <a:gridCol w="1310667">
                  <a:extLst>
                    <a:ext uri="{9D8B030D-6E8A-4147-A177-3AD203B41FA5}">
                      <a16:colId xmlns:a16="http://schemas.microsoft.com/office/drawing/2014/main" val="2731985409"/>
                    </a:ext>
                  </a:extLst>
                </a:gridCol>
                <a:gridCol w="1310667">
                  <a:extLst>
                    <a:ext uri="{9D8B030D-6E8A-4147-A177-3AD203B41FA5}">
                      <a16:colId xmlns:a16="http://schemas.microsoft.com/office/drawing/2014/main" val="3081537999"/>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19050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90500">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90500">
                <a:tc>
                  <a:txBody>
                    <a:bodyPr/>
                    <a:lstStyle/>
                    <a:p>
                      <a:pPr algn="l" fontAlgn="b"/>
                      <a:r>
                        <a:rPr lang="en-US" sz="1100" b="0" i="0" u="none" strike="noStrike">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90500">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90500">
                <a:tc>
                  <a:txBody>
                    <a:bodyPr/>
                    <a:lstStyle/>
                    <a:p>
                      <a:pPr algn="l" fontAlgn="b"/>
                      <a:r>
                        <a:rPr lang="en-US" sz="1100" b="0" i="0" u="none" strike="noStrike" dirty="0">
                          <a:solidFill>
                            <a:srgbClr val="000000"/>
                          </a:solidFill>
                          <a:effectLst/>
                          <a:latin typeface="Calibri" panose="020F0502020204030204" pitchFamily="34" charset="0"/>
                        </a:rPr>
                        <a:t> File Upload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59662"/>
                  </a:ext>
                </a:extLst>
              </a:tr>
            </a:tbl>
          </a:graphicData>
        </a:graphic>
      </p:graphicFrame>
      <p:sp>
        <p:nvSpPr>
          <p:cNvPr id="43" name="Oval 42">
            <a:extLst>
              <a:ext uri="{FF2B5EF4-FFF2-40B4-BE49-F238E27FC236}">
                <a16:creationId xmlns:a16="http://schemas.microsoft.com/office/drawing/2014/main" id="{D6F25B7F-CB8C-4F05-A1C6-6D8C29AA4B92}"/>
              </a:ext>
            </a:extLst>
          </p:cNvPr>
          <p:cNvSpPr/>
          <p:nvPr/>
        </p:nvSpPr>
        <p:spPr>
          <a:xfrm>
            <a:off x="136589" y="5984741"/>
            <a:ext cx="609600" cy="568459"/>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VC</a:t>
            </a:r>
          </a:p>
        </p:txBody>
      </p:sp>
      <p:sp>
        <p:nvSpPr>
          <p:cNvPr id="45" name="Rectangle 44"/>
          <p:cNvSpPr/>
          <p:nvPr/>
        </p:nvSpPr>
        <p:spPr>
          <a:xfrm>
            <a:off x="5562600" y="1600200"/>
            <a:ext cx="3581400" cy="3139321"/>
          </a:xfrm>
          <a:prstGeom prst="rect">
            <a:avLst/>
          </a:prstGeom>
        </p:spPr>
        <p:txBody>
          <a:bodyPr wrap="square">
            <a:spAutoFit/>
          </a:bodyPr>
          <a:lstStyle/>
          <a:p>
            <a:r>
              <a:rPr lang="en-US" sz="1100" b="1" dirty="0">
                <a:latin typeface="Arial" pitchFamily="34" charset="0"/>
                <a:cs typeface="Arial" pitchFamily="34" charset="0"/>
              </a:rPr>
              <a:t>Credit Limit New Request</a:t>
            </a:r>
          </a:p>
          <a:p>
            <a:pPr>
              <a:buFont typeface="Wingdings" pitchFamily="2" charset="2"/>
              <a:buChar char="Ø"/>
            </a:pPr>
            <a:r>
              <a:rPr lang="en-US" sz="1100" dirty="0">
                <a:latin typeface="Arial" pitchFamily="34" charset="0"/>
                <a:cs typeface="Arial" pitchFamily="34" charset="0"/>
              </a:rPr>
              <a:t> Entry Credit Limit New Request and Grid View</a:t>
            </a:r>
          </a:p>
          <a:p>
            <a:pPr marL="685800" lvl="1" indent="-228600">
              <a:buFont typeface="+mj-lt"/>
              <a:buAutoNum type="alphaLcParenR"/>
            </a:pPr>
            <a:r>
              <a:rPr lang="en-US" sz="1100" dirty="0">
                <a:latin typeface="Arial" pitchFamily="34" charset="0"/>
                <a:cs typeface="Arial" pitchFamily="34" charset="0"/>
              </a:rPr>
              <a:t>Textbox:- Header Code</a:t>
            </a:r>
          </a:p>
          <a:p>
            <a:pPr marL="685800" lvl="1" indent="-228600">
              <a:buFont typeface="+mj-lt"/>
              <a:buAutoNum type="alphaLcParenR"/>
            </a:pPr>
            <a:r>
              <a:rPr lang="en-US" sz="1100" dirty="0">
                <a:latin typeface="Arial" pitchFamily="34" charset="0"/>
                <a:cs typeface="Arial" pitchFamily="34" charset="0"/>
              </a:rPr>
              <a:t>Button :-Search</a:t>
            </a:r>
          </a:p>
          <a:p>
            <a:pPr marL="685800" lvl="1" indent="-228600">
              <a:buFont typeface="+mj-lt"/>
              <a:buAutoNum type="alphaLcParenR"/>
            </a:pPr>
            <a:r>
              <a:rPr lang="en-US" sz="1100" dirty="0">
                <a:latin typeface="Arial" pitchFamily="34" charset="0"/>
                <a:cs typeface="Arial" pitchFamily="34" charset="0"/>
              </a:rPr>
              <a:t>Textbox:- Collection Last 6-month payment</a:t>
            </a:r>
          </a:p>
          <a:p>
            <a:pPr marL="685800" lvl="1" indent="-228600">
              <a:buFont typeface="+mj-lt"/>
              <a:buAutoNum type="alphaLcParenR"/>
            </a:pPr>
            <a:r>
              <a:rPr lang="en-US" sz="1100" dirty="0">
                <a:latin typeface="Arial" pitchFamily="34" charset="0"/>
                <a:cs typeface="Arial" pitchFamily="34" charset="0"/>
              </a:rPr>
              <a:t>Textbox:- Current Credit Limit</a:t>
            </a:r>
          </a:p>
          <a:p>
            <a:pPr marL="685800" lvl="1" indent="-228600">
              <a:buFont typeface="+mj-lt"/>
              <a:buAutoNum type="alphaLcParenR"/>
            </a:pPr>
            <a:r>
              <a:rPr lang="en-US" sz="1100" dirty="0">
                <a:latin typeface="Arial" pitchFamily="34" charset="0"/>
                <a:cs typeface="Arial" pitchFamily="34" charset="0"/>
              </a:rPr>
              <a:t>Textbox:- Credit Limit Request</a:t>
            </a:r>
          </a:p>
          <a:p>
            <a:pPr marL="685800" lvl="1" indent="-228600">
              <a:buFont typeface="+mj-lt"/>
              <a:buAutoNum type="alphaLcParenR"/>
            </a:pPr>
            <a:r>
              <a:rPr lang="en-US" sz="1100" dirty="0">
                <a:latin typeface="Arial" pitchFamily="34" charset="0"/>
                <a:cs typeface="Arial" pitchFamily="34" charset="0"/>
              </a:rPr>
              <a:t>Textbox :- Amount of next 6-month sales</a:t>
            </a:r>
          </a:p>
          <a:p>
            <a:pPr marL="685800" lvl="1" indent="-228600">
              <a:buFont typeface="+mj-lt"/>
              <a:buAutoNum type="alphaLcParenR"/>
            </a:pPr>
            <a:r>
              <a:rPr lang="en-US" sz="1100" dirty="0">
                <a:latin typeface="Arial" pitchFamily="34" charset="0"/>
                <a:cs typeface="Arial" pitchFamily="34" charset="0"/>
              </a:rPr>
              <a:t>Text area :- Remark</a:t>
            </a:r>
          </a:p>
          <a:p>
            <a:pPr marL="685800" lvl="1" indent="-228600">
              <a:buFont typeface="+mj-lt"/>
              <a:buAutoNum type="alphaLcParenR"/>
            </a:pPr>
            <a:r>
              <a:rPr lang="en-US" sz="1100" dirty="0">
                <a:latin typeface="Arial" pitchFamily="34" charset="0"/>
                <a:cs typeface="Arial" pitchFamily="34" charset="0"/>
              </a:rPr>
              <a:t>File Upload :- Attachment Document</a:t>
            </a:r>
          </a:p>
          <a:p>
            <a:pPr marL="685800" lvl="1" indent="-228600">
              <a:buFont typeface="+mj-lt"/>
              <a:buAutoNum type="alphaLcParenR"/>
            </a:pPr>
            <a:r>
              <a:rPr lang="en-US" sz="1100" dirty="0">
                <a:latin typeface="Arial" pitchFamily="34" charset="0"/>
                <a:cs typeface="Arial" pitchFamily="34" charset="0"/>
              </a:rPr>
              <a:t>Button:- Submit</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Any New Credit Limit Requests Register here by Only Branch. After submit record edit not allowed.</a:t>
            </a:r>
          </a:p>
          <a:p>
            <a:endParaRPr lang="en-US" sz="1100" dirty="0">
              <a:latin typeface="Arial" pitchFamily="34" charset="0"/>
              <a:cs typeface="Arial" pitchFamily="34" charset="0"/>
            </a:endParaRPr>
          </a:p>
          <a:p>
            <a:r>
              <a:rPr lang="en-US" sz="1100" dirty="0">
                <a:latin typeface="Arial" pitchFamily="34" charset="0"/>
                <a:cs typeface="Arial" pitchFamily="34" charset="0"/>
              </a:rPr>
              <a:t>	   </a:t>
            </a:r>
          </a:p>
          <a:p>
            <a:pPr marL="228600" indent="-228600">
              <a:buFont typeface="+mj-lt"/>
              <a:buAutoNum type="alphaLcParenR"/>
            </a:pPr>
            <a:endParaRPr lang="en-US" sz="1100" dirty="0">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340659" y="1752600"/>
            <a:ext cx="5145741" cy="2362200"/>
          </a:xfrm>
          <a:prstGeom prst="rect">
            <a:avLst/>
          </a:prstGeom>
        </p:spPr>
      </p:pic>
      <p:pic>
        <p:nvPicPr>
          <p:cNvPr id="3" name="Picture 2"/>
          <p:cNvPicPr>
            <a:picLocks noChangeAspect="1"/>
          </p:cNvPicPr>
          <p:nvPr/>
        </p:nvPicPr>
        <p:blipFill>
          <a:blip r:embed="rId3"/>
          <a:stretch>
            <a:fillRect/>
          </a:stretch>
        </p:blipFill>
        <p:spPr>
          <a:xfrm>
            <a:off x="380528" y="4118851"/>
            <a:ext cx="5029672" cy="1824749"/>
          </a:xfrm>
          <a:prstGeom prst="rect">
            <a:avLst/>
          </a:prstGeom>
        </p:spPr>
      </p:pic>
    </p:spTree>
    <p:extLst>
      <p:ext uri="{BB962C8B-B14F-4D97-AF65-F5344CB8AC3E}">
        <p14:creationId xmlns:p14="http://schemas.microsoft.com/office/powerpoint/2010/main" val="19933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53"/>
          <p:cNvGraphicFramePr>
            <a:graphicFrameLocks noGrp="1"/>
          </p:cNvGraphicFramePr>
          <p:nvPr>
            <p:extLst>
              <p:ext uri="{D42A27DB-BD31-4B8C-83A1-F6EECF244321}">
                <p14:modId xmlns:p14="http://schemas.microsoft.com/office/powerpoint/2010/main" val="4143960446"/>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Credit</a:t>
                      </a:r>
                      <a:r>
                        <a:rPr lang="en-US" sz="1100" kern="1200" baseline="0" dirty="0">
                          <a:solidFill>
                            <a:schemeClr val="tx1"/>
                          </a:solidFill>
                          <a:latin typeface="Arial" pitchFamily="34" charset="0"/>
                          <a:ea typeface="+mn-ea"/>
                          <a:cs typeface="Arial" pitchFamily="34" charset="0"/>
                        </a:rPr>
                        <a:t> Limit List</a:t>
                      </a:r>
                      <a:endParaRPr lang="en-US" sz="1100" kern="1200" dirty="0">
                        <a:solidFill>
                          <a:schemeClr val="tx1"/>
                        </a:solidFill>
                        <a:latin typeface="Arial" pitchFamily="34" charset="0"/>
                        <a:ea typeface="+mn-ea"/>
                        <a:cs typeface="Arial" pitchFamily="34" charset="0"/>
                      </a:endParaRP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CF_1.23.1.4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6" name="Rectangle 55"/>
          <p:cNvSpPr/>
          <p:nvPr/>
        </p:nvSpPr>
        <p:spPr>
          <a:xfrm>
            <a:off x="304800" y="1689391"/>
            <a:ext cx="5181600" cy="4101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7" name="Rectangle 2"/>
          <p:cNvSpPr>
            <a:spLocks noChangeArrowheads="1"/>
          </p:cNvSpPr>
          <p:nvPr/>
        </p:nvSpPr>
        <p:spPr bwMode="auto">
          <a:xfrm>
            <a:off x="136589" y="-106049"/>
            <a:ext cx="2132315" cy="61241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200000"/>
              </a:lnSpc>
            </a:pPr>
            <a:r>
              <a:rPr lang="en-US" sz="2000" b="1" dirty="0">
                <a:latin typeface="Arial" pitchFamily="34" charset="0"/>
                <a:cs typeface="Arial" pitchFamily="34" charset="0"/>
              </a:rPr>
              <a:t>Credit Limit List</a:t>
            </a:r>
          </a:p>
        </p:txBody>
      </p:sp>
      <p:graphicFrame>
        <p:nvGraphicFramePr>
          <p:cNvPr id="58" name="Table 57">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4081814547"/>
              </p:ext>
            </p:extLst>
          </p:nvPr>
        </p:nvGraphicFramePr>
        <p:xfrm>
          <a:off x="5791200" y="5490210"/>
          <a:ext cx="1905000" cy="1062990"/>
        </p:xfrm>
        <a:graphic>
          <a:graphicData uri="http://schemas.openxmlformats.org/drawingml/2006/table">
            <a:tbl>
              <a:tblPr/>
              <a:tblGrid>
                <a:gridCol w="1273666">
                  <a:extLst>
                    <a:ext uri="{9D8B030D-6E8A-4147-A177-3AD203B41FA5}">
                      <a16:colId xmlns:a16="http://schemas.microsoft.com/office/drawing/2014/main" val="2731985409"/>
                    </a:ext>
                  </a:extLst>
                </a:gridCol>
                <a:gridCol w="631334">
                  <a:extLst>
                    <a:ext uri="{9D8B030D-6E8A-4147-A177-3AD203B41FA5}">
                      <a16:colId xmlns:a16="http://schemas.microsoft.com/office/drawing/2014/main" val="3081537999"/>
                    </a:ext>
                  </a:extLst>
                </a:gridCol>
              </a:tblGrid>
              <a:tr h="113401">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6096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05462">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13401">
                <a:tc>
                  <a:txBody>
                    <a:bodyPr/>
                    <a:lstStyle/>
                    <a:p>
                      <a:pPr algn="l" fontAlgn="b"/>
                      <a:r>
                        <a:rPr lang="en-US" sz="1100" b="0" i="0" u="none" strike="noStrike">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13401">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13401">
                <a:tc>
                  <a:txBody>
                    <a:bodyPr/>
                    <a:lstStyle/>
                    <a:p>
                      <a:pPr algn="l" fontAlgn="b"/>
                      <a:r>
                        <a:rPr lang="en-US" sz="1100" b="0" i="0" u="none" strike="noStrike" dirty="0">
                          <a:solidFill>
                            <a:srgbClr val="000000"/>
                          </a:solidFill>
                          <a:effectLst/>
                          <a:latin typeface="Calibri" panose="020F0502020204030204" pitchFamily="34" charset="0"/>
                        </a:rPr>
                        <a:t>Checkbox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9" name="Oval 58">
            <a:extLst>
              <a:ext uri="{FF2B5EF4-FFF2-40B4-BE49-F238E27FC236}">
                <a16:creationId xmlns:a16="http://schemas.microsoft.com/office/drawing/2014/main" id="{D6F25B7F-CB8C-4F05-A1C6-6D8C29AA4B92}"/>
              </a:ext>
            </a:extLst>
          </p:cNvPr>
          <p:cNvSpPr/>
          <p:nvPr/>
        </p:nvSpPr>
        <p:spPr>
          <a:xfrm>
            <a:off x="136589" y="5984741"/>
            <a:ext cx="609600" cy="568459"/>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
            </a:r>
          </a:p>
        </p:txBody>
      </p:sp>
      <p:sp>
        <p:nvSpPr>
          <p:cNvPr id="60" name="Rectangle 59"/>
          <p:cNvSpPr/>
          <p:nvPr/>
        </p:nvSpPr>
        <p:spPr>
          <a:xfrm>
            <a:off x="5512250" y="1600200"/>
            <a:ext cx="3631750" cy="4154984"/>
          </a:xfrm>
          <a:prstGeom prst="rect">
            <a:avLst/>
          </a:prstGeom>
        </p:spPr>
        <p:txBody>
          <a:bodyPr wrap="square">
            <a:spAutoFit/>
          </a:bodyPr>
          <a:lstStyle/>
          <a:p>
            <a:r>
              <a:rPr lang="en-US" sz="1100" b="1" dirty="0">
                <a:latin typeface="Arial" pitchFamily="34" charset="0"/>
                <a:cs typeface="Arial" pitchFamily="34" charset="0"/>
              </a:rPr>
              <a:t>Credit Limit List</a:t>
            </a:r>
          </a:p>
          <a:p>
            <a:pPr>
              <a:buFont typeface="Wingdings" pitchFamily="2" charset="2"/>
              <a:buChar char="Ø"/>
            </a:pPr>
            <a:r>
              <a:rPr lang="en-US" sz="1100" dirty="0">
                <a:latin typeface="Arial" pitchFamily="34" charset="0"/>
                <a:cs typeface="Arial" pitchFamily="34" charset="0"/>
              </a:rPr>
              <a:t>  Search Credit Limit List and Grid View</a:t>
            </a:r>
          </a:p>
          <a:p>
            <a:pPr marL="685800" lvl="1" indent="-228600">
              <a:buFont typeface="+mj-lt"/>
              <a:buAutoNum type="alphaLcParenR"/>
            </a:pPr>
            <a:r>
              <a:rPr lang="en-US" sz="1100" dirty="0">
                <a:latin typeface="Arial" pitchFamily="34" charset="0"/>
                <a:cs typeface="Arial" pitchFamily="34" charset="0"/>
              </a:rPr>
              <a:t>Textbox:- Header Code</a:t>
            </a:r>
          </a:p>
          <a:p>
            <a:pPr marL="685800" lvl="1" indent="-228600">
              <a:buFont typeface="+mj-lt"/>
              <a:buAutoNum type="alphaLcParenR"/>
            </a:pPr>
            <a:r>
              <a:rPr lang="en-US" sz="1100" dirty="0">
                <a:latin typeface="Arial" pitchFamily="34" charset="0"/>
                <a:cs typeface="Arial" pitchFamily="34" charset="0"/>
              </a:rPr>
              <a:t>Textbox:- CTRL_AU</a:t>
            </a:r>
          </a:p>
          <a:p>
            <a:pPr marL="685800" lvl="1" indent="-228600">
              <a:buFont typeface="+mj-lt"/>
              <a:buAutoNum type="alphaLcParenR"/>
            </a:pPr>
            <a:r>
              <a:rPr lang="en-US" sz="1100" dirty="0">
                <a:latin typeface="Arial" pitchFamily="34" charset="0"/>
                <a:cs typeface="Arial" pitchFamily="34" charset="0"/>
              </a:rPr>
              <a:t>Dropdown:- Current Status</a:t>
            </a:r>
          </a:p>
          <a:p>
            <a:pPr marL="685800" lvl="1" indent="-228600">
              <a:buFont typeface="+mj-lt"/>
              <a:buAutoNum type="alphaLcParenR"/>
            </a:pPr>
            <a:r>
              <a:rPr lang="en-US" sz="1100" dirty="0">
                <a:latin typeface="Arial" pitchFamily="34" charset="0"/>
                <a:cs typeface="Arial" pitchFamily="34" charset="0"/>
              </a:rPr>
              <a:t>Button:- Search (search records)</a:t>
            </a:r>
          </a:p>
          <a:p>
            <a:pPr marL="685800" lvl="1" indent="-228600">
              <a:buFont typeface="+mj-lt"/>
              <a:buAutoNum type="alphaLcParenR"/>
            </a:pPr>
            <a:r>
              <a:rPr lang="en-US" sz="1100" dirty="0">
                <a:latin typeface="Arial" pitchFamily="34" charset="0"/>
                <a:cs typeface="Arial" pitchFamily="34" charset="0"/>
              </a:rPr>
              <a:t>Button:- Submit (Update Status &amp; Limits)</a:t>
            </a:r>
          </a:p>
          <a:p>
            <a:pPr marL="685800" lvl="1" indent="-228600">
              <a:buFont typeface="+mj-lt"/>
              <a:buAutoNum type="alphaLcParenR"/>
            </a:pPr>
            <a:r>
              <a:rPr lang="en-US" sz="1100" dirty="0">
                <a:latin typeface="Arial" pitchFamily="34" charset="0"/>
                <a:cs typeface="Arial" pitchFamily="34" charset="0"/>
              </a:rPr>
              <a:t>Checkbox:- Selection of records in Grid view</a:t>
            </a:r>
          </a:p>
          <a:p>
            <a:pPr marL="685800" lvl="1" indent="-228600">
              <a:buFont typeface="+mj-lt"/>
              <a:buAutoNum type="alphaLcParenR"/>
            </a:pPr>
            <a:r>
              <a:rPr lang="en-US" sz="1100" dirty="0">
                <a:latin typeface="Arial" pitchFamily="34" charset="0"/>
                <a:cs typeface="Arial" pitchFamily="34" charset="0"/>
              </a:rPr>
              <a:t>Textbox:- New Limit Assign</a:t>
            </a:r>
          </a:p>
          <a:p>
            <a:pPr marL="685800" lvl="1" indent="-228600">
              <a:buFont typeface="+mj-lt"/>
              <a:buAutoNum type="alphaLcParenR"/>
            </a:pPr>
            <a:r>
              <a:rPr lang="en-US" sz="1100" dirty="0">
                <a:latin typeface="Arial" pitchFamily="34" charset="0"/>
                <a:cs typeface="Arial" pitchFamily="34" charset="0"/>
              </a:rPr>
              <a:t>Dropdown:- Current Status</a:t>
            </a:r>
          </a:p>
          <a:p>
            <a:pPr marL="685800" lvl="1" indent="-228600">
              <a:buFont typeface="+mj-lt"/>
              <a:buAutoNum type="alphaLcParenR"/>
            </a:pPr>
            <a:r>
              <a:rPr lang="en-US" sz="1100" dirty="0">
                <a:latin typeface="Arial" pitchFamily="34" charset="0"/>
                <a:cs typeface="Arial" pitchFamily="34" charset="0"/>
              </a:rPr>
              <a:t>Textbox:- HO Remarks</a:t>
            </a:r>
          </a:p>
          <a:p>
            <a:pPr marL="685800" lvl="1" indent="-228600">
              <a:buFont typeface="+mj-lt"/>
              <a:buAutoNum type="alphaLcParenR"/>
            </a:pPr>
            <a:r>
              <a:rPr lang="en-US" sz="1100" dirty="0">
                <a:latin typeface="Arial" pitchFamily="34" charset="0"/>
                <a:cs typeface="Arial" pitchFamily="34" charset="0"/>
              </a:rPr>
              <a:t>Button:- Submit</a:t>
            </a:r>
          </a:p>
          <a:p>
            <a:pPr marL="685800" lvl="1" indent="-228600">
              <a:buFont typeface="+mj-lt"/>
              <a:buAutoNum type="alphaLcParenR"/>
            </a:pPr>
            <a:r>
              <a:rPr lang="en-US" sz="1100" dirty="0">
                <a:latin typeface="Arial" pitchFamily="34" charset="0"/>
                <a:cs typeface="Arial" pitchFamily="34" charset="0"/>
              </a:rPr>
              <a:t>Paging button</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Search all Credit Limit Requests which is register by Branch.</a:t>
            </a:r>
          </a:p>
          <a:p>
            <a:r>
              <a:rPr lang="en-US" sz="1100" dirty="0">
                <a:latin typeface="Arial" pitchFamily="34" charset="0"/>
                <a:cs typeface="Arial" pitchFamily="34" charset="0"/>
              </a:rPr>
              <a:t>HO can change the Status &amp; New Limits of Requests.</a:t>
            </a:r>
          </a:p>
          <a:p>
            <a:r>
              <a:rPr lang="en-US" sz="1100" dirty="0">
                <a:latin typeface="Arial" pitchFamily="34" charset="0"/>
                <a:cs typeface="Arial" pitchFamily="34" charset="0"/>
              </a:rPr>
              <a:t>View Details of Request on click “eye” icon.</a:t>
            </a:r>
          </a:p>
          <a:p>
            <a:endParaRPr lang="en-US" sz="1100" dirty="0">
              <a:latin typeface="Arial" pitchFamily="34" charset="0"/>
              <a:cs typeface="Arial" pitchFamily="34" charset="0"/>
            </a:endParaRPr>
          </a:p>
          <a:p>
            <a:r>
              <a:rPr lang="en-US" sz="1100" b="1" dirty="0">
                <a:latin typeface="Arial" pitchFamily="34" charset="0"/>
                <a:cs typeface="Arial" pitchFamily="34" charset="0"/>
              </a:rPr>
              <a:t>Masters Updated Details (Only for HO)</a:t>
            </a:r>
          </a:p>
          <a:p>
            <a:pPr>
              <a:buFont typeface="Wingdings" pitchFamily="2" charset="2"/>
              <a:buChar char="Ø"/>
            </a:pPr>
            <a:r>
              <a:rPr lang="en-US" sz="1100" dirty="0">
                <a:latin typeface="Arial" pitchFamily="34" charset="0"/>
                <a:cs typeface="Arial" pitchFamily="34" charset="0"/>
              </a:rPr>
              <a:t> Master Updated List and Grid View</a:t>
            </a:r>
          </a:p>
          <a:p>
            <a:pPr marL="685800" lvl="1" indent="-228600">
              <a:buFont typeface="+mj-lt"/>
              <a:buAutoNum type="alphaLcParenR"/>
            </a:pPr>
            <a:r>
              <a:rPr lang="en-US" sz="1100" dirty="0">
                <a:latin typeface="Arial" pitchFamily="34" charset="0"/>
                <a:cs typeface="Arial" pitchFamily="34" charset="0"/>
              </a:rPr>
              <a:t>Grid View</a:t>
            </a:r>
          </a:p>
          <a:p>
            <a:r>
              <a:rPr lang="en-US" sz="1100" dirty="0">
                <a:latin typeface="Arial" pitchFamily="34" charset="0"/>
                <a:cs typeface="Arial" pitchFamily="34" charset="0"/>
              </a:rPr>
              <a:t>.   </a:t>
            </a:r>
          </a:p>
          <a:p>
            <a:pPr marL="228600" indent="-228600">
              <a:buFont typeface="+mj-lt"/>
              <a:buAutoNum type="alphaLcParenR"/>
            </a:pPr>
            <a:endParaRPr lang="en-US" sz="1100" dirty="0">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380528" y="1828800"/>
            <a:ext cx="5055994" cy="1721592"/>
          </a:xfrm>
          <a:prstGeom prst="rect">
            <a:avLst/>
          </a:prstGeom>
        </p:spPr>
      </p:pic>
      <p:pic>
        <p:nvPicPr>
          <p:cNvPr id="3" name="Picture 2"/>
          <p:cNvPicPr>
            <a:picLocks noChangeAspect="1"/>
          </p:cNvPicPr>
          <p:nvPr/>
        </p:nvPicPr>
        <p:blipFill>
          <a:blip r:embed="rId3"/>
          <a:stretch>
            <a:fillRect/>
          </a:stretch>
        </p:blipFill>
        <p:spPr>
          <a:xfrm>
            <a:off x="380528" y="3689800"/>
            <a:ext cx="4953000" cy="1186999"/>
          </a:xfrm>
          <a:prstGeom prst="rect">
            <a:avLst/>
          </a:prstGeom>
        </p:spPr>
      </p:pic>
      <p:cxnSp>
        <p:nvCxnSpPr>
          <p:cNvPr id="5" name="Straight Arrow Connector 4"/>
          <p:cNvCxnSpPr/>
          <p:nvPr/>
        </p:nvCxnSpPr>
        <p:spPr>
          <a:xfrm flipH="1">
            <a:off x="4572000" y="1905000"/>
            <a:ext cx="761528" cy="1981200"/>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28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Table 36"/>
          <p:cNvGraphicFramePr>
            <a:graphicFrameLocks noGrp="1"/>
          </p:cNvGraphicFramePr>
          <p:nvPr>
            <p:extLst>
              <p:ext uri="{D42A27DB-BD31-4B8C-83A1-F6EECF244321}">
                <p14:modId xmlns:p14="http://schemas.microsoft.com/office/powerpoint/2010/main" val="3164761096"/>
              </p:ext>
            </p:extLst>
          </p:nvPr>
        </p:nvGraphicFramePr>
        <p:xfrm>
          <a:off x="228600" y="609601"/>
          <a:ext cx="8610602" cy="762000"/>
        </p:xfrm>
        <a:graphic>
          <a:graphicData uri="http://schemas.openxmlformats.org/drawingml/2006/table">
            <a:tbl>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14429">
                  <a:extLst>
                    <a:ext uri="{9D8B030D-6E8A-4147-A177-3AD203B41FA5}">
                      <a16:colId xmlns:a16="http://schemas.microsoft.com/office/drawing/2014/main" val="20002"/>
                    </a:ext>
                  </a:extLst>
                </a:gridCol>
                <a:gridCol w="238117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2">
                  <a:extLst>
                    <a:ext uri="{9D8B030D-6E8A-4147-A177-3AD203B41FA5}">
                      <a16:colId xmlns:a16="http://schemas.microsoft.com/office/drawing/2014/main" val="20005"/>
                    </a:ext>
                  </a:extLst>
                </a:gridCol>
              </a:tblGrid>
              <a:tr h="371707">
                <a:tc>
                  <a:txBody>
                    <a:bodyPr/>
                    <a:lstStyle/>
                    <a:p>
                      <a:pPr algn="ctr" fontAlgn="ctr"/>
                      <a:r>
                        <a:rPr lang="en-US" sz="1100" b="1" i="0" u="none" strike="noStrike" dirty="0">
                          <a:solidFill>
                            <a:srgbClr val="000000"/>
                          </a:solidFill>
                          <a:latin typeface="Calibri"/>
                        </a:rPr>
                        <a:t>Page </a:t>
                      </a:r>
                    </a:p>
                    <a:p>
                      <a:pPr algn="ctr" fontAlgn="ctr"/>
                      <a:r>
                        <a:rPr lang="en-US" sz="1100" b="1" i="0" u="none" strike="noStrike" dirty="0">
                          <a:solidFill>
                            <a:srgbClr val="000000"/>
                          </a:solidFill>
                          <a:latin typeface="Calibri"/>
                        </a:rPr>
                        <a:t>Name</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100" kern="1200" dirty="0">
                          <a:solidFill>
                            <a:schemeClr val="tx1"/>
                          </a:solidFill>
                          <a:latin typeface="Arial" pitchFamily="34" charset="0"/>
                          <a:ea typeface="+mn-ea"/>
                          <a:cs typeface="Arial" pitchFamily="34" charset="0"/>
                        </a:rPr>
                        <a:t>Credit Limit View</a:t>
                      </a:r>
                      <a:r>
                        <a:rPr lang="en-US" sz="1100" kern="1200" baseline="0" dirty="0">
                          <a:solidFill>
                            <a:schemeClr val="tx1"/>
                          </a:solidFill>
                          <a:latin typeface="Arial" pitchFamily="34" charset="0"/>
                          <a:ea typeface="+mn-ea"/>
                          <a:cs typeface="Arial" pitchFamily="34" charset="0"/>
                        </a:rPr>
                        <a:t> Details</a:t>
                      </a:r>
                      <a:endParaRPr lang="en-US" sz="1100" kern="1200" dirty="0">
                        <a:solidFill>
                          <a:schemeClr val="tx1"/>
                        </a:solidFill>
                        <a:latin typeface="Arial" pitchFamily="34" charset="0"/>
                        <a:ea typeface="+mn-ea"/>
                        <a:cs typeface="Arial" pitchFamily="34" charset="0"/>
                      </a:endParaRP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dirty="0">
                          <a:solidFill>
                            <a:srgbClr val="000000"/>
                          </a:solidFill>
                          <a:latin typeface="Calibri"/>
                        </a:rPr>
                        <a:t>Screen ID</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100" kern="1200" dirty="0">
                          <a:solidFill>
                            <a:schemeClr val="tx1"/>
                          </a:solidFill>
                          <a:latin typeface="Arial" pitchFamily="34" charset="0"/>
                          <a:ea typeface="+mn-ea"/>
                          <a:cs typeface="Arial" pitchFamily="34" charset="0"/>
                        </a:rPr>
                        <a:t>CF_1.23.1.4</a:t>
                      </a:r>
                      <a:endParaRPr lang="en-US" sz="1100" b="0" i="0" u="none" strike="noStrike" dirty="0">
                        <a:solidFill>
                          <a:srgbClr val="000000"/>
                        </a:solidFill>
                        <a:latin typeface="Calibri"/>
                      </a:endParaRP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93">
                <a:tc>
                  <a:txBody>
                    <a:bodyPr/>
                    <a:lstStyle/>
                    <a:p>
                      <a:pPr algn="ctr" fontAlgn="ctr"/>
                      <a:r>
                        <a:rPr lang="en-US" sz="1100" b="1" i="0" u="none" strike="noStrike" dirty="0">
                          <a:solidFill>
                            <a:srgbClr val="000000"/>
                          </a:solidFill>
                          <a:latin typeface="Calibri"/>
                        </a:rPr>
                        <a:t>Access</a:t>
                      </a:r>
                    </a:p>
                  </a:txBody>
                  <a:tcPr marL="6855" marR="6855" marT="685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All|</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Corp. Admin|</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CF Admin</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1" hangingPunct="1"/>
                      <a:r>
                        <a:rPr lang="en-US" sz="1100" b="1" i="0" u="none" strike="noStrike" kern="1200" dirty="0">
                          <a:solidFill>
                            <a:srgbClr val="000000"/>
                          </a:solidFill>
                          <a:latin typeface="Calibri"/>
                          <a:ea typeface="+mn-ea"/>
                          <a:cs typeface="+mn-cs"/>
                        </a:rPr>
                        <a:t>Page</a:t>
                      </a:r>
                    </a:p>
                    <a:p>
                      <a:pPr marL="0" algn="ctr" defTabSz="914400" rtl="0" eaLnBrk="1" fontAlgn="ctr" latinLnBrk="1" hangingPunct="1"/>
                      <a:r>
                        <a:rPr lang="en-US" sz="1100" b="1" i="0" u="none" strike="noStrike" kern="1200" dirty="0">
                          <a:solidFill>
                            <a:srgbClr val="000000"/>
                          </a:solidFill>
                          <a:latin typeface="Calibri"/>
                          <a:ea typeface="+mn-ea"/>
                          <a:cs typeface="+mn-cs"/>
                        </a:rPr>
                        <a:t> 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List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Content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Tree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Other </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Window </a:t>
                      </a:r>
                    </a:p>
                    <a:p>
                      <a:pPr algn="ctr" fontAlgn="ctr"/>
                      <a:r>
                        <a:rPr lang="en-US" sz="1100" b="1" i="0" u="none" strike="noStrike" dirty="0">
                          <a:solidFill>
                            <a:srgbClr val="000000"/>
                          </a:solidFill>
                          <a:latin typeface="Calibri"/>
                        </a:rPr>
                        <a:t>Type</a:t>
                      </a:r>
                    </a:p>
                  </a:txBody>
                  <a:tcPr marL="6855" marR="6855" marT="6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Grand |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Popup |</a:t>
                      </a:r>
                      <a:r>
                        <a:rPr lang="en-US" altLang="ko-KR" sz="1100" dirty="0">
                          <a:solidFill>
                            <a:srgbClr val="000000"/>
                          </a:solidFill>
                          <a:latin typeface="Arial" pitchFamily="34" charset="0"/>
                          <a:cs typeface="Arial" pitchFamily="34" charset="0"/>
                        </a:rPr>
                        <a:t>□</a:t>
                      </a:r>
                      <a:r>
                        <a:rPr lang="en-US" sz="1100" b="0" i="0" u="none" strike="noStrike" dirty="0">
                          <a:solidFill>
                            <a:srgbClr val="000000"/>
                          </a:solidFill>
                          <a:latin typeface="Calibri"/>
                        </a:rPr>
                        <a:t> Tab</a:t>
                      </a:r>
                    </a:p>
                  </a:txBody>
                  <a:tcPr marL="6855" marR="6855" marT="685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8" name="Rectangle 37"/>
          <p:cNvSpPr/>
          <p:nvPr/>
        </p:nvSpPr>
        <p:spPr>
          <a:xfrm>
            <a:off x="304800" y="1689391"/>
            <a:ext cx="5181600" cy="429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9" name="Rectangle 2"/>
          <p:cNvSpPr>
            <a:spLocks noChangeArrowheads="1"/>
          </p:cNvSpPr>
          <p:nvPr/>
        </p:nvSpPr>
        <p:spPr bwMode="auto">
          <a:xfrm>
            <a:off x="136589" y="-106049"/>
            <a:ext cx="4250074" cy="61241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200000"/>
              </a:lnSpc>
            </a:pPr>
            <a:r>
              <a:rPr lang="en-US" sz="2000" b="1" dirty="0">
                <a:latin typeface="Arial" pitchFamily="34" charset="0"/>
                <a:cs typeface="Arial" pitchFamily="34" charset="0"/>
              </a:rPr>
              <a:t>Credit Limit Request View Details</a:t>
            </a:r>
          </a:p>
        </p:txBody>
      </p:sp>
      <p:graphicFrame>
        <p:nvGraphicFramePr>
          <p:cNvPr id="42" name="Table 41">
            <a:extLst>
              <a:ext uri="{FF2B5EF4-FFF2-40B4-BE49-F238E27FC236}">
                <a16:creationId xmlns:a16="http://schemas.microsoft.com/office/drawing/2014/main" id="{D787D752-2799-46CD-90A3-FF0DCA4B3ABC}"/>
              </a:ext>
            </a:extLst>
          </p:cNvPr>
          <p:cNvGraphicFramePr>
            <a:graphicFrameLocks noGrp="1"/>
          </p:cNvGraphicFramePr>
          <p:nvPr>
            <p:extLst>
              <p:ext uri="{D42A27DB-BD31-4B8C-83A1-F6EECF244321}">
                <p14:modId xmlns:p14="http://schemas.microsoft.com/office/powerpoint/2010/main" val="2302740961"/>
              </p:ext>
            </p:extLst>
          </p:nvPr>
        </p:nvGraphicFramePr>
        <p:xfrm>
          <a:off x="6172200" y="4953000"/>
          <a:ext cx="2621334" cy="1333500"/>
        </p:xfrm>
        <a:graphic>
          <a:graphicData uri="http://schemas.openxmlformats.org/drawingml/2006/table">
            <a:tbl>
              <a:tblPr/>
              <a:tblGrid>
                <a:gridCol w="1310667">
                  <a:extLst>
                    <a:ext uri="{9D8B030D-6E8A-4147-A177-3AD203B41FA5}">
                      <a16:colId xmlns:a16="http://schemas.microsoft.com/office/drawing/2014/main" val="2731985409"/>
                    </a:ext>
                  </a:extLst>
                </a:gridCol>
                <a:gridCol w="1310667">
                  <a:extLst>
                    <a:ext uri="{9D8B030D-6E8A-4147-A177-3AD203B41FA5}">
                      <a16:colId xmlns:a16="http://schemas.microsoft.com/office/drawing/2014/main" val="3081537999"/>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Drop Down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60625"/>
                  </a:ext>
                </a:extLst>
              </a:tr>
              <a:tr h="190500">
                <a:tc>
                  <a:txBody>
                    <a:bodyPr/>
                    <a:lstStyle/>
                    <a:p>
                      <a:pPr algn="l" fontAlgn="b"/>
                      <a:r>
                        <a:rPr lang="en-US" sz="1100" b="0" i="0" u="none" strike="noStrike" dirty="0">
                          <a:solidFill>
                            <a:srgbClr val="000000"/>
                          </a:solidFill>
                          <a:effectLst/>
                          <a:latin typeface="Calibri" panose="020F0502020204030204" pitchFamily="34" charset="0"/>
                        </a:rPr>
                        <a:t>Text Box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448047"/>
                  </a:ext>
                </a:extLst>
              </a:tr>
              <a:tr h="190500">
                <a:tc>
                  <a:txBody>
                    <a:bodyPr/>
                    <a:lstStyle/>
                    <a:p>
                      <a:pPr algn="l" fontAlgn="b"/>
                      <a:r>
                        <a:rPr lang="en-US" sz="1100" b="0" i="0" u="none" strike="noStrike" dirty="0">
                          <a:solidFill>
                            <a:srgbClr val="000000"/>
                          </a:solidFill>
                          <a:effectLst/>
                          <a:latin typeface="Calibri" panose="020F0502020204030204" pitchFamily="34" charset="0"/>
                        </a:rPr>
                        <a:t>Radio</a:t>
                      </a:r>
                      <a:r>
                        <a:rPr lang="en-US" sz="1100" b="0" i="0" u="none" strike="noStrike" baseline="0" dirty="0">
                          <a:solidFill>
                            <a:srgbClr val="000000"/>
                          </a:solidFill>
                          <a:effectLst/>
                          <a:latin typeface="Calibri" panose="020F0502020204030204" pitchFamily="34" charset="0"/>
                        </a:rPr>
                        <a:t> button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890667"/>
                  </a:ext>
                </a:extLst>
              </a:tr>
              <a:tr h="190500">
                <a:tc>
                  <a:txBody>
                    <a:bodyPr/>
                    <a:lstStyle/>
                    <a:p>
                      <a:pPr algn="l" fontAlgn="b"/>
                      <a:r>
                        <a:rPr lang="en-US" sz="1100" b="0" i="0" u="none" strike="noStrike">
                          <a:solidFill>
                            <a:srgbClr val="000000"/>
                          </a:solidFill>
                          <a:effectLst/>
                          <a:latin typeface="Calibri" panose="020F0502020204030204" pitchFamily="34" charset="0"/>
                        </a:rPr>
                        <a:t>Button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343364"/>
                  </a:ext>
                </a:extLst>
              </a:tr>
              <a:tr h="190500">
                <a:tc>
                  <a:txBody>
                    <a:bodyPr/>
                    <a:lstStyle/>
                    <a:p>
                      <a:pPr algn="l" fontAlgn="b"/>
                      <a:r>
                        <a:rPr lang="en-US" sz="1100" b="0" i="0" u="none" strike="noStrike" dirty="0">
                          <a:solidFill>
                            <a:srgbClr val="000000"/>
                          </a:solidFill>
                          <a:effectLst/>
                          <a:latin typeface="Calibri" panose="020F0502020204030204" pitchFamily="34" charset="0"/>
                        </a:rPr>
                        <a:t>Grid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67273"/>
                  </a:ext>
                </a:extLst>
              </a:tr>
              <a:tr h="190500">
                <a:tc>
                  <a:txBody>
                    <a:bodyPr/>
                    <a:lstStyle/>
                    <a:p>
                      <a:pPr algn="l" fontAlgn="b"/>
                      <a:r>
                        <a:rPr lang="en-US" sz="1100" b="0" i="0" u="none" strike="noStrike" dirty="0">
                          <a:solidFill>
                            <a:srgbClr val="000000"/>
                          </a:solidFill>
                          <a:effectLst/>
                          <a:latin typeface="Calibri" panose="020F0502020204030204" pitchFamily="34" charset="0"/>
                        </a:rPr>
                        <a:t> File Upload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59662"/>
                  </a:ext>
                </a:extLst>
              </a:tr>
              <a:tr h="190500">
                <a:tc>
                  <a:txBody>
                    <a:bodyPr/>
                    <a:lstStyle/>
                    <a:p>
                      <a:pPr algn="l" fontAlgn="b"/>
                      <a:r>
                        <a:rPr lang="en-US" sz="1100" b="0" i="0" u="none" strike="noStrike" dirty="0">
                          <a:solidFill>
                            <a:srgbClr val="000000"/>
                          </a:solidFill>
                          <a:effectLst/>
                          <a:latin typeface="Calibri" panose="020F0502020204030204" pitchFamily="34" charset="0"/>
                        </a:rPr>
                        <a:t>Label for data</a:t>
                      </a:r>
                      <a:r>
                        <a:rPr lang="en-US" sz="1100" b="0" i="0" u="none" strike="noStrike" baseline="0" dirty="0">
                          <a:solidFill>
                            <a:srgbClr val="000000"/>
                          </a:solidFill>
                          <a:effectLst/>
                          <a:latin typeface="Calibri" panose="020F0502020204030204" pitchFamily="34" charset="0"/>
                        </a:rPr>
                        <a:t> show</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3" name="Oval 42">
            <a:extLst>
              <a:ext uri="{FF2B5EF4-FFF2-40B4-BE49-F238E27FC236}">
                <a16:creationId xmlns:a16="http://schemas.microsoft.com/office/drawing/2014/main" id="{D6F25B7F-CB8C-4F05-A1C6-6D8C29AA4B92}"/>
              </a:ext>
            </a:extLst>
          </p:cNvPr>
          <p:cNvSpPr/>
          <p:nvPr/>
        </p:nvSpPr>
        <p:spPr>
          <a:xfrm>
            <a:off x="136589" y="5984741"/>
            <a:ext cx="609600" cy="568459"/>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
            </a:r>
          </a:p>
        </p:txBody>
      </p:sp>
      <p:sp>
        <p:nvSpPr>
          <p:cNvPr id="45" name="Rectangle 44"/>
          <p:cNvSpPr/>
          <p:nvPr/>
        </p:nvSpPr>
        <p:spPr>
          <a:xfrm>
            <a:off x="5562600" y="1600200"/>
            <a:ext cx="3581400" cy="1446550"/>
          </a:xfrm>
          <a:prstGeom prst="rect">
            <a:avLst/>
          </a:prstGeom>
        </p:spPr>
        <p:txBody>
          <a:bodyPr wrap="square">
            <a:spAutoFit/>
          </a:bodyPr>
          <a:lstStyle/>
          <a:p>
            <a:r>
              <a:rPr lang="en-US" sz="1100" b="1" dirty="0">
                <a:latin typeface="Arial" pitchFamily="34" charset="0"/>
                <a:cs typeface="Arial" pitchFamily="34" charset="0"/>
              </a:rPr>
              <a:t>Credit Limit Request View Details</a:t>
            </a:r>
          </a:p>
          <a:p>
            <a:pPr>
              <a:buFont typeface="Wingdings" pitchFamily="2" charset="2"/>
              <a:buChar char="Ø"/>
            </a:pPr>
            <a:r>
              <a:rPr lang="en-US" sz="1100" dirty="0">
                <a:latin typeface="Arial" pitchFamily="34" charset="0"/>
                <a:cs typeface="Arial" pitchFamily="34" charset="0"/>
              </a:rPr>
              <a:t> Credit Limit Request Details &amp; Grid View</a:t>
            </a:r>
          </a:p>
          <a:p>
            <a:endParaRPr lang="en-US" sz="1100" dirty="0">
              <a:latin typeface="Arial" pitchFamily="34" charset="0"/>
              <a:cs typeface="Arial" pitchFamily="34" charset="0"/>
            </a:endParaRPr>
          </a:p>
          <a:p>
            <a:r>
              <a:rPr lang="en-US" sz="1100" dirty="0">
                <a:latin typeface="Arial" pitchFamily="34" charset="0"/>
                <a:cs typeface="Arial" pitchFamily="34" charset="0"/>
              </a:rPr>
              <a:t>Request of details only view here, which is requested by Branch &amp; also after take action by HO.</a:t>
            </a:r>
          </a:p>
          <a:p>
            <a:endParaRPr lang="en-US" sz="1100" dirty="0">
              <a:latin typeface="Arial" pitchFamily="34" charset="0"/>
              <a:cs typeface="Arial" pitchFamily="34" charset="0"/>
            </a:endParaRPr>
          </a:p>
          <a:p>
            <a:r>
              <a:rPr lang="en-US" sz="1100" dirty="0">
                <a:latin typeface="Arial" pitchFamily="34" charset="0"/>
                <a:cs typeface="Arial" pitchFamily="34" charset="0"/>
              </a:rPr>
              <a:t>	   </a:t>
            </a:r>
          </a:p>
          <a:p>
            <a:pPr marL="228600" indent="-228600">
              <a:buFont typeface="+mj-lt"/>
              <a:buAutoNum type="alphaLcParenR"/>
            </a:pPr>
            <a:endParaRPr lang="en-US" sz="1100"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381000" y="1774340"/>
            <a:ext cx="5064980" cy="2259562"/>
          </a:xfrm>
          <a:prstGeom prst="rect">
            <a:avLst/>
          </a:prstGeom>
        </p:spPr>
      </p:pic>
      <p:pic>
        <p:nvPicPr>
          <p:cNvPr id="5" name="Picture 4"/>
          <p:cNvPicPr>
            <a:picLocks noChangeAspect="1"/>
          </p:cNvPicPr>
          <p:nvPr/>
        </p:nvPicPr>
        <p:blipFill>
          <a:blip r:embed="rId3"/>
          <a:stretch>
            <a:fillRect/>
          </a:stretch>
        </p:blipFill>
        <p:spPr>
          <a:xfrm>
            <a:off x="381001" y="4118851"/>
            <a:ext cx="5064980" cy="1681098"/>
          </a:xfrm>
          <a:prstGeom prst="rect">
            <a:avLst/>
          </a:prstGeom>
        </p:spPr>
      </p:pic>
    </p:spTree>
    <p:extLst>
      <p:ext uri="{BB962C8B-B14F-4D97-AF65-F5344CB8AC3E}">
        <p14:creationId xmlns:p14="http://schemas.microsoft.com/office/powerpoint/2010/main" val="1378073455"/>
      </p:ext>
    </p:extLst>
  </p:cSld>
  <p:clrMapOvr>
    <a:masterClrMapping/>
  </p:clrMapOvr>
</p:sld>
</file>

<file path=ppt/theme/theme1.xml><?xml version="1.0" encoding="utf-8"?>
<a:theme xmlns:a="http://schemas.openxmlformats.org/drawingml/2006/main" name="4_사장님 선호 design_견고딕_돋움&amp;arial">
  <a:themeElements>
    <a:clrScheme name="4_사장님 선호 design_견고딕_돋움&amp;arial 13">
      <a:dk1>
        <a:srgbClr val="000000"/>
      </a:dk1>
      <a:lt1>
        <a:srgbClr val="FFFFFF"/>
      </a:lt1>
      <a:dk2>
        <a:srgbClr val="000000"/>
      </a:dk2>
      <a:lt2>
        <a:srgbClr val="808080"/>
      </a:lt2>
      <a:accent1>
        <a:srgbClr val="DDDDDD"/>
      </a:accent1>
      <a:accent2>
        <a:srgbClr val="0000F2"/>
      </a:accent2>
      <a:accent3>
        <a:srgbClr val="FFFFFF"/>
      </a:accent3>
      <a:accent4>
        <a:srgbClr val="000000"/>
      </a:accent4>
      <a:accent5>
        <a:srgbClr val="EBEBEB"/>
      </a:accent5>
      <a:accent6>
        <a:srgbClr val="0000DB"/>
      </a:accent6>
      <a:hlink>
        <a:srgbClr val="CC0000"/>
      </a:hlink>
      <a:folHlink>
        <a:srgbClr val="008000"/>
      </a:folHlink>
    </a:clrScheme>
    <a:fontScheme name="4_사장님 선호 design_견고딕_돋움&amp;arial">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bg1">
              <a:lumMod val="65000"/>
            </a:schemeClr>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4_사장님 선호 design_견고딕_돋움&amp;ari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사장님 선호 design_견고딕_돋움&amp;ari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사장님 선호 design_견고딕_돋움&amp;ari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사장님 선호 design_견고딕_돋움&amp;ari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사장님 선호 design_견고딕_돋움&amp;ari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사장님 선호 design_견고딕_돋움&amp;ari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사장님 선호 design_견고딕_돋움&amp;ari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사장님 선호 design_견고딕_돋움&amp;ari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사장님 선호 design_견고딕_돋움&amp;ari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사장님 선호 design_견고딕_돋움&amp;ari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사장님 선호 design_견고딕_돋움&amp;ari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사장님 선호 design_견고딕_돋움&amp;ari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사장님 선호 design_견고딕_돋움&amp;arial 13">
        <a:dk1>
          <a:srgbClr val="000000"/>
        </a:dk1>
        <a:lt1>
          <a:srgbClr val="FFFFFF"/>
        </a:lt1>
        <a:dk2>
          <a:srgbClr val="000000"/>
        </a:dk2>
        <a:lt2>
          <a:srgbClr val="808080"/>
        </a:lt2>
        <a:accent1>
          <a:srgbClr val="DDDDDD"/>
        </a:accent1>
        <a:accent2>
          <a:srgbClr val="0000F2"/>
        </a:accent2>
        <a:accent3>
          <a:srgbClr val="FFFFFF"/>
        </a:accent3>
        <a:accent4>
          <a:srgbClr val="000000"/>
        </a:accent4>
        <a:accent5>
          <a:srgbClr val="EBEBEB"/>
        </a:accent5>
        <a:accent6>
          <a:srgbClr val="0000DB"/>
        </a:accent6>
        <a:hlink>
          <a:srgbClr val="CC00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06475"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noFill/>
        <a:ln w="9525" cap="flat" cmpd="sng" algn="ctr">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06475"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굴림" pitchFamily="50" charset="-127"/>
            <a:ea typeface="굴림" pitchFamily="50" charset="-127"/>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algn="l" eaLnBrk="1" hangingPunct="1">
          <a:defRPr dirty="0" smtClean="0"/>
        </a:defPPr>
      </a:lstStyle>
    </a:tx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06475"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noFill/>
        <a:ln w="9525" cap="flat" cmpd="sng" algn="ctr">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06475"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굴림" pitchFamily="50" charset="-127"/>
            <a:ea typeface="굴림" pitchFamily="50" charset="-127"/>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algn="l" eaLnBrk="1" hangingPunct="1">
          <a:defRPr dirty="0" smtClean="0"/>
        </a:defPPr>
      </a:lstStyle>
    </a:tx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06475"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noFill/>
        <a:ln w="9525" cap="flat" cmpd="sng" algn="ctr">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06475"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굴림" pitchFamily="50" charset="-127"/>
            <a:ea typeface="굴림" pitchFamily="50" charset="-127"/>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algn="l" eaLnBrk="1" hangingPunct="1">
          <a:defRPr dirty="0" smtClean="0"/>
        </a:defPPr>
      </a:lstStyle>
    </a:tx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20781</TotalTime>
  <Words>1250</Words>
  <Application>Microsoft Office PowerPoint</Application>
  <PresentationFormat>On-screen Show (4:3)</PresentationFormat>
  <Paragraphs>349</Paragraphs>
  <Slides>10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바탕체</vt:lpstr>
      <vt:lpstr>굴림</vt:lpstr>
      <vt:lpstr>Malgun Gothic</vt:lpstr>
      <vt:lpstr>Arial</vt:lpstr>
      <vt:lpstr>Book Antiqua</vt:lpstr>
      <vt:lpstr>Calibri</vt:lpstr>
      <vt:lpstr>Times New Roman</vt:lpstr>
      <vt:lpstr>Wingdings</vt:lpstr>
      <vt:lpstr>산돌고딕B</vt:lpstr>
      <vt:lpstr>4_사장님 선호 design_견고딕_돋움&amp;arial</vt:lpstr>
      <vt:lpstr>디자인 사용자 지정</vt:lpstr>
      <vt:lpstr>1_디자인 사용자 지정</vt:lpstr>
      <vt:lpstr>2_디자인 사용자 지정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LGCNS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Onyou.H</dc:creator>
  <cp:lastModifiedBy>Amit Kumar Rajput</cp:lastModifiedBy>
  <cp:revision>2807</cp:revision>
  <dcterms:created xsi:type="dcterms:W3CDTF">2013-04-24T03:40:34Z</dcterms:created>
  <dcterms:modified xsi:type="dcterms:W3CDTF">2023-12-01T05:33:47Z</dcterms:modified>
</cp:coreProperties>
</file>