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1" d="100"/>
          <a:sy n="101" d="100"/>
        </p:scale>
        <p:origin x="-1320" y="-12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7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2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91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1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9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7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00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2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1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9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E99A-595B-B049-B0C3-79583B27C14F}" type="datetimeFigureOut">
              <a:rPr lang="de-DE" smtClean="0"/>
              <a:t>07/09/15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686B-6D91-9341-B2DF-A2244A66E4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3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995955" y="1358088"/>
            <a:ext cx="1570155" cy="9682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[DSE]</a:t>
            </a:r>
          </a:p>
          <a:p>
            <a:pPr algn="ctr"/>
            <a:r>
              <a:rPr lang="en-GB" dirty="0" smtClean="0"/>
              <a:t>Event Sink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869084" y="1358088"/>
            <a:ext cx="1570155" cy="96826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[GE]</a:t>
            </a:r>
          </a:p>
          <a:p>
            <a:pPr algn="ctr"/>
            <a:r>
              <a:rPr lang="en-GB" dirty="0" smtClean="0"/>
              <a:t>Orion Context Broker</a:t>
            </a:r>
            <a:endParaRPr lang="en-GB" dirty="0"/>
          </a:p>
        </p:txBody>
      </p:sp>
      <p:sp>
        <p:nvSpPr>
          <p:cNvPr id="8" name="Zylinder 7"/>
          <p:cNvSpPr/>
          <p:nvPr/>
        </p:nvSpPr>
        <p:spPr>
          <a:xfrm>
            <a:off x="7122827" y="1358088"/>
            <a:ext cx="1169326" cy="968262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9" name="Rechteck 8"/>
          <p:cNvSpPr/>
          <p:nvPr/>
        </p:nvSpPr>
        <p:spPr>
          <a:xfrm>
            <a:off x="869084" y="3472162"/>
            <a:ext cx="1570155" cy="9682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ModConn</a:t>
            </a:r>
            <a:endParaRPr lang="en-GB" dirty="0"/>
          </a:p>
        </p:txBody>
      </p:sp>
      <p:cxnSp>
        <p:nvCxnSpPr>
          <p:cNvPr id="11" name="Gerade Verbindung mit Pfeil 10"/>
          <p:cNvCxnSpPr>
            <a:stCxn id="9" idx="0"/>
            <a:endCxn id="6" idx="2"/>
          </p:cNvCxnSpPr>
          <p:nvPr/>
        </p:nvCxnSpPr>
        <p:spPr>
          <a:xfrm flipV="1">
            <a:off x="1654162" y="2326350"/>
            <a:ext cx="0" cy="1145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439239" y="1565569"/>
            <a:ext cx="15567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5566110" y="1565569"/>
            <a:ext cx="15567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87763" y="2612403"/>
            <a:ext cx="29170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Sensor readings are pushed to </a:t>
            </a:r>
            <a:r>
              <a:rPr lang="en-GB" sz="1600" dirty="0" err="1" smtClean="0"/>
              <a:t>Orions</a:t>
            </a:r>
            <a:r>
              <a:rPr lang="en-GB" sz="1600" dirty="0" smtClean="0"/>
              <a:t> interface by </a:t>
            </a:r>
            <a:r>
              <a:rPr lang="en-GB" sz="1600" dirty="0" err="1" smtClean="0"/>
              <a:t>ModConn</a:t>
            </a:r>
            <a:endParaRPr lang="en-GB" sz="1600" dirty="0"/>
          </a:p>
        </p:txBody>
      </p:sp>
      <p:sp>
        <p:nvSpPr>
          <p:cNvPr id="20" name="Oval 19"/>
          <p:cNvSpPr/>
          <p:nvPr/>
        </p:nvSpPr>
        <p:spPr>
          <a:xfrm>
            <a:off x="1754746" y="2703617"/>
            <a:ext cx="402348" cy="4023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696228" y="519358"/>
            <a:ext cx="2917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Orion pushes events</a:t>
            </a:r>
          </a:p>
          <a:p>
            <a:r>
              <a:rPr lang="en-GB" sz="1600" dirty="0" smtClean="0"/>
              <a:t>to its subscriber</a:t>
            </a:r>
            <a:br>
              <a:rPr lang="en-GB" sz="1600" dirty="0" smtClean="0"/>
            </a:br>
            <a:r>
              <a:rPr lang="en-GB" sz="1600" dirty="0" smtClean="0"/>
              <a:t>Event Sink</a:t>
            </a:r>
            <a:endParaRPr lang="en-GB" sz="1600" dirty="0"/>
          </a:p>
        </p:txBody>
      </p:sp>
      <p:sp>
        <p:nvSpPr>
          <p:cNvPr id="22" name="Oval 21"/>
          <p:cNvSpPr/>
          <p:nvPr/>
        </p:nvSpPr>
        <p:spPr>
          <a:xfrm>
            <a:off x="2263211" y="733682"/>
            <a:ext cx="402348" cy="4023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765656" y="519358"/>
            <a:ext cx="252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Event Sink stores</a:t>
            </a:r>
            <a:br>
              <a:rPr lang="en-GB" sz="1600" dirty="0" smtClean="0"/>
            </a:br>
            <a:r>
              <a:rPr lang="en-GB" sz="1600" dirty="0" smtClean="0"/>
              <a:t>all incoming events</a:t>
            </a:r>
            <a:br>
              <a:rPr lang="en-GB" sz="1600" dirty="0" smtClean="0"/>
            </a:br>
            <a:r>
              <a:rPr lang="en-GB" sz="1600" dirty="0" smtClean="0"/>
              <a:t>to </a:t>
            </a:r>
            <a:r>
              <a:rPr lang="en-GB" sz="1600" dirty="0" err="1" smtClean="0"/>
              <a:t>MongoDB</a:t>
            </a:r>
            <a:endParaRPr lang="en-GB" sz="1600" dirty="0"/>
          </a:p>
        </p:txBody>
      </p:sp>
      <p:sp>
        <p:nvSpPr>
          <p:cNvPr id="24" name="Oval 23"/>
          <p:cNvSpPr/>
          <p:nvPr/>
        </p:nvSpPr>
        <p:spPr>
          <a:xfrm>
            <a:off x="5332638" y="733682"/>
            <a:ext cx="402348" cy="4023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3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332638" y="4101870"/>
            <a:ext cx="295951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GB" sz="1600" i="1" dirty="0" smtClean="0"/>
              <a:t>(runtime)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3174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995955" y="1358088"/>
            <a:ext cx="1570155" cy="9682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[DSE]</a:t>
            </a:r>
          </a:p>
          <a:p>
            <a:pPr algn="ctr"/>
            <a:r>
              <a:rPr lang="en-GB" dirty="0" smtClean="0"/>
              <a:t>Event Sink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869084" y="1358088"/>
            <a:ext cx="1570155" cy="96826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[GE]</a:t>
            </a:r>
          </a:p>
          <a:p>
            <a:pPr algn="ctr"/>
            <a:r>
              <a:rPr lang="en-GB" dirty="0" smtClean="0"/>
              <a:t>Orion Context Broker</a:t>
            </a:r>
            <a:endParaRPr lang="en-GB" dirty="0"/>
          </a:p>
        </p:txBody>
      </p:sp>
      <p:sp>
        <p:nvSpPr>
          <p:cNvPr id="8" name="Zylinder 7"/>
          <p:cNvSpPr/>
          <p:nvPr/>
        </p:nvSpPr>
        <p:spPr>
          <a:xfrm>
            <a:off x="7122827" y="1358088"/>
            <a:ext cx="1169326" cy="968262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MongoDB</a:t>
            </a:r>
            <a:endParaRPr lang="en-GB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439239" y="1565569"/>
            <a:ext cx="15567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5566110" y="1565569"/>
            <a:ext cx="15567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696228" y="736506"/>
            <a:ext cx="29170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Event Sink subscribes</a:t>
            </a:r>
            <a:br>
              <a:rPr lang="en-GB" sz="1600" dirty="0" smtClean="0"/>
            </a:br>
            <a:r>
              <a:rPr lang="en-GB" sz="1600" dirty="0" smtClean="0"/>
              <a:t>manually to Orion</a:t>
            </a:r>
            <a:endParaRPr lang="en-GB" sz="1600" dirty="0"/>
          </a:p>
        </p:txBody>
      </p:sp>
      <p:sp>
        <p:nvSpPr>
          <p:cNvPr id="22" name="Oval 21"/>
          <p:cNvSpPr/>
          <p:nvPr/>
        </p:nvSpPr>
        <p:spPr>
          <a:xfrm>
            <a:off x="2263211" y="827720"/>
            <a:ext cx="402348" cy="4023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765656" y="736506"/>
            <a:ext cx="25264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Event Sink establishes</a:t>
            </a:r>
            <a:br>
              <a:rPr lang="en-GB" sz="1600" dirty="0" smtClean="0"/>
            </a:br>
            <a:r>
              <a:rPr lang="en-GB" sz="1600" dirty="0" smtClean="0"/>
              <a:t>connection with </a:t>
            </a:r>
            <a:r>
              <a:rPr lang="en-GB" sz="1600" dirty="0" err="1" smtClean="0"/>
              <a:t>MongoDB</a:t>
            </a:r>
            <a:endParaRPr lang="en-GB" sz="1600" dirty="0"/>
          </a:p>
        </p:txBody>
      </p:sp>
      <p:sp>
        <p:nvSpPr>
          <p:cNvPr id="24" name="Oval 23"/>
          <p:cNvSpPr/>
          <p:nvPr/>
        </p:nvSpPr>
        <p:spPr>
          <a:xfrm>
            <a:off x="5332638" y="827720"/>
            <a:ext cx="402348" cy="4023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3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332638" y="2919836"/>
            <a:ext cx="295951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GB" sz="1600" i="1" dirty="0" smtClean="0"/>
              <a:t>(installation)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63749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Bildschirmpräsentation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Krenge</dc:creator>
  <cp:lastModifiedBy>Julian Krenge</cp:lastModifiedBy>
  <cp:revision>4</cp:revision>
  <dcterms:created xsi:type="dcterms:W3CDTF">2015-09-07T14:56:51Z</dcterms:created>
  <dcterms:modified xsi:type="dcterms:W3CDTF">2015-09-07T15:10:34Z</dcterms:modified>
</cp:coreProperties>
</file>