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53" d="100"/>
          <a:sy n="153" d="100"/>
        </p:scale>
        <p:origin x="-496" y="-96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1514-45E9-2D41-B2FA-F52D8AE0560C}" type="datetimeFigureOut">
              <a:rPr lang="de-DE" smtClean="0"/>
              <a:t>03/09/15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7CEF-E497-3744-8E1E-B43699F7E7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29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1514-45E9-2D41-B2FA-F52D8AE0560C}" type="datetimeFigureOut">
              <a:rPr lang="de-DE" smtClean="0"/>
              <a:t>03/09/15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7CEF-E497-3744-8E1E-B43699F7E7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17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1514-45E9-2D41-B2FA-F52D8AE0560C}" type="datetimeFigureOut">
              <a:rPr lang="de-DE" smtClean="0"/>
              <a:t>03/09/15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7CEF-E497-3744-8E1E-B43699F7E7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48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1514-45E9-2D41-B2FA-F52D8AE0560C}" type="datetimeFigureOut">
              <a:rPr lang="de-DE" smtClean="0"/>
              <a:t>03/09/15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7CEF-E497-3744-8E1E-B43699F7E7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57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1514-45E9-2D41-B2FA-F52D8AE0560C}" type="datetimeFigureOut">
              <a:rPr lang="de-DE" smtClean="0"/>
              <a:t>03/09/15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7CEF-E497-3744-8E1E-B43699F7E7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68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1514-45E9-2D41-B2FA-F52D8AE0560C}" type="datetimeFigureOut">
              <a:rPr lang="de-DE" smtClean="0"/>
              <a:t>03/09/15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7CEF-E497-3744-8E1E-B43699F7E7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35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1514-45E9-2D41-B2FA-F52D8AE0560C}" type="datetimeFigureOut">
              <a:rPr lang="de-DE" smtClean="0"/>
              <a:t>03/09/15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7CEF-E497-3744-8E1E-B43699F7E7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09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1514-45E9-2D41-B2FA-F52D8AE0560C}" type="datetimeFigureOut">
              <a:rPr lang="de-DE" smtClean="0"/>
              <a:t>03/09/15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7CEF-E497-3744-8E1E-B43699F7E7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74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1514-45E9-2D41-B2FA-F52D8AE0560C}" type="datetimeFigureOut">
              <a:rPr lang="de-DE" smtClean="0"/>
              <a:t>03/09/15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7CEF-E497-3744-8E1E-B43699F7E7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83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1514-45E9-2D41-B2FA-F52D8AE0560C}" type="datetimeFigureOut">
              <a:rPr lang="de-DE" smtClean="0"/>
              <a:t>03/09/15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7CEF-E497-3744-8E1E-B43699F7E7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44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1514-45E9-2D41-B2FA-F52D8AE0560C}" type="datetimeFigureOut">
              <a:rPr lang="de-DE" smtClean="0"/>
              <a:t>03/09/15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7CEF-E497-3744-8E1E-B43699F7E7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16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21514-45E9-2D41-B2FA-F52D8AE0560C}" type="datetimeFigureOut">
              <a:rPr lang="de-DE" smtClean="0"/>
              <a:t>03/09/15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17CEF-E497-3744-8E1E-B43699F7E7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87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/>
          <p:cNvSpPr/>
          <p:nvPr/>
        </p:nvSpPr>
        <p:spPr>
          <a:xfrm>
            <a:off x="413528" y="2016926"/>
            <a:ext cx="1058647" cy="2099938"/>
          </a:xfrm>
          <a:prstGeom prst="rect">
            <a:avLst/>
          </a:prstGeom>
          <a:solidFill>
            <a:schemeClr val="bg1"/>
          </a:solidFill>
          <a:ln w="6350" cmpd="sng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 smtClean="0">
                <a:solidFill>
                  <a:schemeClr val="tx1"/>
                </a:solidFill>
              </a:rPr>
              <a:t>Other </a:t>
            </a:r>
          </a:p>
          <a:p>
            <a:r>
              <a:rPr lang="en-GB" sz="1400" dirty="0" smtClean="0">
                <a:solidFill>
                  <a:schemeClr val="tx1"/>
                </a:solidFill>
              </a:rPr>
              <a:t>factories…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1472175" y="547810"/>
            <a:ext cx="5940140" cy="1527228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 smtClean="0">
                <a:solidFill>
                  <a:schemeClr val="tx1"/>
                </a:solidFill>
              </a:rPr>
              <a:t>FIWARE Lab Cloud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1472175" y="2315729"/>
            <a:ext cx="5940140" cy="4121029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 smtClean="0">
                <a:solidFill>
                  <a:schemeClr val="tx1"/>
                </a:solidFill>
              </a:rPr>
              <a:t>Factory zone</a:t>
            </a:r>
          </a:p>
          <a:p>
            <a:r>
              <a:rPr lang="en-GB" sz="1400" dirty="0" smtClean="0">
                <a:solidFill>
                  <a:schemeClr val="tx1"/>
                </a:solidFill>
              </a:rPr>
              <a:t>(On-premise)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1651794" y="4154219"/>
            <a:ext cx="4302630" cy="2099938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 smtClean="0">
                <a:solidFill>
                  <a:schemeClr val="tx1"/>
                </a:solidFill>
              </a:rPr>
              <a:t>Local shop floor</a:t>
            </a:r>
          </a:p>
          <a:p>
            <a:r>
              <a:rPr lang="en-GB" sz="1400" dirty="0" smtClean="0">
                <a:solidFill>
                  <a:schemeClr val="tx1"/>
                </a:solidFill>
              </a:rPr>
              <a:t>network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6094036" y="2519083"/>
            <a:ext cx="1128863" cy="788515"/>
          </a:xfrm>
          <a:prstGeom prst="rect">
            <a:avLst/>
          </a:prstGeom>
          <a:solidFill>
            <a:schemeClr val="accent1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[DSE]</a:t>
            </a:r>
          </a:p>
          <a:p>
            <a:pPr algn="ctr"/>
            <a:r>
              <a:rPr lang="en-GB" sz="1400" dirty="0" smtClean="0"/>
              <a:t>Event Sink</a:t>
            </a:r>
            <a:endParaRPr lang="en-GB" sz="1400" dirty="0"/>
          </a:p>
        </p:txBody>
      </p:sp>
      <p:sp>
        <p:nvSpPr>
          <p:cNvPr id="5" name="Zylinder 4"/>
          <p:cNvSpPr/>
          <p:nvPr/>
        </p:nvSpPr>
        <p:spPr>
          <a:xfrm>
            <a:off x="6094036" y="3767099"/>
            <a:ext cx="1128864" cy="904717"/>
          </a:xfrm>
          <a:prstGeom prst="can">
            <a:avLst/>
          </a:prstGeom>
          <a:solidFill>
            <a:schemeClr val="accent1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Local</a:t>
            </a:r>
          </a:p>
          <a:p>
            <a:pPr algn="ctr"/>
            <a:r>
              <a:rPr lang="en-GB" sz="1400" dirty="0" smtClean="0"/>
              <a:t>Storage</a:t>
            </a:r>
          </a:p>
          <a:p>
            <a:pPr algn="ctr"/>
            <a:r>
              <a:rPr lang="en-GB" sz="1400" dirty="0" smtClean="0"/>
              <a:t>(</a:t>
            </a:r>
            <a:r>
              <a:rPr lang="en-GB" sz="1400" dirty="0" err="1" smtClean="0"/>
              <a:t>MongoDB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6" name="Rechteck 5"/>
          <p:cNvSpPr/>
          <p:nvPr/>
        </p:nvSpPr>
        <p:spPr>
          <a:xfrm>
            <a:off x="3123630" y="2519083"/>
            <a:ext cx="1364267" cy="788515"/>
          </a:xfrm>
          <a:prstGeom prst="rect">
            <a:avLst/>
          </a:prstGeom>
          <a:solidFill>
            <a:schemeClr val="accent6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[GE]</a:t>
            </a:r>
            <a:br>
              <a:rPr lang="en-GB" sz="1400" dirty="0" smtClean="0"/>
            </a:br>
            <a:r>
              <a:rPr lang="en-GB" sz="1400" dirty="0" smtClean="0"/>
              <a:t>Orion Context Broker</a:t>
            </a:r>
            <a:endParaRPr lang="en-GB" sz="1400" dirty="0"/>
          </a:p>
        </p:txBody>
      </p:sp>
      <p:sp>
        <p:nvSpPr>
          <p:cNvPr id="7" name="Rechteck 6"/>
          <p:cNvSpPr/>
          <p:nvPr/>
        </p:nvSpPr>
        <p:spPr>
          <a:xfrm>
            <a:off x="3123630" y="3758801"/>
            <a:ext cx="1364267" cy="788515"/>
          </a:xfrm>
          <a:prstGeom prst="rect">
            <a:avLst/>
          </a:prstGeom>
          <a:solidFill>
            <a:schemeClr val="accent1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Modbus Connector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1900806" y="4768425"/>
            <a:ext cx="3809914" cy="282204"/>
          </a:xfrm>
          <a:prstGeom prst="roundRect">
            <a:avLst/>
          </a:prstGeom>
          <a:solidFill>
            <a:schemeClr val="accent1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Factory Network (Modbus/ Ethernet)</a:t>
            </a:r>
            <a:endParaRPr lang="en-GB" sz="1400" dirty="0"/>
          </a:p>
        </p:txBody>
      </p:sp>
      <p:cxnSp>
        <p:nvCxnSpPr>
          <p:cNvPr id="12" name="Gerade Verbindung mit Pfeil 11"/>
          <p:cNvCxnSpPr>
            <a:stCxn id="4" idx="2"/>
            <a:endCxn id="5" idx="1"/>
          </p:cNvCxnSpPr>
          <p:nvPr/>
        </p:nvCxnSpPr>
        <p:spPr>
          <a:xfrm>
            <a:off x="6658468" y="3307598"/>
            <a:ext cx="0" cy="459501"/>
          </a:xfrm>
          <a:prstGeom prst="straightConnector1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  <a:headEnd type="none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3" name="Gerade Verbindung mit Pfeil 12"/>
          <p:cNvCxnSpPr>
            <a:stCxn id="6" idx="3"/>
            <a:endCxn id="4" idx="1"/>
          </p:cNvCxnSpPr>
          <p:nvPr/>
        </p:nvCxnSpPr>
        <p:spPr>
          <a:xfrm>
            <a:off x="4487897" y="2913341"/>
            <a:ext cx="1606139" cy="0"/>
          </a:xfrm>
          <a:prstGeom prst="straightConnector1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  <a:headEnd type="none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4487898" y="2747325"/>
            <a:ext cx="1606138" cy="0"/>
          </a:xfrm>
          <a:prstGeom prst="straightConnector1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  <a:prstDash val="sysDash"/>
            <a:headEnd type="none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9" name="Gerade Verbindung mit Pfeil 18"/>
          <p:cNvCxnSpPr>
            <a:stCxn id="7" idx="0"/>
            <a:endCxn id="6" idx="2"/>
          </p:cNvCxnSpPr>
          <p:nvPr/>
        </p:nvCxnSpPr>
        <p:spPr>
          <a:xfrm flipV="1">
            <a:off x="3805764" y="3307598"/>
            <a:ext cx="0" cy="451203"/>
          </a:xfrm>
          <a:prstGeom prst="straightConnector1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  <a:headEnd type="none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2" name="Gerade Verbindung mit Pfeil 21"/>
          <p:cNvCxnSpPr>
            <a:stCxn id="10" idx="0"/>
            <a:endCxn id="7" idx="2"/>
          </p:cNvCxnSpPr>
          <p:nvPr/>
        </p:nvCxnSpPr>
        <p:spPr>
          <a:xfrm flipV="1">
            <a:off x="3805763" y="4547316"/>
            <a:ext cx="1" cy="221109"/>
          </a:xfrm>
          <a:prstGeom prst="straightConnector1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  <a:headEnd type="none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5" name="Rechteck 24"/>
          <p:cNvSpPr/>
          <p:nvPr/>
        </p:nvSpPr>
        <p:spPr>
          <a:xfrm>
            <a:off x="1900806" y="5360732"/>
            <a:ext cx="1128863" cy="788515"/>
          </a:xfrm>
          <a:prstGeom prst="rect">
            <a:avLst/>
          </a:prstGeom>
          <a:solidFill>
            <a:schemeClr val="accent1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Machine tools</a:t>
            </a:r>
            <a:endParaRPr lang="en-GB" sz="1400" dirty="0"/>
          </a:p>
        </p:txBody>
      </p:sp>
      <p:sp>
        <p:nvSpPr>
          <p:cNvPr id="26" name="Rechteck 25"/>
          <p:cNvSpPr/>
          <p:nvPr/>
        </p:nvSpPr>
        <p:spPr>
          <a:xfrm>
            <a:off x="3241331" y="5360732"/>
            <a:ext cx="1128863" cy="788515"/>
          </a:xfrm>
          <a:prstGeom prst="rect">
            <a:avLst/>
          </a:prstGeom>
          <a:solidFill>
            <a:schemeClr val="accent1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Robots</a:t>
            </a:r>
            <a:endParaRPr lang="en-GB" sz="1400" dirty="0"/>
          </a:p>
        </p:txBody>
      </p:sp>
      <p:sp>
        <p:nvSpPr>
          <p:cNvPr id="27" name="Rechteck 26"/>
          <p:cNvSpPr/>
          <p:nvPr/>
        </p:nvSpPr>
        <p:spPr>
          <a:xfrm>
            <a:off x="4581856" y="5360732"/>
            <a:ext cx="1128863" cy="788515"/>
          </a:xfrm>
          <a:prstGeom prst="rect">
            <a:avLst/>
          </a:prstGeom>
          <a:solidFill>
            <a:schemeClr val="accent1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Operators</a:t>
            </a:r>
            <a:endParaRPr lang="en-GB" sz="1400" dirty="0"/>
          </a:p>
        </p:txBody>
      </p:sp>
      <p:cxnSp>
        <p:nvCxnSpPr>
          <p:cNvPr id="28" name="Gerade Verbindung mit Pfeil 27"/>
          <p:cNvCxnSpPr>
            <a:stCxn id="25" idx="0"/>
          </p:cNvCxnSpPr>
          <p:nvPr/>
        </p:nvCxnSpPr>
        <p:spPr>
          <a:xfrm flipV="1">
            <a:off x="2465238" y="5050629"/>
            <a:ext cx="0" cy="310103"/>
          </a:xfrm>
          <a:prstGeom prst="straightConnector1">
            <a:avLst/>
          </a:prstGeom>
          <a:solidFill>
            <a:schemeClr val="accent1"/>
          </a:solidFill>
          <a:ln w="25400" cmpd="sng">
            <a:solidFill>
              <a:srgbClr val="000000"/>
            </a:solidFill>
            <a:headEnd type="arrow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1" name="Gerade Verbindung mit Pfeil 30"/>
          <p:cNvCxnSpPr>
            <a:stCxn id="10" idx="2"/>
            <a:endCxn id="26" idx="0"/>
          </p:cNvCxnSpPr>
          <p:nvPr/>
        </p:nvCxnSpPr>
        <p:spPr>
          <a:xfrm>
            <a:off x="3805763" y="5050629"/>
            <a:ext cx="0" cy="310103"/>
          </a:xfrm>
          <a:prstGeom prst="straightConnector1">
            <a:avLst/>
          </a:prstGeom>
          <a:solidFill>
            <a:schemeClr val="accent1"/>
          </a:solidFill>
          <a:ln w="25400" cmpd="sng">
            <a:solidFill>
              <a:srgbClr val="000000"/>
            </a:solidFill>
            <a:headEnd type="arrow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4" name="Gerade Verbindung mit Pfeil 33"/>
          <p:cNvCxnSpPr>
            <a:endCxn id="27" idx="0"/>
          </p:cNvCxnSpPr>
          <p:nvPr/>
        </p:nvCxnSpPr>
        <p:spPr>
          <a:xfrm>
            <a:off x="5146288" y="5050629"/>
            <a:ext cx="0" cy="310103"/>
          </a:xfrm>
          <a:prstGeom prst="straightConnector1">
            <a:avLst/>
          </a:prstGeom>
          <a:solidFill>
            <a:schemeClr val="accent1"/>
          </a:solidFill>
          <a:ln w="25400" cmpd="sng">
            <a:solidFill>
              <a:srgbClr val="000000"/>
            </a:solidFill>
            <a:headEnd type="arrow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6" name="Rechteck 35"/>
          <p:cNvSpPr/>
          <p:nvPr/>
        </p:nvSpPr>
        <p:spPr>
          <a:xfrm>
            <a:off x="3123630" y="945052"/>
            <a:ext cx="1364267" cy="788515"/>
          </a:xfrm>
          <a:prstGeom prst="rect">
            <a:avLst/>
          </a:prstGeom>
          <a:solidFill>
            <a:schemeClr val="accent6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[GE]</a:t>
            </a:r>
            <a:br>
              <a:rPr lang="en-GB" sz="1400" dirty="0" smtClean="0"/>
            </a:br>
            <a:r>
              <a:rPr lang="en-GB" sz="1400" dirty="0" smtClean="0"/>
              <a:t>Orion Context Broker</a:t>
            </a:r>
            <a:endParaRPr lang="en-GB" sz="1400" dirty="0"/>
          </a:p>
        </p:txBody>
      </p:sp>
      <p:sp>
        <p:nvSpPr>
          <p:cNvPr id="38" name="Rechteck 37"/>
          <p:cNvSpPr/>
          <p:nvPr/>
        </p:nvSpPr>
        <p:spPr>
          <a:xfrm>
            <a:off x="5146288" y="945052"/>
            <a:ext cx="1364267" cy="788515"/>
          </a:xfrm>
          <a:prstGeom prst="rect">
            <a:avLst/>
          </a:prstGeom>
          <a:solidFill>
            <a:schemeClr val="accent6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[GE]</a:t>
            </a:r>
            <a:br>
              <a:rPr lang="en-GB" sz="1400" dirty="0" smtClean="0"/>
            </a:br>
            <a:r>
              <a:rPr lang="en-GB" sz="1400" dirty="0" smtClean="0"/>
              <a:t>Complex Event Processing</a:t>
            </a:r>
            <a:endParaRPr lang="en-GB" sz="1400" dirty="0"/>
          </a:p>
        </p:txBody>
      </p:sp>
      <p:cxnSp>
        <p:nvCxnSpPr>
          <p:cNvPr id="39" name="Gerade Verbindung mit Pfeil 38"/>
          <p:cNvCxnSpPr>
            <a:stCxn id="36" idx="3"/>
            <a:endCxn id="38" idx="1"/>
          </p:cNvCxnSpPr>
          <p:nvPr/>
        </p:nvCxnSpPr>
        <p:spPr>
          <a:xfrm>
            <a:off x="4487897" y="1339310"/>
            <a:ext cx="658391" cy="0"/>
          </a:xfrm>
          <a:prstGeom prst="straightConnector1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  <a:headEnd type="arrow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2" name="Gerade Verbindung mit Pfeil 41"/>
          <p:cNvCxnSpPr>
            <a:stCxn id="6" idx="0"/>
            <a:endCxn id="36" idx="2"/>
          </p:cNvCxnSpPr>
          <p:nvPr/>
        </p:nvCxnSpPr>
        <p:spPr>
          <a:xfrm flipV="1">
            <a:off x="3805764" y="1733567"/>
            <a:ext cx="0" cy="785516"/>
          </a:xfrm>
          <a:prstGeom prst="straightConnector1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  <a:headEnd type="arrow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6" name="Gerade Verbindung mit Pfeil 45"/>
          <p:cNvCxnSpPr/>
          <p:nvPr/>
        </p:nvCxnSpPr>
        <p:spPr>
          <a:xfrm flipV="1">
            <a:off x="4183434" y="1733567"/>
            <a:ext cx="0" cy="785516"/>
          </a:xfrm>
          <a:prstGeom prst="straightConnector1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  <a:prstDash val="sysDash"/>
            <a:headEnd type="none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2" name="Gerade Verbindung mit Pfeil 51"/>
          <p:cNvCxnSpPr>
            <a:endCxn id="36" idx="1"/>
          </p:cNvCxnSpPr>
          <p:nvPr/>
        </p:nvCxnSpPr>
        <p:spPr>
          <a:xfrm flipV="1">
            <a:off x="547831" y="1339310"/>
            <a:ext cx="2575799" cy="664012"/>
          </a:xfrm>
          <a:prstGeom prst="bentConnector3">
            <a:avLst>
              <a:gd name="adj1" fmla="val 52"/>
            </a:avLst>
          </a:prstGeom>
          <a:solidFill>
            <a:schemeClr val="accent1"/>
          </a:solidFill>
          <a:ln w="25400" cmpd="sng">
            <a:solidFill>
              <a:schemeClr val="tx1"/>
            </a:solidFill>
            <a:headEnd type="none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7" name="Gerade Verbindung mit Pfeil 51"/>
          <p:cNvCxnSpPr/>
          <p:nvPr/>
        </p:nvCxnSpPr>
        <p:spPr>
          <a:xfrm flipV="1">
            <a:off x="703223" y="1339310"/>
            <a:ext cx="0" cy="664012"/>
          </a:xfrm>
          <a:prstGeom prst="straightConnector1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  <a:headEnd type="none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9" name="Gerade Verbindung mit Pfeil 51"/>
          <p:cNvCxnSpPr/>
          <p:nvPr/>
        </p:nvCxnSpPr>
        <p:spPr>
          <a:xfrm flipV="1">
            <a:off x="855623" y="1339310"/>
            <a:ext cx="0" cy="664012"/>
          </a:xfrm>
          <a:prstGeom prst="straightConnector1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  <a:headEnd type="none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0" name="Gerade Verbindung mit Pfeil 51"/>
          <p:cNvCxnSpPr/>
          <p:nvPr/>
        </p:nvCxnSpPr>
        <p:spPr>
          <a:xfrm flipV="1">
            <a:off x="1008023" y="1339310"/>
            <a:ext cx="0" cy="664012"/>
          </a:xfrm>
          <a:prstGeom prst="straightConnector1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  <a:headEnd type="none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2" name="Textfeld 61"/>
          <p:cNvSpPr txBox="1"/>
          <p:nvPr/>
        </p:nvSpPr>
        <p:spPr>
          <a:xfrm>
            <a:off x="4840867" y="2422598"/>
            <a:ext cx="90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/>
              <a:t>subscribe</a:t>
            </a:r>
            <a:endParaRPr lang="en-GB" sz="1400" i="1" dirty="0"/>
          </a:p>
        </p:txBody>
      </p:sp>
      <p:sp>
        <p:nvSpPr>
          <p:cNvPr id="74" name="Textfeld 73"/>
          <p:cNvSpPr txBox="1"/>
          <p:nvPr/>
        </p:nvSpPr>
        <p:spPr>
          <a:xfrm>
            <a:off x="4644873" y="2913341"/>
            <a:ext cx="1304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/>
              <a:t>p</a:t>
            </a:r>
            <a:r>
              <a:rPr lang="en-GB" sz="1400" i="1" dirty="0" smtClean="0"/>
              <a:t>ush all events</a:t>
            </a:r>
            <a:endParaRPr lang="en-GB" sz="1400" i="1" dirty="0"/>
          </a:p>
        </p:txBody>
      </p:sp>
      <p:sp>
        <p:nvSpPr>
          <p:cNvPr id="75" name="Textfeld 74"/>
          <p:cNvSpPr txBox="1"/>
          <p:nvPr/>
        </p:nvSpPr>
        <p:spPr>
          <a:xfrm>
            <a:off x="6658468" y="3377345"/>
            <a:ext cx="597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/>
              <a:t>s</a:t>
            </a:r>
            <a:r>
              <a:rPr lang="en-GB" sz="1400" i="1" dirty="0" smtClean="0"/>
              <a:t>tore</a:t>
            </a:r>
            <a:endParaRPr lang="en-GB" sz="1400" i="1" dirty="0"/>
          </a:p>
        </p:txBody>
      </p:sp>
      <p:sp>
        <p:nvSpPr>
          <p:cNvPr id="76" name="Textfeld 75"/>
          <p:cNvSpPr txBox="1"/>
          <p:nvPr/>
        </p:nvSpPr>
        <p:spPr>
          <a:xfrm>
            <a:off x="3805764" y="3380197"/>
            <a:ext cx="57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/>
              <a:t>push</a:t>
            </a:r>
            <a:endParaRPr lang="en-GB" sz="1400" i="1" dirty="0"/>
          </a:p>
        </p:txBody>
      </p:sp>
      <p:sp>
        <p:nvSpPr>
          <p:cNvPr id="77" name="Textfeld 76"/>
          <p:cNvSpPr txBox="1"/>
          <p:nvPr/>
        </p:nvSpPr>
        <p:spPr>
          <a:xfrm>
            <a:off x="4190800" y="2020081"/>
            <a:ext cx="90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/>
              <a:t>subscribe</a:t>
            </a:r>
            <a:endParaRPr lang="en-GB" sz="1400" i="1" dirty="0"/>
          </a:p>
        </p:txBody>
      </p:sp>
      <p:sp>
        <p:nvSpPr>
          <p:cNvPr id="78" name="Textfeld 77"/>
          <p:cNvSpPr txBox="1"/>
          <p:nvPr/>
        </p:nvSpPr>
        <p:spPr>
          <a:xfrm>
            <a:off x="3241331" y="2020081"/>
            <a:ext cx="57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/>
              <a:t>push</a:t>
            </a:r>
            <a:endParaRPr lang="en-GB" sz="1400" i="1" dirty="0"/>
          </a:p>
        </p:txBody>
      </p:sp>
    </p:spTree>
    <p:extLst>
      <p:ext uri="{BB962C8B-B14F-4D97-AF65-F5344CB8AC3E}">
        <p14:creationId xmlns:p14="http://schemas.microsoft.com/office/powerpoint/2010/main" val="575505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Macintosh PowerPoint</Application>
  <PresentationFormat>Bildschirmpräsentation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Krenge</dc:creator>
  <cp:lastModifiedBy>Julian Krenge</cp:lastModifiedBy>
  <cp:revision>14</cp:revision>
  <dcterms:created xsi:type="dcterms:W3CDTF">2015-09-03T14:27:47Z</dcterms:created>
  <dcterms:modified xsi:type="dcterms:W3CDTF">2015-09-03T14:47:53Z</dcterms:modified>
</cp:coreProperties>
</file>