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8" r:id="rId4"/>
    <p:sldId id="26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60"/>
    <p:restoredTop sz="78912"/>
  </p:normalViewPr>
  <p:slideViewPr>
    <p:cSldViewPr snapToGrid="0">
      <p:cViewPr varScale="1">
        <p:scale>
          <a:sx n="100" d="100"/>
          <a:sy n="100" d="100"/>
        </p:scale>
        <p:origin x="3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9ED2F-CAFE-3B45-B27F-012A0AC746FF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9778C-BEC4-BE4C-9269-64E0208B5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9778C-BEC4-BE4C-9269-64E0208B57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0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1C7A8-0C5C-0375-94FC-C569B103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0" i="0" cap="all" spc="3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9FDFC-BB4F-BAF5-2574-B976408D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CCEE8-A13B-93E5-E5B6-6B69D0AD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195A1-F1CB-2C33-34D3-AAE765F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1C429-B5B0-6E10-19EB-0CAA5201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58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2A050-3DE4-FD32-060F-04613BC5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35CC5-C61B-ECAF-F1D5-73975A82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9694F-EC7B-FD16-232C-186BE044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EE04C-A330-5699-AFC4-D6080CA0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6BE33C-F03D-83F6-2210-EDE94855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67434F-C60A-129F-087A-00B72B76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5240C7-AC95-DC80-5784-C6C99FAD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DB4560-DA8D-9BA0-E7C8-BEFED60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86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8C0BF-8767-1F2D-18AB-BE1D92D3D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C002CF-E8D8-8ED0-DA87-3FDF1EF2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E8FB42-9A36-F373-BA39-5E9F7C7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C41945-E46A-1992-23D3-A03EF9B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7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964" y="2359382"/>
            <a:ext cx="1058107" cy="1561086"/>
            <a:chOff x="475063" y="3359104"/>
            <a:chExt cx="1058107" cy="1561086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8050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Impressionen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78579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Interaktionen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5063" y="4720135"/>
              <a:ext cx="10581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Klicks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7040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Interaktionen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Klicks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Impressionen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7040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Interaktionen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Klicks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Impressionen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7040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Interaktionen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Klicks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57796" y="2118136"/>
            <a:ext cx="1763847" cy="1363368"/>
            <a:chOff x="486925" y="2101436"/>
            <a:chExt cx="1721309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925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6E3FAAB-479C-77E6-C909-661A185295C9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4492172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B8FCF0F9-7348-DABC-9A07-42B5EC46B7C4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4492172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1825555F-E05A-F040-B0B2-C36DA66EDFB2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4492172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F9974DE1-7425-0FE8-C52C-E6F44A5001AE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4492172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48F6D96D-F618-FA70-4320-8260D486C91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2386633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33" name="Inhaltsplatzhalter 6">
            <a:extLst>
              <a:ext uri="{FF2B5EF4-FFF2-40B4-BE49-F238E27FC236}">
                <a16:creationId xmlns:a16="http://schemas.microsoft.com/office/drawing/2014/main" id="{24991BB3-4068-3C04-0F8E-33C7492C153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7630813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0" name="Inhaltsplatzhalter 6">
            <a:extLst>
              <a:ext uri="{FF2B5EF4-FFF2-40B4-BE49-F238E27FC236}">
                <a16:creationId xmlns:a16="http://schemas.microsoft.com/office/drawing/2014/main" id="{AB5C065A-5431-DEA0-044E-F05FEB90945E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7630813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2" name="Inhaltsplatzhalter 6">
            <a:extLst>
              <a:ext uri="{FF2B5EF4-FFF2-40B4-BE49-F238E27FC236}">
                <a16:creationId xmlns:a16="http://schemas.microsoft.com/office/drawing/2014/main" id="{E43CA7FC-1159-5E5F-A2D8-5A276EFCC29B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7630813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3" name="Inhaltsplatzhalter 6">
            <a:extLst>
              <a:ext uri="{FF2B5EF4-FFF2-40B4-BE49-F238E27FC236}">
                <a16:creationId xmlns:a16="http://schemas.microsoft.com/office/drawing/2014/main" id="{B18FA5FF-B3E9-FCB4-1AC1-D6A3520094E8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7630813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44" name="Inhaltsplatzhalter 6">
            <a:extLst>
              <a:ext uri="{FF2B5EF4-FFF2-40B4-BE49-F238E27FC236}">
                <a16:creationId xmlns:a16="http://schemas.microsoft.com/office/drawing/2014/main" id="{0668D744-97BA-F81A-5FA7-1B359652F654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5525274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5" name="Inhaltsplatzhalter 6">
            <a:extLst>
              <a:ext uri="{FF2B5EF4-FFF2-40B4-BE49-F238E27FC236}">
                <a16:creationId xmlns:a16="http://schemas.microsoft.com/office/drawing/2014/main" id="{DE351616-E905-2AB1-F3A5-38A2E87988EB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3521" y="2590710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7" name="Inhaltsplatzhalter 6">
            <a:extLst>
              <a:ext uri="{FF2B5EF4-FFF2-40B4-BE49-F238E27FC236}">
                <a16:creationId xmlns:a16="http://schemas.microsoft.com/office/drawing/2014/main" id="{C94D834B-DFC8-AF32-0506-413F02472231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10753521" y="3131667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48" name="Inhaltsplatzhalter 6">
            <a:extLst>
              <a:ext uri="{FF2B5EF4-FFF2-40B4-BE49-F238E27FC236}">
                <a16:creationId xmlns:a16="http://schemas.microsoft.com/office/drawing/2014/main" id="{0319EDD4-2540-1F4B-0B7E-2729DC4567C5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0753521" y="3684018"/>
            <a:ext cx="959523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1" name="Inhaltsplatzhalter 6">
            <a:extLst>
              <a:ext uri="{FF2B5EF4-FFF2-40B4-BE49-F238E27FC236}">
                <a16:creationId xmlns:a16="http://schemas.microsoft.com/office/drawing/2014/main" id="{2438F2C2-C301-AD61-17A3-E2517E822F31}"/>
              </a:ext>
            </a:extLst>
          </p:cNvPr>
          <p:cNvSpPr>
            <a:spLocks noGrp="1"/>
          </p:cNvSpPr>
          <p:nvPr>
            <p:ph sz="quarter" idx="61"/>
          </p:nvPr>
        </p:nvSpPr>
        <p:spPr>
          <a:xfrm>
            <a:off x="10753521" y="2204918"/>
            <a:ext cx="808684" cy="2000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 baseline="0"/>
            </a:lvl1pPr>
          </a:lstStyle>
          <a:p>
            <a:pPr lvl="0"/>
            <a:endParaRPr lang="de-DE" dirty="0"/>
          </a:p>
        </p:txBody>
      </p:sp>
      <p:sp>
        <p:nvSpPr>
          <p:cNvPr id="52" name="Inhaltsplatzhalter 6">
            <a:extLst>
              <a:ext uri="{FF2B5EF4-FFF2-40B4-BE49-F238E27FC236}">
                <a16:creationId xmlns:a16="http://schemas.microsoft.com/office/drawing/2014/main" id="{B29127A2-B666-C328-CF04-D0976D1B7736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8647982" y="5572697"/>
            <a:ext cx="2145861" cy="20005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59" name="Inhaltsplatzhalter 6">
            <a:extLst>
              <a:ext uri="{FF2B5EF4-FFF2-40B4-BE49-F238E27FC236}">
                <a16:creationId xmlns:a16="http://schemas.microsoft.com/office/drawing/2014/main" id="{2DF6E6F2-DEE2-40D0-23AF-31FED09AB79E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389964" y="3522438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0" name="Inhaltsplatzhalter 6">
            <a:extLst>
              <a:ext uri="{FF2B5EF4-FFF2-40B4-BE49-F238E27FC236}">
                <a16:creationId xmlns:a16="http://schemas.microsoft.com/office/drawing/2014/main" id="{6B57F45D-73B0-915E-8BB0-CAD092C8356C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389964" y="2817471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67" name="Inhaltsplatzhalter 6">
            <a:extLst>
              <a:ext uri="{FF2B5EF4-FFF2-40B4-BE49-F238E27FC236}">
                <a16:creationId xmlns:a16="http://schemas.microsoft.com/office/drawing/2014/main" id="{87D189EF-A726-4E6F-268B-1E63E1EC5F6C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389964" y="2146263"/>
            <a:ext cx="1763844" cy="26160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 baseline="0"/>
            </a:lvl1pPr>
          </a:lstStyle>
          <a:p>
            <a:pPr lv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86ABD9-E162-C941-06C7-9403C328FA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0743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54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0A169-2ED1-5BAE-3FCE-CAEFC44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A120C-C27D-6A22-8ADD-AE8E197A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ACBBC3-0494-F58D-E09E-5D3171CD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08857-A126-4369-573D-0BE2092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51EE7-4D7A-0D4C-6DE0-2B752A46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DE77-53AD-3E34-465B-E09D8CF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2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205F6-6B6B-F9E5-6FF8-12277E0D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0172A1-5FDA-14B2-D1EB-8CBDE82A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9CB3A-846C-040A-454A-382D876B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529B9-A270-4A3C-F92E-0E6300B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E9C548-E4A5-14A2-F706-39C4C9AE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8D61DA-40F7-6ECD-F6D5-BF358784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11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E8CC-DAF0-52AB-69D2-7D43182F7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0083F2-E5D3-2E67-105A-DBEBE661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9419B-3800-4A19-2985-E586E3F5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2F536-44BC-3983-881C-C02445D6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DBC65-7AEE-6B97-48B8-9FE15609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3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30A8FB-0582-EB88-16E1-736D1605F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B5472-2A0E-4136-2852-F805F5B5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F8FDF-9BAE-270A-6A43-A10407C4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769C6-9295-0E10-E915-69C252F1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F0ED3-EC05-5EE1-CA8F-8367030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8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F23BB2B-20A1-96B3-E6AB-227A18E46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DFCD7-1EF7-63A6-1DCF-CDC6900C3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500" cap="none" spc="3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7A415-E901-22C9-555E-DCAACB30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9BF3E-DB51-249D-2031-6E3FF676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D9541-F367-D8CA-C09B-151187F6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693D4-9EE0-39AB-4CBD-428A14A8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64DA-5C3B-0AAD-3B9C-B6EB8A4F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847B0B-1255-0B2F-9ED1-9BD3E2FA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DD618-588F-5743-87DB-9983D214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399AA-F9B6-F85D-AAD9-05ADE0C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3EC1CE-7D17-176C-ABA0-692AC0BC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2246" y="1291173"/>
            <a:ext cx="3240000" cy="486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6291" y="1291173"/>
            <a:ext cx="32400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1353B93-879F-242D-CC9B-6C9713089BB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292647"/>
            <a:ext cx="32400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1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(rechte Spal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18437"/>
            <a:ext cx="7402551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8020" y="1318437"/>
            <a:ext cx="294578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5125" y="2175972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5125" y="3143339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C7E99A5-5F79-B987-9A97-B963DFDD25B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55125" y="4140686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A9D41B4D-73DD-0E8F-0752-C6E4C3CA879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155125" y="5107740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C4F1153-2B7F-DFE9-04DC-8BA74FB590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55126" y="2485342"/>
            <a:ext cx="1581615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E34C251-9A3E-F5F2-9025-16D12D9EF7E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155125" y="34816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713A4C0-798A-EE3B-E870-56DE8D8FEF65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155125" y="44641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B9F407D-9E4B-14A6-7178-1F587CDBB76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55125" y="54421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4068F15-4181-6275-43FD-62E699E5666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151409" y="1943442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B31ECE8-3E8C-28F4-11AE-03030B1AE27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9151409" y="29397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86E8D0C3-A391-317A-C3F1-4C316DB00266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1409" y="39222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98B97-2C36-28B9-435D-91AFD196561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9151409" y="49002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35891" y="2079757"/>
            <a:ext cx="3941180" cy="98179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0" b="1" i="0" baseline="0">
                <a:solidFill>
                  <a:srgbClr val="649AA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8819" y="3929754"/>
            <a:ext cx="2396409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C4F1153-2B7F-DFE9-04DC-8BA74FB590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8820" y="3251754"/>
            <a:ext cx="2392691" cy="26062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rgbClr val="649AA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E34C251-9A3E-F5F2-9025-16D12D9EF7E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68819" y="4360682"/>
            <a:ext cx="2392692" cy="221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B31ECE8-3E8C-28F4-11AE-03030B1AE27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65102" y="5386019"/>
            <a:ext cx="2400125" cy="24987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39F4CFB3-C68E-387F-F253-F1A919A9E81F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7965101" y="4959414"/>
            <a:ext cx="2396409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896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- Schrift in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70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426701-3999-A498-8A49-2056548B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7154B-3F4B-5386-CBB5-1C918574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9823"/>
            <a:ext cx="10515600" cy="466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CF874-9477-421D-0E87-A3661DBBA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00E3-4789-1445-B750-838362C90709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375FD-ADEA-3A33-54F6-D974B4C6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DC706-302B-0F05-D513-6FA9AED7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15593A-9697-ED51-C928-1885EAB5D6B3}"/>
              </a:ext>
            </a:extLst>
          </p:cNvPr>
          <p:cNvSpPr txBox="1"/>
          <p:nvPr userDrawn="1"/>
        </p:nvSpPr>
        <p:spPr>
          <a:xfrm rot="16200000">
            <a:off x="-817357" y="3182224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1 Second Deck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4EBD17-388B-FE4B-8E0E-AD50BD16FCC9}"/>
              </a:ext>
            </a:extLst>
          </p:cNvPr>
          <p:cNvSpPr txBox="1"/>
          <p:nvPr userDrawn="1"/>
        </p:nvSpPr>
        <p:spPr>
          <a:xfrm rot="5400000">
            <a:off x="10795449" y="3182223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Vorlage</a:t>
            </a:r>
          </a:p>
        </p:txBody>
      </p:sp>
    </p:spTree>
    <p:extLst>
      <p:ext uri="{BB962C8B-B14F-4D97-AF65-F5344CB8AC3E}">
        <p14:creationId xmlns:p14="http://schemas.microsoft.com/office/powerpoint/2010/main" val="27436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62" r:id="rId6"/>
    <p:sldLayoutId id="2147483663" r:id="rId7"/>
    <p:sldLayoutId id="2147483665" r:id="rId8"/>
    <p:sldLayoutId id="2147483661" r:id="rId9"/>
    <p:sldLayoutId id="2147483653" r:id="rId10"/>
    <p:sldLayoutId id="2147483654" r:id="rId11"/>
    <p:sldLayoutId id="2147483666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spc="3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3E293-D814-A788-71FC-0BAA1A71A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F9BF2-E51D-BAE4-F899-D077383C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89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E7200192-0E84-20B8-6E92-D3669BF3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Inhaltsplatzhalter 23">
            <a:extLst>
              <a:ext uri="{FF2B5EF4-FFF2-40B4-BE49-F238E27FC236}">
                <a16:creationId xmlns:a16="http://schemas.microsoft.com/office/drawing/2014/main" id="{45C3360E-7AF6-FDD9-B483-EAEB9EEC7D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AF81D006-9662-94C7-983D-D66BD0EC15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443CD6B4-70F7-C06F-CAE7-3BADE5C4605C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Inhaltsplatzhalter 26">
            <a:extLst>
              <a:ext uri="{FF2B5EF4-FFF2-40B4-BE49-F238E27FC236}">
                <a16:creationId xmlns:a16="http://schemas.microsoft.com/office/drawing/2014/main" id="{73D0B019-10E9-45C4-02EA-AED114055294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Inhaltsplatzhalter 27">
            <a:extLst>
              <a:ext uri="{FF2B5EF4-FFF2-40B4-BE49-F238E27FC236}">
                <a16:creationId xmlns:a16="http://schemas.microsoft.com/office/drawing/2014/main" id="{6E4CE3AF-EFC4-B0F4-BC31-55C1C619D192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Inhaltsplatzhalter 28">
            <a:extLst>
              <a:ext uri="{FF2B5EF4-FFF2-40B4-BE49-F238E27FC236}">
                <a16:creationId xmlns:a16="http://schemas.microsoft.com/office/drawing/2014/main" id="{ED0F87A9-3202-6C56-0276-DDCA6A71B922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23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24C2B43B-4163-C0AB-13DC-8D33F82711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FBD309-03F6-18E8-E7F5-3E592EC2495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B226F6E-D722-DDB2-A395-631CA645535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0C72E3D-0EC4-502C-21CD-151055CFF270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BDED73-4129-A982-74B9-3D09D724F64B}"/>
              </a:ext>
            </a:extLst>
          </p:cNvPr>
          <p:cNvSpPr>
            <a:spLocks noGrp="1"/>
          </p:cNvSpPr>
          <p:nvPr>
            <p:ph sz="quarter" idx="49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869F2-3934-EC91-4C3E-8641CCC11F76}"/>
              </a:ext>
            </a:extLst>
          </p:cNvPr>
          <p:cNvSpPr>
            <a:spLocks noGrp="1"/>
          </p:cNvSpPr>
          <p:nvPr>
            <p:ph sz="quarter" idx="50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75305FA-61DC-3C67-4AF1-4EBED8C2E5F0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82FDFD5-E8E4-5B24-2D15-BF2ABAAD0A3B}"/>
              </a:ext>
            </a:extLst>
          </p:cNvPr>
          <p:cNvSpPr>
            <a:spLocks noGrp="1"/>
          </p:cNvSpPr>
          <p:nvPr>
            <p:ph sz="quarter" idx="52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57AE785-C7D7-E155-7C74-EC826CA0710C}"/>
              </a:ext>
            </a:extLst>
          </p:cNvPr>
          <p:cNvSpPr>
            <a:spLocks noGrp="1"/>
          </p:cNvSpPr>
          <p:nvPr>
            <p:ph sz="quarter" idx="5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4EBED3A-AF95-234C-0D3F-60B8B1BDB305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03B2A1E-F59D-70EC-7282-EF9548198839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8342FFD-2F00-C1C1-6952-FB011241C3AB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23F9DBE9-9029-6AA8-58D6-80BD1B89ED05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975011E-1873-F606-D65B-51DA94A1FC05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F5EDF81E-C5B4-D4AB-6241-0A0F69916FD5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E7E3A148-AAA4-41C0-2F44-05A18AE0643C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F85C9480-89C1-FA7F-33C2-CF0165E34ECF}"/>
              </a:ext>
            </a:extLst>
          </p:cNvPr>
          <p:cNvSpPr>
            <a:spLocks noGrp="1"/>
          </p:cNvSpPr>
          <p:nvPr>
            <p:ph sz="quarter" idx="6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BD1E62FD-E889-479A-474E-40A18E994F38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6800EAC9-958B-C54D-F604-B38615CEC329}"/>
              </a:ext>
            </a:extLst>
          </p:cNvPr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89D7890C-E1B4-65FB-920D-FA5703A30C6E}"/>
              </a:ext>
            </a:extLst>
          </p:cNvPr>
          <p:cNvSpPr>
            <a:spLocks noGrp="1"/>
          </p:cNvSpPr>
          <p:nvPr>
            <p:ph sz="quarter" idx="6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D851C1B7-AE93-468C-D1C4-2C5E29CD4480}"/>
              </a:ext>
            </a:extLst>
          </p:cNvPr>
          <p:cNvSpPr>
            <a:spLocks noGrp="1"/>
          </p:cNvSpPr>
          <p:nvPr>
            <p:ph sz="quarter" idx="6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97F550EA-FB43-FBAF-0ACB-9B1744DC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58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2DB1E0A0-2E7B-A91F-849B-449DF0DE71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C54DBF-4714-63D7-2350-97F5301A556D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36BE5EC-3E98-AB78-E387-ADFEE8A7EAD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9F83FBE-6E7E-15F3-9539-2A4556F42F8F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3CF283-E7C8-EB38-7169-9FC30AE2DFD7}"/>
              </a:ext>
            </a:extLst>
          </p:cNvPr>
          <p:cNvSpPr>
            <a:spLocks noGrp="1"/>
          </p:cNvSpPr>
          <p:nvPr>
            <p:ph sz="quarter" idx="49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81091A5-E7EF-F5EE-0856-0382CA5464E3}"/>
              </a:ext>
            </a:extLst>
          </p:cNvPr>
          <p:cNvSpPr>
            <a:spLocks noGrp="1"/>
          </p:cNvSpPr>
          <p:nvPr>
            <p:ph sz="quarter" idx="50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54CE36C-8575-A47B-2067-2A1CC69F7AEE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56C9135-03A7-08C0-EBF3-132A16E84C6F}"/>
              </a:ext>
            </a:extLst>
          </p:cNvPr>
          <p:cNvSpPr>
            <a:spLocks noGrp="1"/>
          </p:cNvSpPr>
          <p:nvPr>
            <p:ph sz="quarter" idx="52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CA9D8DF-6BDD-816B-01F3-767E48BFC9E3}"/>
              </a:ext>
            </a:extLst>
          </p:cNvPr>
          <p:cNvSpPr>
            <a:spLocks noGrp="1"/>
          </p:cNvSpPr>
          <p:nvPr>
            <p:ph sz="quarter" idx="5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D31D001-2CB2-0C92-4CAE-E9060CDE9BC9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E867890-D6F2-4583-959A-2D7A72D766B8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E363830-B601-B131-94A4-E01A2ED2FC20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B4A1D3F5-4233-E94C-BC75-C3BD7106E562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F5C080F-81A9-E44A-16FD-75499DBB7B47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5328B6C3-A7B5-A4A8-AB0D-A75CF2A164FC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450DB6D7-8673-26AA-0A5E-F0EC89A0764B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E8C939A-4E20-7037-F1CC-E3D1A2367B38}"/>
              </a:ext>
            </a:extLst>
          </p:cNvPr>
          <p:cNvSpPr>
            <a:spLocks noGrp="1"/>
          </p:cNvSpPr>
          <p:nvPr>
            <p:ph sz="quarter" idx="6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5E9F6A7C-60C8-F64D-5059-0B452A84E9BC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368B46B3-2899-B210-95CD-91CC82E026EB}"/>
              </a:ext>
            </a:extLst>
          </p:cNvPr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4C4737A5-C10F-904D-8208-E49DCF673E4A}"/>
              </a:ext>
            </a:extLst>
          </p:cNvPr>
          <p:cNvSpPr>
            <a:spLocks noGrp="1"/>
          </p:cNvSpPr>
          <p:nvPr>
            <p:ph sz="quarter" idx="6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6E6E992-4025-DC1E-EE89-B93DE5224535}"/>
              </a:ext>
            </a:extLst>
          </p:cNvPr>
          <p:cNvSpPr>
            <a:spLocks noGrp="1"/>
          </p:cNvSpPr>
          <p:nvPr>
            <p:ph sz="quarter" idx="6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EE6E1009-85F3-3A55-38B9-5998CE59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3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Benjamin Gugelot</dc:creator>
  <cp:keywords/>
  <dc:description/>
  <cp:lastModifiedBy>Benjamin Gugelot</cp:lastModifiedBy>
  <cp:revision>67</cp:revision>
  <dcterms:created xsi:type="dcterms:W3CDTF">2023-09-07T08:20:52Z</dcterms:created>
  <dcterms:modified xsi:type="dcterms:W3CDTF">2023-11-14T15:26:28Z</dcterms:modified>
  <cp:category/>
</cp:coreProperties>
</file>