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8" r:id="rId4"/>
    <p:sldId id="26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60"/>
    <p:restoredTop sz="78912"/>
  </p:normalViewPr>
  <p:slideViewPr>
    <p:cSldViewPr snapToGrid="0">
      <p:cViewPr varScale="1">
        <p:scale>
          <a:sx n="100" d="100"/>
          <a:sy n="100" d="100"/>
        </p:scale>
        <p:origin x="3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9ED2F-CAFE-3B45-B27F-012A0AC746FF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9778C-BEC4-BE4C-9269-64E0208B5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26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9778C-BEC4-BE4C-9269-64E0208B57A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60449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1C7A8-0C5C-0375-94FC-C569B1037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0" i="0" cap="all" spc="300"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99FDFC-BB4F-BAF5-2574-B976408D2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CCEE8-A13B-93E5-E5B6-6B69D0AD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195A1-F1CB-2C33-34D3-AAE765FB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D1C429-B5B0-6E10-19EB-0CAA5201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958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2A050-3DE4-FD32-060F-04613BC5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335CC5-C61B-ECAF-F1D5-73975A828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79694F-EC7B-FD16-232C-186BE0446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EE04C-A330-5699-AFC4-D6080CA0D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6BE33C-F03D-83F6-2210-EDE94855F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67434F-C60A-129F-087A-00B72B76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D5240C7-AC95-DC80-5784-C6C99FAD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DB4560-DA8D-9BA0-E7C8-BEFED601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86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8C0BF-8767-1F2D-18AB-BE1D92D3D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C002CF-E8D8-8ED0-DA87-3FDF1EF2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E8FB42-9A36-F373-BA39-5E9F7C76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C41945-E46A-1992-23D3-A03EF9B3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174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09E0FF2B-CD5B-7EB6-021D-8713013467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9225" y="2013464"/>
            <a:ext cx="1794185" cy="3483898"/>
          </a:xfrm>
          <a:prstGeom prst="rect">
            <a:avLst/>
          </a:prstGeom>
        </p:spPr>
      </p:pic>
      <p:pic>
        <p:nvPicPr>
          <p:cNvPr id="30" name="Grafik 29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34DD077E-642C-E881-86C7-BE27CE7C0D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32784" y="2013464"/>
            <a:ext cx="1794185" cy="3483898"/>
          </a:xfrm>
          <a:prstGeom prst="rect">
            <a:avLst/>
          </a:prstGeom>
        </p:spPr>
      </p:pic>
      <p:pic>
        <p:nvPicPr>
          <p:cNvPr id="28" name="Grafik 27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EDDD2429-4284-78A1-977B-A15E2ED285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2472" y="2013464"/>
            <a:ext cx="1794185" cy="3483898"/>
          </a:xfrm>
          <a:prstGeom prst="rect">
            <a:avLst/>
          </a:prstGeom>
        </p:spPr>
      </p:pic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8D15C5-FAF5-9C30-173F-78E9EBEDDD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68143" y="2140600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A0E1A3C-8D6E-4113-B806-0156588AE331}"/>
              </a:ext>
            </a:extLst>
          </p:cNvPr>
          <p:cNvGrpSpPr/>
          <p:nvPr userDrawn="1"/>
        </p:nvGrpSpPr>
        <p:grpSpPr>
          <a:xfrm>
            <a:off x="389964" y="2359382"/>
            <a:ext cx="1058107" cy="1561086"/>
            <a:chOff x="475063" y="3359104"/>
            <a:chExt cx="1058107" cy="1561086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0435581E-9F7D-F9FD-0338-406D3493B9E4}"/>
                </a:ext>
              </a:extLst>
            </p:cNvPr>
            <p:cNvSpPr txBox="1"/>
            <p:nvPr userDrawn="1"/>
          </p:nvSpPr>
          <p:spPr>
            <a:xfrm>
              <a:off x="477726" y="3359104"/>
              <a:ext cx="8050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7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Impressionen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7E689F4D-6D09-6A14-587B-0893DE630802}"/>
                </a:ext>
              </a:extLst>
            </p:cNvPr>
            <p:cNvSpPr txBox="1"/>
            <p:nvPr userDrawn="1"/>
          </p:nvSpPr>
          <p:spPr>
            <a:xfrm>
              <a:off x="475063" y="4039619"/>
              <a:ext cx="78579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7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Interaktionen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6D640D5-B629-845D-131C-94D999176CFB}"/>
                </a:ext>
              </a:extLst>
            </p:cNvPr>
            <p:cNvSpPr txBox="1"/>
            <p:nvPr userDrawn="1"/>
          </p:nvSpPr>
          <p:spPr>
            <a:xfrm>
              <a:off x="475063" y="4720135"/>
              <a:ext cx="10581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7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Klicks</a:t>
              </a:r>
            </a:p>
          </p:txBody>
        </p:sp>
      </p:grpSp>
      <p:sp>
        <p:nvSpPr>
          <p:cNvPr id="23" name="Fußzeilenplatzhalter 2">
            <a:extLst>
              <a:ext uri="{FF2B5EF4-FFF2-40B4-BE49-F238E27FC236}">
                <a16:creationId xmlns:a16="http://schemas.microsoft.com/office/drawing/2014/main" id="{5533BE9E-2A63-B2A5-5BF8-B6C54FF8935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4" name="Foliennummernplatzhalter 3">
            <a:extLst>
              <a:ext uri="{FF2B5EF4-FFF2-40B4-BE49-F238E27FC236}">
                <a16:creationId xmlns:a16="http://schemas.microsoft.com/office/drawing/2014/main" id="{0B80E8FA-7359-D9E7-A3A2-02061141EA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FBE0F6D2-3663-1A45-A3CB-A41527856887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386D8500-A02E-7EC8-A172-46DFFE4460EC}"/>
              </a:ext>
            </a:extLst>
          </p:cNvPr>
          <p:cNvCxnSpPr/>
          <p:nvPr userDrawn="1"/>
        </p:nvCxnSpPr>
        <p:spPr>
          <a:xfrm>
            <a:off x="2126166" y="1610178"/>
            <a:ext cx="0" cy="3668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E62E0DBD-49C6-8024-B335-F04720D07C8E}"/>
              </a:ext>
            </a:extLst>
          </p:cNvPr>
          <p:cNvSpPr txBox="1"/>
          <p:nvPr userDrawn="1"/>
        </p:nvSpPr>
        <p:spPr>
          <a:xfrm>
            <a:off x="4498532" y="2748220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Impressionen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59CC685-9379-C593-2724-1CF2C7A499DA}"/>
              </a:ext>
            </a:extLst>
          </p:cNvPr>
          <p:cNvSpPr txBox="1"/>
          <p:nvPr userDrawn="1"/>
        </p:nvSpPr>
        <p:spPr>
          <a:xfrm>
            <a:off x="4494970" y="3299921"/>
            <a:ext cx="7040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Interaktionen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1FBDE3-6B52-FEBF-7681-4631AC9612D8}"/>
              </a:ext>
            </a:extLst>
          </p:cNvPr>
          <p:cNvSpPr txBox="1"/>
          <p:nvPr userDrawn="1"/>
        </p:nvSpPr>
        <p:spPr>
          <a:xfrm>
            <a:off x="4494970" y="3859381"/>
            <a:ext cx="4171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Klicks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CFFE0A8-C14D-268A-5E95-5A9812D23795}"/>
              </a:ext>
            </a:extLst>
          </p:cNvPr>
          <p:cNvSpPr txBox="1"/>
          <p:nvPr userDrawn="1"/>
        </p:nvSpPr>
        <p:spPr>
          <a:xfrm>
            <a:off x="7644551" y="2748220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Impressionen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1059BB2-85E0-1E60-DD87-E31AF528DB40}"/>
              </a:ext>
            </a:extLst>
          </p:cNvPr>
          <p:cNvSpPr txBox="1"/>
          <p:nvPr userDrawn="1"/>
        </p:nvSpPr>
        <p:spPr>
          <a:xfrm>
            <a:off x="7640989" y="3299921"/>
            <a:ext cx="7040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Interaktionen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853ECB0-59A5-6506-8529-18DE47DE5DB2}"/>
              </a:ext>
            </a:extLst>
          </p:cNvPr>
          <p:cNvSpPr txBox="1"/>
          <p:nvPr userDrawn="1"/>
        </p:nvSpPr>
        <p:spPr>
          <a:xfrm>
            <a:off x="7640989" y="3859381"/>
            <a:ext cx="4171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Klicks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4ABCE3E-06F5-913C-33ED-E50226E0CBBF}"/>
              </a:ext>
            </a:extLst>
          </p:cNvPr>
          <p:cNvSpPr txBox="1"/>
          <p:nvPr userDrawn="1"/>
        </p:nvSpPr>
        <p:spPr>
          <a:xfrm>
            <a:off x="10757083" y="2748220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Impressionen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CCEA85E1-AA49-1702-45AF-C910D61E980C}"/>
              </a:ext>
            </a:extLst>
          </p:cNvPr>
          <p:cNvSpPr txBox="1"/>
          <p:nvPr userDrawn="1"/>
        </p:nvSpPr>
        <p:spPr>
          <a:xfrm>
            <a:off x="10753521" y="3299921"/>
            <a:ext cx="7040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Interaktionen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42D826A-52EF-87F6-73E5-3F5D183F071E}"/>
              </a:ext>
            </a:extLst>
          </p:cNvPr>
          <p:cNvSpPr txBox="1"/>
          <p:nvPr userDrawn="1"/>
        </p:nvSpPr>
        <p:spPr>
          <a:xfrm>
            <a:off x="10753521" y="3859381"/>
            <a:ext cx="4171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Klicks</a:t>
            </a:r>
          </a:p>
        </p:txBody>
      </p:sp>
      <p:sp>
        <p:nvSpPr>
          <p:cNvPr id="31" name="Bildplatzhalter 2">
            <a:extLst>
              <a:ext uri="{FF2B5EF4-FFF2-40B4-BE49-F238E27FC236}">
                <a16:creationId xmlns:a16="http://schemas.microsoft.com/office/drawing/2014/main" id="{002806FD-CBF7-F2FF-783F-0042F068DD4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5854752" y="2122786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2" name="Bildplatzhalter 2">
            <a:extLst>
              <a:ext uri="{FF2B5EF4-FFF2-40B4-BE49-F238E27FC236}">
                <a16:creationId xmlns:a16="http://schemas.microsoft.com/office/drawing/2014/main" id="{EFDC59FE-A4D3-4D4B-E073-131EBCA11CB7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8935201" y="2129650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C9CFA9FB-2B75-9F51-7023-35ABCABA851A}"/>
              </a:ext>
            </a:extLst>
          </p:cNvPr>
          <p:cNvGrpSpPr/>
          <p:nvPr userDrawn="1"/>
        </p:nvGrpSpPr>
        <p:grpSpPr>
          <a:xfrm>
            <a:off x="457796" y="2118136"/>
            <a:ext cx="1763847" cy="1363368"/>
            <a:chOff x="486925" y="2101436"/>
            <a:chExt cx="1721309" cy="1363368"/>
          </a:xfrm>
        </p:grpSpPr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8FB9C469-1EF9-7C72-E2AB-31B0B0760B7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6925" y="2101436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>
              <a:extLst>
                <a:ext uri="{FF2B5EF4-FFF2-40B4-BE49-F238E27FC236}">
                  <a16:creationId xmlns:a16="http://schemas.microsoft.com/office/drawing/2014/main" id="{900A150B-0AF6-5F92-0C7C-9A62771ABE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6925" y="2773181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>
              <a:extLst>
                <a:ext uri="{FF2B5EF4-FFF2-40B4-BE49-F238E27FC236}">
                  <a16:creationId xmlns:a16="http://schemas.microsoft.com/office/drawing/2014/main" id="{6A969C7C-59EB-88C9-6845-5125CF84C4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6925" y="3464804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6E3FAAB-479C-77E6-C909-661A185295C9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4492172" y="2590710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15" name="Inhaltsplatzhalter 6">
            <a:extLst>
              <a:ext uri="{FF2B5EF4-FFF2-40B4-BE49-F238E27FC236}">
                <a16:creationId xmlns:a16="http://schemas.microsoft.com/office/drawing/2014/main" id="{B8FCF0F9-7348-DABC-9A07-42B5EC46B7C4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4492172" y="3131667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1825555F-E05A-F040-B0B2-C36DA66EDFB2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4492172" y="3684018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17" name="Inhaltsplatzhalter 6">
            <a:extLst>
              <a:ext uri="{FF2B5EF4-FFF2-40B4-BE49-F238E27FC236}">
                <a16:creationId xmlns:a16="http://schemas.microsoft.com/office/drawing/2014/main" id="{F9974DE1-7425-0FE8-C52C-E6F44A5001AE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4492172" y="2204918"/>
            <a:ext cx="808684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700" baseline="0"/>
            </a:lvl1pPr>
          </a:lstStyle>
          <a:p>
            <a:pPr lvl="0"/>
            <a:endParaRPr lang="de-DE" dirty="0"/>
          </a:p>
        </p:txBody>
      </p:sp>
      <p:sp>
        <p:nvSpPr>
          <p:cNvPr id="19" name="Inhaltsplatzhalter 6">
            <a:extLst>
              <a:ext uri="{FF2B5EF4-FFF2-40B4-BE49-F238E27FC236}">
                <a16:creationId xmlns:a16="http://schemas.microsoft.com/office/drawing/2014/main" id="{48F6D96D-F618-FA70-4320-8260D486C91F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2386633" y="5572697"/>
            <a:ext cx="2145861" cy="20005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33" name="Inhaltsplatzhalter 6">
            <a:extLst>
              <a:ext uri="{FF2B5EF4-FFF2-40B4-BE49-F238E27FC236}">
                <a16:creationId xmlns:a16="http://schemas.microsoft.com/office/drawing/2014/main" id="{24991BB3-4068-3C04-0F8E-33C7492C153E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7630813" y="2590710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0" name="Inhaltsplatzhalter 6">
            <a:extLst>
              <a:ext uri="{FF2B5EF4-FFF2-40B4-BE49-F238E27FC236}">
                <a16:creationId xmlns:a16="http://schemas.microsoft.com/office/drawing/2014/main" id="{AB5C065A-5431-DEA0-044E-F05FEB90945E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7630813" y="3131667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2" name="Inhaltsplatzhalter 6">
            <a:extLst>
              <a:ext uri="{FF2B5EF4-FFF2-40B4-BE49-F238E27FC236}">
                <a16:creationId xmlns:a16="http://schemas.microsoft.com/office/drawing/2014/main" id="{E43CA7FC-1159-5E5F-A2D8-5A276EFCC29B}"/>
              </a:ext>
            </a:extLst>
          </p:cNvPr>
          <p:cNvSpPr>
            <a:spLocks noGrp="1"/>
          </p:cNvSpPr>
          <p:nvPr>
            <p:ph sz="quarter" idx="55"/>
          </p:nvPr>
        </p:nvSpPr>
        <p:spPr>
          <a:xfrm>
            <a:off x="7630813" y="3684018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3" name="Inhaltsplatzhalter 6">
            <a:extLst>
              <a:ext uri="{FF2B5EF4-FFF2-40B4-BE49-F238E27FC236}">
                <a16:creationId xmlns:a16="http://schemas.microsoft.com/office/drawing/2014/main" id="{B18FA5FF-B3E9-FCB4-1AC1-D6A3520094E8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7630813" y="2204918"/>
            <a:ext cx="808684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700" baseline="0"/>
            </a:lvl1pPr>
          </a:lstStyle>
          <a:p>
            <a:pPr lvl="0"/>
            <a:endParaRPr lang="de-DE" dirty="0"/>
          </a:p>
        </p:txBody>
      </p:sp>
      <p:sp>
        <p:nvSpPr>
          <p:cNvPr id="44" name="Inhaltsplatzhalter 6">
            <a:extLst>
              <a:ext uri="{FF2B5EF4-FFF2-40B4-BE49-F238E27FC236}">
                <a16:creationId xmlns:a16="http://schemas.microsoft.com/office/drawing/2014/main" id="{0668D744-97BA-F81A-5FA7-1B359652F654}"/>
              </a:ext>
            </a:extLst>
          </p:cNvPr>
          <p:cNvSpPr>
            <a:spLocks noGrp="1"/>
          </p:cNvSpPr>
          <p:nvPr>
            <p:ph sz="quarter" idx="57"/>
          </p:nvPr>
        </p:nvSpPr>
        <p:spPr>
          <a:xfrm>
            <a:off x="5525274" y="5572697"/>
            <a:ext cx="2145861" cy="20005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5" name="Inhaltsplatzhalter 6">
            <a:extLst>
              <a:ext uri="{FF2B5EF4-FFF2-40B4-BE49-F238E27FC236}">
                <a16:creationId xmlns:a16="http://schemas.microsoft.com/office/drawing/2014/main" id="{DE351616-E905-2AB1-F3A5-38A2E87988EB}"/>
              </a:ext>
            </a:extLst>
          </p:cNvPr>
          <p:cNvSpPr>
            <a:spLocks noGrp="1"/>
          </p:cNvSpPr>
          <p:nvPr>
            <p:ph sz="quarter" idx="58"/>
          </p:nvPr>
        </p:nvSpPr>
        <p:spPr>
          <a:xfrm>
            <a:off x="10753521" y="2590710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7" name="Inhaltsplatzhalter 6">
            <a:extLst>
              <a:ext uri="{FF2B5EF4-FFF2-40B4-BE49-F238E27FC236}">
                <a16:creationId xmlns:a16="http://schemas.microsoft.com/office/drawing/2014/main" id="{C94D834B-DFC8-AF32-0506-413F02472231}"/>
              </a:ext>
            </a:extLst>
          </p:cNvPr>
          <p:cNvSpPr>
            <a:spLocks noGrp="1"/>
          </p:cNvSpPr>
          <p:nvPr>
            <p:ph sz="quarter" idx="59"/>
          </p:nvPr>
        </p:nvSpPr>
        <p:spPr>
          <a:xfrm>
            <a:off x="10753521" y="3131667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8" name="Inhaltsplatzhalter 6">
            <a:extLst>
              <a:ext uri="{FF2B5EF4-FFF2-40B4-BE49-F238E27FC236}">
                <a16:creationId xmlns:a16="http://schemas.microsoft.com/office/drawing/2014/main" id="{0319EDD4-2540-1F4B-0B7E-2729DC4567C5}"/>
              </a:ext>
            </a:extLst>
          </p:cNvPr>
          <p:cNvSpPr>
            <a:spLocks noGrp="1"/>
          </p:cNvSpPr>
          <p:nvPr>
            <p:ph sz="quarter" idx="60"/>
          </p:nvPr>
        </p:nvSpPr>
        <p:spPr>
          <a:xfrm>
            <a:off x="10753521" y="3684018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51" name="Inhaltsplatzhalter 6">
            <a:extLst>
              <a:ext uri="{FF2B5EF4-FFF2-40B4-BE49-F238E27FC236}">
                <a16:creationId xmlns:a16="http://schemas.microsoft.com/office/drawing/2014/main" id="{2438F2C2-C301-AD61-17A3-E2517E822F31}"/>
              </a:ext>
            </a:extLst>
          </p:cNvPr>
          <p:cNvSpPr>
            <a:spLocks noGrp="1"/>
          </p:cNvSpPr>
          <p:nvPr>
            <p:ph sz="quarter" idx="61"/>
          </p:nvPr>
        </p:nvSpPr>
        <p:spPr>
          <a:xfrm>
            <a:off x="10753521" y="2204918"/>
            <a:ext cx="808684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700" baseline="0"/>
            </a:lvl1pPr>
          </a:lstStyle>
          <a:p>
            <a:pPr lvl="0"/>
            <a:endParaRPr lang="de-DE" dirty="0"/>
          </a:p>
        </p:txBody>
      </p:sp>
      <p:sp>
        <p:nvSpPr>
          <p:cNvPr id="52" name="Inhaltsplatzhalter 6">
            <a:extLst>
              <a:ext uri="{FF2B5EF4-FFF2-40B4-BE49-F238E27FC236}">
                <a16:creationId xmlns:a16="http://schemas.microsoft.com/office/drawing/2014/main" id="{B29127A2-B666-C328-CF04-D0976D1B7736}"/>
              </a:ext>
            </a:extLst>
          </p:cNvPr>
          <p:cNvSpPr>
            <a:spLocks noGrp="1"/>
          </p:cNvSpPr>
          <p:nvPr>
            <p:ph sz="quarter" idx="62"/>
          </p:nvPr>
        </p:nvSpPr>
        <p:spPr>
          <a:xfrm>
            <a:off x="8647982" y="5572697"/>
            <a:ext cx="2145861" cy="20005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59" name="Inhaltsplatzhalter 6">
            <a:extLst>
              <a:ext uri="{FF2B5EF4-FFF2-40B4-BE49-F238E27FC236}">
                <a16:creationId xmlns:a16="http://schemas.microsoft.com/office/drawing/2014/main" id="{2DF6E6F2-DEE2-40D0-23AF-31FED09AB79E}"/>
              </a:ext>
            </a:extLst>
          </p:cNvPr>
          <p:cNvSpPr>
            <a:spLocks noGrp="1"/>
          </p:cNvSpPr>
          <p:nvPr>
            <p:ph sz="quarter" idx="63"/>
          </p:nvPr>
        </p:nvSpPr>
        <p:spPr>
          <a:xfrm>
            <a:off x="389964" y="3522438"/>
            <a:ext cx="1763844" cy="26160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60" name="Inhaltsplatzhalter 6">
            <a:extLst>
              <a:ext uri="{FF2B5EF4-FFF2-40B4-BE49-F238E27FC236}">
                <a16:creationId xmlns:a16="http://schemas.microsoft.com/office/drawing/2014/main" id="{6B57F45D-73B0-915E-8BB0-CAD092C8356C}"/>
              </a:ext>
            </a:extLst>
          </p:cNvPr>
          <p:cNvSpPr>
            <a:spLocks noGrp="1"/>
          </p:cNvSpPr>
          <p:nvPr>
            <p:ph sz="quarter" idx="64"/>
          </p:nvPr>
        </p:nvSpPr>
        <p:spPr>
          <a:xfrm>
            <a:off x="389964" y="2817471"/>
            <a:ext cx="1763844" cy="26160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67" name="Inhaltsplatzhalter 6">
            <a:extLst>
              <a:ext uri="{FF2B5EF4-FFF2-40B4-BE49-F238E27FC236}">
                <a16:creationId xmlns:a16="http://schemas.microsoft.com/office/drawing/2014/main" id="{87D189EF-A726-4E6F-268B-1E63E1EC5F6C}"/>
              </a:ext>
            </a:extLst>
          </p:cNvPr>
          <p:cNvSpPr>
            <a:spLocks noGrp="1"/>
          </p:cNvSpPr>
          <p:nvPr>
            <p:ph sz="quarter" idx="65"/>
          </p:nvPr>
        </p:nvSpPr>
        <p:spPr>
          <a:xfrm>
            <a:off x="389964" y="2146263"/>
            <a:ext cx="1763844" cy="26160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86ABD9-E162-C941-06C7-9403C328FA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30743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8EE63A-908F-894D-7748-0EBED549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877C18-9E1A-E3A4-4C64-88D07248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432088-9C97-6D1A-A331-9ACC1550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543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0A169-2ED1-5BAE-3FCE-CAEFC442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7A120C-C27D-6A22-8ADD-AE8E197A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ACBBC3-0494-F58D-E09E-5D3171CD4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F08857-A126-4369-573D-0BE20928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C51EE7-4D7A-0D4C-6DE0-2B752A46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9DDE77-53AD-3E34-465B-E09D8CFD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428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205F6-6B6B-F9E5-6FF8-12277E0D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0172A1-5FDA-14B2-D1EB-8CBDE82AC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29CB3A-846C-040A-454A-382D876B0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8529B9-A270-4A3C-F92E-0E6300BA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E9C548-E4A5-14A2-F706-39C4C9AE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8D61DA-40F7-6ECD-F6D5-BF358784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117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3E8CC-DAF0-52AB-69D2-7D43182F7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0083F2-E5D3-2E67-105A-DBEBE6618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9419B-3800-4A19-2985-E586E3F5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62F536-44BC-3983-881C-C02445D6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3DBC65-7AEE-6B97-48B8-9FE15609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83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30A8FB-0582-EB88-16E1-736D1605F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1B5472-2A0E-4136-2852-F805F5B57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6F8FDF-9BAE-270A-6A43-A10407C4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B769C6-9295-0E10-E915-69C252F1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BF0ED3-EC05-5EE1-CA8F-83670306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884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2F23BB2B-20A1-96B3-E6AB-227A18E46F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8EE63A-908F-894D-7748-0EBED549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877C18-9E1A-E3A4-4C64-88D07248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432088-9C97-6D1A-A331-9ACC1550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71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DFCD7-1EF7-63A6-1DCF-CDC6900C3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500" cap="none" spc="3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F7A415-E901-22C9-555E-DCAACB302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29BF3E-DB51-249D-2031-6E3FF676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8D9541-F367-D8CA-C09B-151187F6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7693D4-9EE0-39AB-4CBD-428A14A8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56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364DA-5C3B-0AAD-3B9C-B6EB8A4F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847B0B-1255-0B2F-9ED1-9BD3E2FA4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ADD618-588F-5743-87DB-9983D214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A399AA-F9B6-F85D-AAD9-05ADE0C0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3EC1CE-7D17-176C-ABA0-692AC0BC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41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8437"/>
            <a:ext cx="5181600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8437"/>
            <a:ext cx="5181600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8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52246" y="1291173"/>
            <a:ext cx="3240000" cy="4860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66291" y="1291173"/>
            <a:ext cx="3240000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B1353B93-879F-242D-CC9B-6C9713089BB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292647"/>
            <a:ext cx="3240000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1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(rechte Spal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18437"/>
            <a:ext cx="7402551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8020" y="1318437"/>
            <a:ext cx="2945780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39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55125" y="2175972"/>
            <a:ext cx="2043305" cy="3651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55125" y="3143339"/>
            <a:ext cx="2043305" cy="3651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BC7E99A5-5F79-B987-9A97-B963DFDD25B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55125" y="4140686"/>
            <a:ext cx="2043305" cy="3651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A9D41B4D-73DD-0E8F-0752-C6E4C3CA879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155125" y="5107740"/>
            <a:ext cx="2043305" cy="3651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C4F1153-2B7F-DFE9-04DC-8BA74FB5909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55126" y="2485342"/>
            <a:ext cx="1581615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E34C251-9A3E-F5F2-9025-16D12D9EF7E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155125" y="3481668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6713A4C0-798A-EE3B-E870-56DE8D8FEF65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155125" y="4464111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3B9F407D-9E4B-14A6-7178-1F587CDBB764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9155125" y="5442126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4068F15-4181-6275-43FD-62E699E56669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9151409" y="1943442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7B31ECE8-3E8C-28F4-11AE-03030B1AE278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9151409" y="2939768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86E8D0C3-A391-317A-C3F1-4C316DB00266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1409" y="3922211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98B97-2C36-28B9-435D-91AFD1965619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9151409" y="4900226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044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shboard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35891" y="2079757"/>
            <a:ext cx="3941180" cy="98179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000" b="1" i="0" baseline="0">
                <a:solidFill>
                  <a:srgbClr val="649AA8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68819" y="3929754"/>
            <a:ext cx="2396409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0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C4F1153-2B7F-DFE9-04DC-8BA74FB5909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68820" y="3251754"/>
            <a:ext cx="2392691" cy="26062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rgbClr val="649AA8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E34C251-9A3E-F5F2-9025-16D12D9EF7E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968819" y="4360682"/>
            <a:ext cx="2392692" cy="22109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7B31ECE8-3E8C-28F4-11AE-03030B1AE278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7965102" y="5386019"/>
            <a:ext cx="2400125" cy="24987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39F4CFB3-C68E-387F-F253-F1A919A9E81F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7965101" y="4959414"/>
            <a:ext cx="2396409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0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7896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- Schrift in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8437"/>
            <a:ext cx="5181600" cy="4858526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8437"/>
            <a:ext cx="5181600" cy="4858526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7039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426701-3999-A498-8A49-2056548B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A7154B-3F4B-5386-CBB5-1C918574E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9823"/>
            <a:ext cx="10515600" cy="4667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DCF874-9477-421D-0E87-A3661DBBA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4375FD-ADEA-3A33-54F6-D974B4C6C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0DC706-302B-0F05-D513-6FA9AED70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15593A-9697-ED51-C928-1885EAB5D6B3}"/>
              </a:ext>
            </a:extLst>
          </p:cNvPr>
          <p:cNvSpPr txBox="1"/>
          <p:nvPr userDrawn="1"/>
        </p:nvSpPr>
        <p:spPr>
          <a:xfrm rot="16200000">
            <a:off x="-817357" y="3182224"/>
            <a:ext cx="2187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aseline="0" dirty="0">
                <a:latin typeface="Arial" panose="020B0604020202020204" pitchFamily="34" charset="0"/>
                <a:cs typeface="Arial" panose="020B0604020202020204" pitchFamily="34" charset="0"/>
              </a:rPr>
              <a:t>1 Second Deck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64EBD17-388B-FE4B-8E0E-AD50BD16FCC9}"/>
              </a:ext>
            </a:extLst>
          </p:cNvPr>
          <p:cNvSpPr txBox="1"/>
          <p:nvPr userDrawn="1"/>
        </p:nvSpPr>
        <p:spPr>
          <a:xfrm rot="5400000">
            <a:off x="10795449" y="3182223"/>
            <a:ext cx="2187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aseline="0" dirty="0">
                <a:latin typeface="Arial" panose="020B0604020202020204" pitchFamily="34" charset="0"/>
                <a:cs typeface="Arial" panose="020B0604020202020204" pitchFamily="34" charset="0"/>
              </a:rPr>
              <a:t>Vorlage</a:t>
            </a:r>
          </a:p>
        </p:txBody>
      </p:sp>
    </p:spTree>
    <p:extLst>
      <p:ext uri="{BB962C8B-B14F-4D97-AF65-F5344CB8AC3E}">
        <p14:creationId xmlns:p14="http://schemas.microsoft.com/office/powerpoint/2010/main" val="274361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4" r:id="rId5"/>
    <p:sldLayoutId id="2147483662" r:id="rId6"/>
    <p:sldLayoutId id="2147483663" r:id="rId7"/>
    <p:sldLayoutId id="2147483665" r:id="rId8"/>
    <p:sldLayoutId id="2147483661" r:id="rId9"/>
    <p:sldLayoutId id="2147483653" r:id="rId10"/>
    <p:sldLayoutId id="2147483654" r:id="rId11"/>
    <p:sldLayoutId id="2147483666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 spc="3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s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7F3E293-D814-A788-71FC-0BAA1A71A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Facebook Report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3F9BF2-E51D-BAE4-F899-D077383CA6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Meine Kampagne</a:t>
            </a:r>
          </a:p>
        </p:txBody>
      </p:sp>
    </p:spTree>
    <p:extLst>
      <p:ext uri="{BB962C8B-B14F-4D97-AF65-F5344CB8AC3E}">
        <p14:creationId xmlns:p14="http://schemas.microsoft.com/office/powerpoint/2010/main" val="221289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E7200192-0E84-20B8-6E92-D3669BF3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Ergebnisse 2023-10</a:t>
            </a:r>
          </a:p>
        </p:txBody>
      </p:sp>
      <p:sp>
        <p:nvSpPr>
          <p:cNvPr id="24" name="Inhaltsplatzhalter 23">
            <a:extLst>
              <a:ext uri="{FF2B5EF4-FFF2-40B4-BE49-F238E27FC236}">
                <a16:creationId xmlns:a16="http://schemas.microsoft.com/office/drawing/2014/main" id="{45C3360E-7AF6-FDD9-B483-EAEB9EEC7D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8583</a:t>
            </a:r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AF81D006-9662-94C7-983D-D66BD0EC15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t>0.3% (0.0%)</a:t>
            </a:r>
          </a:p>
        </p:txBody>
      </p: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443CD6B4-70F7-C06F-CAE7-3BADE5C4605C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t>Impressionen</a:t>
            </a:r>
          </a:p>
        </p:txBody>
      </p:sp>
      <p:sp>
        <p:nvSpPr>
          <p:cNvPr id="27" name="Inhaltsplatzhalter 26">
            <a:extLst>
              <a:ext uri="{FF2B5EF4-FFF2-40B4-BE49-F238E27FC236}">
                <a16:creationId xmlns:a16="http://schemas.microsoft.com/office/drawing/2014/main" id="{73D0B019-10E9-45C4-02EA-AED114055294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r>
              <a:t>Reaktionsrate (Klickrate)</a:t>
            </a:r>
          </a:p>
        </p:txBody>
      </p:sp>
      <p:sp>
        <p:nvSpPr>
          <p:cNvPr id="28" name="Inhaltsplatzhalter 27">
            <a:extLst>
              <a:ext uri="{FF2B5EF4-FFF2-40B4-BE49-F238E27FC236}">
                <a16:creationId xmlns:a16="http://schemas.microsoft.com/office/drawing/2014/main" id="{6E4CE3AF-EFC4-B0F4-BC31-55C1C619D192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t>Postings</a:t>
            </a:r>
          </a:p>
        </p:txBody>
      </p:sp>
      <p:sp>
        <p:nvSpPr>
          <p:cNvPr id="29" name="Inhaltsplatzhalter 28">
            <a:extLst>
              <a:ext uri="{FF2B5EF4-FFF2-40B4-BE49-F238E27FC236}">
                <a16:creationId xmlns:a16="http://schemas.microsoft.com/office/drawing/2014/main" id="{ED0F87A9-3202-6C56-0276-DDCA6A71B922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r>
              <a:t>4</a:t>
            </a:r>
          </a:p>
        </p:txBody>
      </p:sp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440000"/>
            <a:ext cx="648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3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24C2B43B-4163-C0AB-13DC-8D33F82711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FBD309-03F6-18E8-E7F5-3E592EC24952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6B226F6E-D722-DDB2-A395-631CA6455355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0C72E3D-0EC4-502C-21CD-151055CFF270}"/>
              </a:ext>
            </a:extLst>
          </p:cNvPr>
          <p:cNvSpPr>
            <a:spLocks noGrp="1"/>
          </p:cNvSpPr>
          <p:nvPr>
            <p:ph sz="quarter" idx="48"/>
          </p:nvPr>
        </p:nvSpPr>
        <p:spPr/>
        <p:txBody>
          <a:bodyPr>
            <a:normAutofit fontScale="85000" lnSpcReduction="20000"/>
          </a:bodyPr>
          <a:lstStyle/>
          <a:p>
            <a:r>
              <a:t>3432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BDED73-4129-A982-74B9-3D09D724F64B}"/>
              </a:ext>
            </a:extLst>
          </p:cNvPr>
          <p:cNvSpPr>
            <a:spLocks noGrp="1"/>
          </p:cNvSpPr>
          <p:nvPr>
            <p:ph sz="quarter" idx="49"/>
          </p:nvPr>
        </p:nvSpPr>
        <p:spPr/>
        <p:txBody>
          <a:bodyPr>
            <a:normAutofit fontScale="85000" lnSpcReduction="20000"/>
          </a:bodyPr>
          <a:lstStyle/>
          <a:p>
            <a:r>
              <a:t>6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08869F2-3934-EC91-4C3E-8641CCC11F76}"/>
              </a:ext>
            </a:extLst>
          </p:cNvPr>
          <p:cNvSpPr>
            <a:spLocks noGrp="1"/>
          </p:cNvSpPr>
          <p:nvPr>
            <p:ph sz="quarter" idx="50"/>
          </p:nvPr>
        </p:nvSpPr>
        <p:spPr/>
        <p:txBody>
          <a:bodyPr>
            <a:normAutofit fontScale="85000" lnSpcReduction="20000"/>
          </a:bodyPr>
          <a:lstStyle/>
          <a:p>
            <a:r>
              <a:t>3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75305FA-61DC-3C67-4AF1-4EBED8C2E5F0}"/>
              </a:ext>
            </a:extLst>
          </p:cNvPr>
          <p:cNvSpPr>
            <a:spLocks noGrp="1"/>
          </p:cNvSpPr>
          <p:nvPr>
            <p:ph sz="quarter" idx="51"/>
          </p:nvPr>
        </p:nvSpPr>
        <p:spPr/>
        <p:txBody>
          <a:bodyPr/>
          <a:lstStyle/>
          <a:p>
            <a:r>
              <a:t>2023-10-27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82FDFD5-E8E4-5B24-2D15-BF2ABAAD0A3B}"/>
              </a:ext>
            </a:extLst>
          </p:cNvPr>
          <p:cNvSpPr>
            <a:spLocks noGrp="1"/>
          </p:cNvSpPr>
          <p:nvPr>
            <p:ph sz="quarter" idx="52"/>
          </p:nvPr>
        </p:nvSpPr>
        <p:spPr/>
        <p:txBody>
          <a:bodyPr>
            <a:normAutofit fontScale="85000" lnSpcReduction="20000"/>
          </a:bodyPr>
          <a:lstStyle/>
          <a:p>
            <a:r>
              <a:t>Link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057AE785-C7D7-E155-7C74-EC826CA0710C}"/>
              </a:ext>
            </a:extLst>
          </p:cNvPr>
          <p:cNvSpPr>
            <a:spLocks noGrp="1"/>
          </p:cNvSpPr>
          <p:nvPr>
            <p:ph sz="quarter" idx="53"/>
          </p:nvPr>
        </p:nvSpPr>
        <p:spPr/>
        <p:txBody>
          <a:bodyPr>
            <a:normAutofit fontScale="85000" lnSpcReduction="20000"/>
          </a:bodyPr>
          <a:lstStyle/>
          <a:p>
            <a:r>
              <a:t>3432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64EBED3A-AF95-234C-0D3F-60B8B1BDB305}"/>
              </a:ext>
            </a:extLst>
          </p:cNvPr>
          <p:cNvSpPr>
            <a:spLocks noGrp="1"/>
          </p:cNvSpPr>
          <p:nvPr>
            <p:ph sz="quarter" idx="54"/>
          </p:nvPr>
        </p:nvSpPr>
        <p:spPr/>
        <p:txBody>
          <a:bodyPr>
            <a:normAutofit fontScale="85000" lnSpcReduction="20000"/>
          </a:bodyPr>
          <a:lstStyle/>
          <a:p>
            <a:r>
              <a:t>6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403B2A1E-F59D-70EC-7282-EF9548198839}"/>
              </a:ext>
            </a:extLst>
          </p:cNvPr>
          <p:cNvSpPr>
            <a:spLocks noGrp="1"/>
          </p:cNvSpPr>
          <p:nvPr>
            <p:ph sz="quarter" idx="55"/>
          </p:nvPr>
        </p:nvSpPr>
        <p:spPr/>
        <p:txBody>
          <a:bodyPr>
            <a:normAutofit fontScale="85000" lnSpcReduction="20000"/>
          </a:bodyPr>
          <a:lstStyle/>
          <a:p>
            <a:r>
              <a:t>3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58342FFD-2F00-C1C1-6952-FB011241C3AB}"/>
              </a:ext>
            </a:extLst>
          </p:cNvPr>
          <p:cNvSpPr>
            <a:spLocks noGrp="1"/>
          </p:cNvSpPr>
          <p:nvPr>
            <p:ph sz="quarter" idx="56"/>
          </p:nvPr>
        </p:nvSpPr>
        <p:spPr/>
        <p:txBody>
          <a:bodyPr/>
          <a:lstStyle/>
          <a:p>
            <a:r>
              <a:t>2023-10-27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23F9DBE9-9029-6AA8-58D6-80BD1B89ED05}"/>
              </a:ext>
            </a:extLst>
          </p:cNvPr>
          <p:cNvSpPr>
            <a:spLocks noGrp="1"/>
          </p:cNvSpPr>
          <p:nvPr>
            <p:ph sz="quarter" idx="57"/>
          </p:nvPr>
        </p:nvSpPr>
        <p:spPr/>
        <p:txBody>
          <a:bodyPr>
            <a:normAutofit fontScale="85000" lnSpcReduction="20000"/>
          </a:bodyPr>
          <a:lstStyle/>
          <a:p>
            <a:r>
              <a:t>Link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6975011E-1873-F606-D65B-51DA94A1FC05}"/>
              </a:ext>
            </a:extLst>
          </p:cNvPr>
          <p:cNvSpPr>
            <a:spLocks noGrp="1"/>
          </p:cNvSpPr>
          <p:nvPr>
            <p:ph sz="quarter" idx="58"/>
          </p:nvPr>
        </p:nvSpPr>
        <p:spPr/>
        <p:txBody>
          <a:bodyPr>
            <a:normAutofit fontScale="85000" lnSpcReduction="20000"/>
          </a:bodyPr>
          <a:lstStyle/>
          <a:p>
            <a:r>
              <a:t>3432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F5EDF81E-C5B4-D4AB-6241-0A0F69916FD5}"/>
              </a:ext>
            </a:extLst>
          </p:cNvPr>
          <p:cNvSpPr>
            <a:spLocks noGrp="1"/>
          </p:cNvSpPr>
          <p:nvPr>
            <p:ph sz="quarter" idx="59"/>
          </p:nvPr>
        </p:nvSpPr>
        <p:spPr/>
        <p:txBody>
          <a:bodyPr>
            <a:normAutofit fontScale="85000" lnSpcReduction="20000"/>
          </a:bodyPr>
          <a:lstStyle/>
          <a:p>
            <a:r>
              <a:t>6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E7E3A148-AAA4-41C0-2F44-05A18AE0643C}"/>
              </a:ext>
            </a:extLst>
          </p:cNvPr>
          <p:cNvSpPr>
            <a:spLocks noGrp="1"/>
          </p:cNvSpPr>
          <p:nvPr>
            <p:ph sz="quarter" idx="60"/>
          </p:nvPr>
        </p:nvSpPr>
        <p:spPr/>
        <p:txBody>
          <a:bodyPr>
            <a:normAutofit fontScale="85000" lnSpcReduction="20000"/>
          </a:bodyPr>
          <a:lstStyle/>
          <a:p>
            <a:r>
              <a:t>3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F85C9480-89C1-FA7F-33C2-CF0165E34ECF}"/>
              </a:ext>
            </a:extLst>
          </p:cNvPr>
          <p:cNvSpPr>
            <a:spLocks noGrp="1"/>
          </p:cNvSpPr>
          <p:nvPr>
            <p:ph sz="quarter" idx="61"/>
          </p:nvPr>
        </p:nvSpPr>
        <p:spPr/>
        <p:txBody>
          <a:bodyPr/>
          <a:lstStyle/>
          <a:p>
            <a:r>
              <a:t>2023-10-27</a:t>
            </a:r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BD1E62FD-E889-479A-474E-40A18E994F38}"/>
              </a:ext>
            </a:extLst>
          </p:cNvPr>
          <p:cNvSpPr>
            <a:spLocks noGrp="1"/>
          </p:cNvSpPr>
          <p:nvPr>
            <p:ph sz="quarter" idx="62"/>
          </p:nvPr>
        </p:nvSpPr>
        <p:spPr/>
        <p:txBody>
          <a:bodyPr>
            <a:normAutofit fontScale="85000" lnSpcReduction="20000"/>
          </a:bodyPr>
          <a:lstStyle/>
          <a:p>
            <a:r>
              <a:t>Link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6800EAC9-958B-C54D-F604-B38615CEC329}"/>
              </a:ext>
            </a:extLst>
          </p:cNvPr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89D7890C-E1B4-65FB-920D-FA5703A30C6E}"/>
              </a:ext>
            </a:extLst>
          </p:cNvPr>
          <p:cNvSpPr>
            <a:spLocks noGrp="1"/>
          </p:cNvSpPr>
          <p:nvPr>
            <p:ph sz="quarter" idx="6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D851C1B7-AE93-468C-D1C4-2C5E29CD4480}"/>
              </a:ext>
            </a:extLst>
          </p:cNvPr>
          <p:cNvSpPr>
            <a:spLocks noGrp="1"/>
          </p:cNvSpPr>
          <p:nvPr>
            <p:ph sz="quarter" idx="6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Titel 22">
            <a:extLst>
              <a:ext uri="{FF2B5EF4-FFF2-40B4-BE49-F238E27FC236}">
                <a16:creationId xmlns:a16="http://schemas.microsoft.com/office/drawing/2014/main" id="{97F550EA-FB43-FBAF-0ACB-9B1744DC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 lief am besten</a:t>
            </a:r>
          </a:p>
        </p:txBody>
      </p:sp>
    </p:spTree>
    <p:extLst>
      <p:ext uri="{BB962C8B-B14F-4D97-AF65-F5344CB8AC3E}">
        <p14:creationId xmlns:p14="http://schemas.microsoft.com/office/powerpoint/2010/main" val="260458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2DB1E0A0-2E7B-A91F-849B-449DF0DE71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C54DBF-4714-63D7-2350-97F5301A556D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C36BE5EC-3E98-AB78-E387-ADFEE8A7EAD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9F83FBE-6E7E-15F3-9539-2A4556F42F8F}"/>
              </a:ext>
            </a:extLst>
          </p:cNvPr>
          <p:cNvSpPr>
            <a:spLocks noGrp="1"/>
          </p:cNvSpPr>
          <p:nvPr>
            <p:ph sz="quarter" idx="48"/>
          </p:nvPr>
        </p:nvSpPr>
        <p:spPr/>
        <p:txBody>
          <a:bodyPr>
            <a:normAutofit fontScale="85000" lnSpcReduction="20000"/>
          </a:bodyPr>
          <a:lstStyle/>
          <a:p>
            <a:r>
              <a:t>433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3CF283-E7C8-EB38-7169-9FC30AE2DFD7}"/>
              </a:ext>
            </a:extLst>
          </p:cNvPr>
          <p:cNvSpPr>
            <a:spLocks noGrp="1"/>
          </p:cNvSpPr>
          <p:nvPr>
            <p:ph sz="quarter" idx="49"/>
          </p:nvPr>
        </p:nvSpPr>
        <p:spPr/>
        <p:txBody>
          <a:bodyPr>
            <a:normAutofit fontScale="85000" lnSpcReduction="20000"/>
          </a:bodyPr>
          <a:lstStyle/>
          <a:p>
            <a:r>
              <a:t>3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81091A5-E7EF-F5EE-0856-0382CA5464E3}"/>
              </a:ext>
            </a:extLst>
          </p:cNvPr>
          <p:cNvSpPr>
            <a:spLocks noGrp="1"/>
          </p:cNvSpPr>
          <p:nvPr>
            <p:ph sz="quarter" idx="50"/>
          </p:nvPr>
        </p:nvSpPr>
        <p:spPr/>
        <p:txBody>
          <a:bodyPr>
            <a:normAutofit fontScale="85000" lnSpcReduction="20000"/>
          </a:bodyPr>
          <a:lstStyle/>
          <a:p>
            <a:r>
              <a:t>0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54CE36C-8575-A47B-2067-2A1CC69F7AEE}"/>
              </a:ext>
            </a:extLst>
          </p:cNvPr>
          <p:cNvSpPr>
            <a:spLocks noGrp="1"/>
          </p:cNvSpPr>
          <p:nvPr>
            <p:ph sz="quarter" idx="51"/>
          </p:nvPr>
        </p:nvSpPr>
        <p:spPr/>
        <p:txBody>
          <a:bodyPr/>
          <a:lstStyle/>
          <a:p>
            <a:r>
              <a:t>2023-10-30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D56C9135-03A7-08C0-EBF3-132A16E84C6F}"/>
              </a:ext>
            </a:extLst>
          </p:cNvPr>
          <p:cNvSpPr>
            <a:spLocks noGrp="1"/>
          </p:cNvSpPr>
          <p:nvPr>
            <p:ph sz="quarter" idx="52"/>
          </p:nvPr>
        </p:nvSpPr>
        <p:spPr/>
        <p:txBody>
          <a:bodyPr>
            <a:normAutofit fontScale="85000" lnSpcReduction="20000"/>
          </a:bodyPr>
          <a:lstStyle/>
          <a:p>
            <a:r>
              <a:t>Link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1CA9D8DF-6BDD-816B-01F3-767E48BFC9E3}"/>
              </a:ext>
            </a:extLst>
          </p:cNvPr>
          <p:cNvSpPr>
            <a:spLocks noGrp="1"/>
          </p:cNvSpPr>
          <p:nvPr>
            <p:ph sz="quarter" idx="53"/>
          </p:nvPr>
        </p:nvSpPr>
        <p:spPr/>
        <p:txBody>
          <a:bodyPr>
            <a:normAutofit fontScale="85000" lnSpcReduction="20000"/>
          </a:bodyPr>
          <a:lstStyle/>
          <a:p>
            <a:r>
              <a:t>2344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4D31D001-2CB2-0C92-4CAE-E9060CDE9BC9}"/>
              </a:ext>
            </a:extLst>
          </p:cNvPr>
          <p:cNvSpPr>
            <a:spLocks noGrp="1"/>
          </p:cNvSpPr>
          <p:nvPr>
            <p:ph sz="quarter" idx="54"/>
          </p:nvPr>
        </p:nvSpPr>
        <p:spPr/>
        <p:txBody>
          <a:bodyPr>
            <a:normAutofit fontScale="85000" lnSpcReduction="20000"/>
          </a:bodyPr>
          <a:lstStyle/>
          <a:p>
            <a:r>
              <a:t>3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4E867890-D6F2-4583-959A-2D7A72D766B8}"/>
              </a:ext>
            </a:extLst>
          </p:cNvPr>
          <p:cNvSpPr>
            <a:spLocks noGrp="1"/>
          </p:cNvSpPr>
          <p:nvPr>
            <p:ph sz="quarter" idx="55"/>
          </p:nvPr>
        </p:nvSpPr>
        <p:spPr/>
        <p:txBody>
          <a:bodyPr>
            <a:normAutofit fontScale="85000" lnSpcReduction="20000"/>
          </a:bodyPr>
          <a:lstStyle/>
          <a:p>
            <a:r>
              <a:t>0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CE363830-B601-B131-94A4-E01A2ED2FC20}"/>
              </a:ext>
            </a:extLst>
          </p:cNvPr>
          <p:cNvSpPr>
            <a:spLocks noGrp="1"/>
          </p:cNvSpPr>
          <p:nvPr>
            <p:ph sz="quarter" idx="56"/>
          </p:nvPr>
        </p:nvSpPr>
        <p:spPr/>
        <p:txBody>
          <a:bodyPr/>
          <a:lstStyle/>
          <a:p>
            <a:r>
              <a:t>2023-10-30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B4A1D3F5-4233-E94C-BC75-C3BD7106E562}"/>
              </a:ext>
            </a:extLst>
          </p:cNvPr>
          <p:cNvSpPr>
            <a:spLocks noGrp="1"/>
          </p:cNvSpPr>
          <p:nvPr>
            <p:ph sz="quarter" idx="57"/>
          </p:nvPr>
        </p:nvSpPr>
        <p:spPr/>
        <p:txBody>
          <a:bodyPr>
            <a:normAutofit fontScale="85000" lnSpcReduction="20000"/>
          </a:bodyPr>
          <a:lstStyle/>
          <a:p>
            <a:r>
              <a:t>Link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0F5C080F-81A9-E44A-16FD-75499DBB7B47}"/>
              </a:ext>
            </a:extLst>
          </p:cNvPr>
          <p:cNvSpPr>
            <a:spLocks noGrp="1"/>
          </p:cNvSpPr>
          <p:nvPr>
            <p:ph sz="quarter" idx="58"/>
          </p:nvPr>
        </p:nvSpPr>
        <p:spPr/>
        <p:txBody>
          <a:bodyPr>
            <a:normAutofit fontScale="85000" lnSpcReduction="20000"/>
          </a:bodyPr>
          <a:lstStyle/>
          <a:p>
            <a:r>
              <a:t>2344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5328B6C3-A7B5-A4A8-AB0D-A75CF2A164FC}"/>
              </a:ext>
            </a:extLst>
          </p:cNvPr>
          <p:cNvSpPr>
            <a:spLocks noGrp="1"/>
          </p:cNvSpPr>
          <p:nvPr>
            <p:ph sz="quarter" idx="59"/>
          </p:nvPr>
        </p:nvSpPr>
        <p:spPr/>
        <p:txBody>
          <a:bodyPr>
            <a:normAutofit fontScale="85000" lnSpcReduction="20000"/>
          </a:bodyPr>
          <a:lstStyle/>
          <a:p>
            <a:r>
              <a:t>3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450DB6D7-8673-26AA-0A5E-F0EC89A0764B}"/>
              </a:ext>
            </a:extLst>
          </p:cNvPr>
          <p:cNvSpPr>
            <a:spLocks noGrp="1"/>
          </p:cNvSpPr>
          <p:nvPr>
            <p:ph sz="quarter" idx="60"/>
          </p:nvPr>
        </p:nvSpPr>
        <p:spPr/>
        <p:txBody>
          <a:bodyPr>
            <a:normAutofit fontScale="85000" lnSpcReduction="20000"/>
          </a:bodyPr>
          <a:lstStyle/>
          <a:p>
            <a:r>
              <a:t>0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E8C939A-4E20-7037-F1CC-E3D1A2367B38}"/>
              </a:ext>
            </a:extLst>
          </p:cNvPr>
          <p:cNvSpPr>
            <a:spLocks noGrp="1"/>
          </p:cNvSpPr>
          <p:nvPr>
            <p:ph sz="quarter" idx="61"/>
          </p:nvPr>
        </p:nvSpPr>
        <p:spPr/>
        <p:txBody>
          <a:bodyPr/>
          <a:lstStyle/>
          <a:p>
            <a:r>
              <a:t>2023-10-30</a:t>
            </a:r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5E9F6A7C-60C8-F64D-5059-0B452A84E9BC}"/>
              </a:ext>
            </a:extLst>
          </p:cNvPr>
          <p:cNvSpPr>
            <a:spLocks noGrp="1"/>
          </p:cNvSpPr>
          <p:nvPr>
            <p:ph sz="quarter" idx="62"/>
          </p:nvPr>
        </p:nvSpPr>
        <p:spPr/>
        <p:txBody>
          <a:bodyPr>
            <a:normAutofit fontScale="85000" lnSpcReduction="20000"/>
          </a:bodyPr>
          <a:lstStyle/>
          <a:p>
            <a:r>
              <a:t>Link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368B46B3-2899-B210-95CD-91CC82E026EB}"/>
              </a:ext>
            </a:extLst>
          </p:cNvPr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4C4737A5-C10F-904D-8208-E49DCF673E4A}"/>
              </a:ext>
            </a:extLst>
          </p:cNvPr>
          <p:cNvSpPr>
            <a:spLocks noGrp="1"/>
          </p:cNvSpPr>
          <p:nvPr>
            <p:ph sz="quarter" idx="6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66E6E992-4025-DC1E-EE89-B93DE5224535}"/>
              </a:ext>
            </a:extLst>
          </p:cNvPr>
          <p:cNvSpPr>
            <a:spLocks noGrp="1"/>
          </p:cNvSpPr>
          <p:nvPr>
            <p:ph sz="quarter" idx="6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Titel 22">
            <a:extLst>
              <a:ext uri="{FF2B5EF4-FFF2-40B4-BE49-F238E27FC236}">
                <a16:creationId xmlns:a16="http://schemas.microsoft.com/office/drawing/2014/main" id="{EE6E1009-85F3-3A55-38B9-5998CE59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Optimieren</a:t>
            </a:r>
          </a:p>
        </p:txBody>
      </p:sp>
    </p:spTree>
    <p:extLst>
      <p:ext uri="{BB962C8B-B14F-4D97-AF65-F5344CB8AC3E}">
        <p14:creationId xmlns:p14="http://schemas.microsoft.com/office/powerpoint/2010/main" val="355593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Breitbild</PresentationFormat>
  <Paragraphs>1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Benjamin Gugelot</dc:creator>
  <cp:keywords/>
  <dc:description/>
  <cp:lastModifiedBy>Benjamin Gugelot</cp:lastModifiedBy>
  <cp:revision>67</cp:revision>
  <dcterms:created xsi:type="dcterms:W3CDTF">2023-09-07T08:20:52Z</dcterms:created>
  <dcterms:modified xsi:type="dcterms:W3CDTF">2023-11-14T15:26:28Z</dcterms:modified>
  <cp:category/>
</cp:coreProperties>
</file>