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60"/>
    <p:restoredTop sz="78912"/>
  </p:normalViewPr>
  <p:slideViewPr>
    <p:cSldViewPr snapToGrid="0">
      <p:cViewPr varScale="1">
        <p:scale>
          <a:sx n="100" d="100"/>
          <a:sy n="100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Verwendeter Master-Slide: Titelfolie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9778C-BEC4-BE4C-9269-64E0208B57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0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Verwendeter Master-Slide: Dashboard_2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Verwendeter Master-Slide: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Verwendeter Master-Slide: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312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86ABD9-E162-C941-06C7-9403C328F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74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5891" y="2079757"/>
            <a:ext cx="3941180" cy="98179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0" b="1" i="0" baseline="0">
                <a:solidFill>
                  <a:srgbClr val="649AA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8819" y="392975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8820" y="3251754"/>
            <a:ext cx="2392691" cy="26062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68819" y="4360682"/>
            <a:ext cx="2392692" cy="221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65102" y="5386019"/>
            <a:ext cx="2400125" cy="24987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39F4CFB3-C68E-387F-F253-F1A919A9E81F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965101" y="495941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89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817357" y="3182224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1 Second Deck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5" r:id="rId8"/>
    <p:sldLayoutId id="2147483661" r:id="rId9"/>
    <p:sldLayoutId id="2147483653" r:id="rId10"/>
    <p:sldLayoutId id="2147483654" r:id="rId11"/>
    <p:sldLayoutId id="2147483666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3E293-D814-A788-71FC-0BAA1A71A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Titel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F9BF2-E51D-BAE4-F899-D077383C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Untertitel 2</a:t>
            </a:r>
          </a:p>
        </p:txBody>
      </p:sp>
    </p:spTree>
    <p:extLst>
      <p:ext uri="{BB962C8B-B14F-4D97-AF65-F5344CB8AC3E}">
        <p14:creationId xmlns:p14="http://schemas.microsoft.com/office/powerpoint/2010/main" val="22128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E7200192-0E84-20B8-6E92-D3669BF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Titel 22</a:t>
            </a:r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45C3360E-7AF6-FDD9-B483-EAEB9EEC7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Inhaltsplatzhalter 23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AF81D006-9662-94C7-983D-D66BD0EC1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Inhaltsplatzhalter 24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443CD6B4-70F7-C06F-CAE7-3BADE5C4605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t>Inhaltsplatzhalter 25</a:t>
            </a:r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73D0B019-10E9-45C4-02EA-AED11405529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t>Inhaltsplatzhalter 26</a:t>
            </a:r>
          </a:p>
        </p:txBody>
      </p:sp>
      <p:sp>
        <p:nvSpPr>
          <p:cNvPr id="28" name="Inhaltsplatzhalter 27">
            <a:extLst>
              <a:ext uri="{FF2B5EF4-FFF2-40B4-BE49-F238E27FC236}">
                <a16:creationId xmlns:a16="http://schemas.microsoft.com/office/drawing/2014/main" id="{6E4CE3AF-EFC4-B0F4-BC31-55C1C619D192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t>Inhaltsplatzhalter 27</a:t>
            </a:r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ED0F87A9-3202-6C56-0276-DDCA6A71B922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t>Inhaltsplatzhalter 28</a:t>
            </a:r>
          </a:p>
        </p:txBody>
      </p:sp>
    </p:spTree>
    <p:extLst>
      <p:ext uri="{BB962C8B-B14F-4D97-AF65-F5344CB8AC3E}">
        <p14:creationId xmlns:p14="http://schemas.microsoft.com/office/powerpoint/2010/main" val="16522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4C2B43B-4163-C0AB-13DC-8D33F82711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t>Bildplatzhalter 1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FBD309-03F6-18E8-E7F5-3E592EC2495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r>
              <a:t>Bildplatzhalter 2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B226F6E-D722-DDB2-A395-631CA645535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r>
              <a:t>Bildplatzhalter 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C72E3D-0EC4-502C-21CD-151055CFF270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4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DED73-4129-A982-74B9-3D09D724F64B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5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869F2-3934-EC91-4C3E-8641CCC11F76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75305FA-61DC-3C67-4AF1-4EBED8C2E5F0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Inhaltsplatzhalter 7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82FDFD5-E8E4-5B24-2D15-BF2ABAAD0A3B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8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7AE785-C7D7-E155-7C74-EC826CA0710C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4EBED3A-AF95-234C-0D3F-60B8B1BDB305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10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03B2A1E-F59D-70EC-7282-EF9548198839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11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8342FFD-2F00-C1C1-6952-FB011241C3AB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Inhaltsplatzhalter 12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3F9DBE9-9029-6AA8-58D6-80BD1B89ED05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13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975011E-1873-F606-D65B-51DA94A1FC05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14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5EDF81E-C5B4-D4AB-6241-0A0F69916FD5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15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E7E3A148-AAA4-41C0-2F44-05A18AE0643C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16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F85C9480-89C1-FA7F-33C2-CF0165E34ECF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Inhaltsplatzhalter 17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BD1E62FD-E889-479A-474E-40A18E994F38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18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800EAC9-958B-C54D-F604-B38615CEC329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t>Inhaltsplatzhalter 19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89D7890C-E1B4-65FB-920D-FA5703A30C6E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r>
              <a:t>Inhaltsplatzhalter 20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D851C1B7-AE93-468C-D1C4-2C5E29CD4480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r>
              <a:t>Inhaltsplatzhalter 21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97F550EA-FB43-FBAF-0ACB-9B1744D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Titel 22</a:t>
            </a:r>
          </a:p>
        </p:txBody>
      </p:sp>
    </p:spTree>
    <p:extLst>
      <p:ext uri="{BB962C8B-B14F-4D97-AF65-F5344CB8AC3E}">
        <p14:creationId xmlns:p14="http://schemas.microsoft.com/office/powerpoint/2010/main" val="26045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DB1E0A0-2E7B-A91F-849B-449DF0DE71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t>Bildplatzhalter 1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54DBF-4714-63D7-2350-97F5301A556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r>
              <a:t>Bildplatzhalter 2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36BE5EC-3E98-AB78-E387-ADFEE8A7EAD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r>
              <a:t>Bildplatzhalter 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F83FBE-6E7E-15F3-9539-2A4556F42F8F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4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3CF283-E7C8-EB38-7169-9FC30AE2DFD7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5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81091A5-E7EF-F5EE-0856-0382CA5464E3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54CE36C-8575-A47B-2067-2A1CC69F7AEE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Inhaltsplatzhalter 7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56C9135-03A7-08C0-EBF3-132A16E84C6F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8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CA9D8DF-6BDD-816B-01F3-767E48BFC9E3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D31D001-2CB2-0C92-4CAE-E9060CDE9BC9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10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E867890-D6F2-4583-959A-2D7A72D766B8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11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E363830-B601-B131-94A4-E01A2ED2FC20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Inhaltsplatzhalter 12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A1D3F5-4233-E94C-BC75-C3BD7106E562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13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F5C080F-81A9-E44A-16FD-75499DBB7B47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14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5328B6C3-A7B5-A4A8-AB0D-A75CF2A164FC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15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50DB6D7-8673-26AA-0A5E-F0EC89A0764B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16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E8C939A-4E20-7037-F1CC-E3D1A2367B38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Inhaltsplatzhalter 17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5E9F6A7C-60C8-F64D-5059-0B452A84E9BC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r>
              <a:t>Inhaltsplatzhalter 18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368B46B3-2899-B210-95CD-91CC82E026EB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t>Inhaltsplatzhalter 19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4C4737A5-C10F-904D-8208-E49DCF673E4A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r>
              <a:t>Inhaltsplatzhalter 20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6E6E992-4025-DC1E-EE89-B93DE5224535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r>
              <a:t>Inhaltsplatzhalter 21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EE6E1009-85F3-3A55-38B9-5998CE5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Titel 22</a:t>
            </a:r>
          </a:p>
        </p:txBody>
      </p:sp>
    </p:spTree>
    <p:extLst>
      <p:ext uri="{BB962C8B-B14F-4D97-AF65-F5344CB8AC3E}">
        <p14:creationId xmlns:p14="http://schemas.microsoft.com/office/powerpoint/2010/main" val="355593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Benjamin Gugelot</dc:creator>
  <cp:keywords/>
  <dc:description/>
  <cp:lastModifiedBy>Benjamin Gugelot</cp:lastModifiedBy>
  <cp:revision>65</cp:revision>
  <dcterms:created xsi:type="dcterms:W3CDTF">2023-09-07T08:20:52Z</dcterms:created>
  <dcterms:modified xsi:type="dcterms:W3CDTF">2023-11-14T15:05:51Z</dcterms:modified>
  <cp:category/>
</cp:coreProperties>
</file>