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2"/>
    <p:restoredTop sz="54966"/>
  </p:normalViewPr>
  <p:slideViewPr>
    <p:cSldViewPr snapToGrid="0">
      <p:cViewPr varScale="1">
        <p:scale>
          <a:sx n="67" d="100"/>
          <a:sy n="67" d="100"/>
        </p:scale>
        <p:origin x="2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9ED2F-CAFE-3B45-B27F-012A0AC746FF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9778C-BEC4-BE4C-9269-64E0208B5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26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1C7A8-0C5C-0375-94FC-C569B1037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0" i="0" cap="all" spc="3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99FDFC-BB4F-BAF5-2574-B976408D2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CCEE8-A13B-93E5-E5B6-6B69D0AD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195A1-F1CB-2C33-34D3-AAE765FB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1C429-B5B0-6E10-19EB-0CAA5201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95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8C0BF-8767-1F2D-18AB-BE1D92D3D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C002CF-E8D8-8ED0-DA87-3FDF1EF2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E8FB42-9A36-F373-BA39-5E9F7C76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C41945-E46A-1992-23D3-A03EF9B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17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8EE63A-908F-894D-7748-0EBED549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877C18-9E1A-E3A4-4C64-88D07248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432088-9C97-6D1A-A331-9ACC1550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543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0A169-2ED1-5BAE-3FCE-CAEFC442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A120C-C27D-6A22-8ADD-AE8E197A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ACBBC3-0494-F58D-E09E-5D3171CD4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08857-A126-4369-573D-0BE2092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C51EE7-4D7A-0D4C-6DE0-2B752A46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9DDE77-53AD-3E34-465B-E09D8CFD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428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205F6-6B6B-F9E5-6FF8-12277E0D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0172A1-5FDA-14B2-D1EB-8CBDE82A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29CB3A-846C-040A-454A-382D876B0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8529B9-A270-4A3C-F92E-0E6300BA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E9C548-E4A5-14A2-F706-39C4C9AE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8D61DA-40F7-6ECD-F6D5-BF358784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117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3E8CC-DAF0-52AB-69D2-7D43182F7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0083F2-E5D3-2E67-105A-DBEBE661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9419B-3800-4A19-2985-E586E3F5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62F536-44BC-3983-881C-C02445D6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DBC65-7AEE-6B97-48B8-9FE15609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833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30A8FB-0582-EB88-16E1-736D1605F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1B5472-2A0E-4136-2852-F805F5B57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F8FDF-9BAE-270A-6A43-A10407C4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B769C6-9295-0E10-E915-69C252F1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BF0ED3-EC05-5EE1-CA8F-83670306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884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2F23BB2B-20A1-96B3-E6AB-227A18E46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8EE63A-908F-894D-7748-0EBED549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877C18-9E1A-E3A4-4C64-88D07248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432088-9C97-6D1A-A331-9ACC1550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71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DFCD7-1EF7-63A6-1DCF-CDC6900C3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500" cap="none" spc="3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7A415-E901-22C9-555E-DCAACB30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Tx/>
              <a:buNone/>
              <a:defRPr sz="2500" baseline="0"/>
            </a:lvl1pPr>
            <a:lvl2pPr marL="457200" indent="0">
              <a:buFontTx/>
              <a:buNone/>
              <a:defRPr sz="2500" baseline="0"/>
            </a:lvl2pPr>
            <a:lvl3pPr marL="914400" indent="0">
              <a:buFontTx/>
              <a:buNone/>
              <a:defRPr sz="2500" baseline="0"/>
            </a:lvl3pPr>
            <a:lvl4pPr marL="1371600" indent="0">
              <a:buFontTx/>
              <a:buNone/>
              <a:defRPr sz="2500" baseline="0"/>
            </a:lvl4pPr>
            <a:lvl5pPr marL="1828800" indent="0">
              <a:buFontTx/>
              <a:buNone/>
              <a:defRPr sz="2500" baseline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29BF3E-DB51-249D-2031-6E3FF676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D9541-F367-D8CA-C09B-151187F6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7693D4-9EE0-39AB-4CBD-428A14A8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56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364DA-5C3B-0AAD-3B9C-B6EB8A4F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847B0B-1255-0B2F-9ED1-9BD3E2FA4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ADD618-588F-5743-87DB-9983D214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A399AA-F9B6-F85D-AAD9-05ADE0C0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3EC1CE-7D17-176C-ABA0-692AC0BC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41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8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>
            <a:lvl1pPr>
              <a:defRPr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2246" y="1291173"/>
            <a:ext cx="3240000" cy="486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6291" y="1291173"/>
            <a:ext cx="3240000" cy="485852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B1353B93-879F-242D-CC9B-6C9713089BB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292647"/>
            <a:ext cx="3240000" cy="485852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1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(rechte Spal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>
            <a:lvl1pPr>
              <a:defRPr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18437"/>
            <a:ext cx="7402551" cy="4858526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baseline="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baseline="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baseline="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8020" y="1318437"/>
            <a:ext cx="2945780" cy="4858526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baseline="0"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 baseline="0"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 baseline="0"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39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55125" y="2175972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55125" y="3143339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BC7E99A5-5F79-B987-9A97-B963DFDD25B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55125" y="4140686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A9D41B4D-73DD-0E8F-0752-C6E4C3CA879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155125" y="5107740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C4F1153-2B7F-DFE9-04DC-8BA74FB5909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55126" y="2485342"/>
            <a:ext cx="1581615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E34C251-9A3E-F5F2-9025-16D12D9EF7E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155125" y="3481668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713A4C0-798A-EE3B-E870-56DE8D8FEF65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155125" y="4464111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B9F407D-9E4B-14A6-7178-1F587CDBB764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9155125" y="5442126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4068F15-4181-6275-43FD-62E699E56669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9151409" y="1943442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7B31ECE8-3E8C-28F4-11AE-03030B1AE278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9151409" y="2939768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86E8D0C3-A391-317A-C3F1-4C316DB00266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1409" y="3922211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98B97-2C36-28B9-435D-91AFD196561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9151409" y="4900226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044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- Schrift in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7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2A050-3DE4-FD32-060F-04613BC5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335CC5-C61B-ECAF-F1D5-73975A82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79694F-EC7B-FD16-232C-186BE0446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EE04C-A330-5699-AFC4-D6080CA0D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6BE33C-F03D-83F6-2210-EDE94855F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67434F-C60A-129F-087A-00B72B76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5240C7-AC95-DC80-5784-C6C99FAD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DB4560-DA8D-9BA0-E7C8-BEFED601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86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426701-3999-A498-8A49-2056548B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A7154B-3F4B-5386-CBB5-1C918574E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9823"/>
            <a:ext cx="10515600" cy="466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CF874-9477-421D-0E87-A3661DBBA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A00E3-4789-1445-B750-838362C90709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4375FD-ADEA-3A33-54F6-D974B4C6C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0DC706-302B-0F05-D513-6FA9AED70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15593A-9697-ED51-C928-1885EAB5D6B3}"/>
              </a:ext>
            </a:extLst>
          </p:cNvPr>
          <p:cNvSpPr txBox="1"/>
          <p:nvPr userDrawn="1"/>
        </p:nvSpPr>
        <p:spPr>
          <a:xfrm rot="16200000">
            <a:off x="-1033625" y="3258641"/>
            <a:ext cx="262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aseline="0" dirty="0">
                <a:latin typeface="Arial" panose="020B0604020202020204" pitchFamily="34" charset="0"/>
                <a:cs typeface="Arial" panose="020B0604020202020204" pitchFamily="34" charset="0"/>
              </a:rPr>
              <a:t>Brainstorming  •  </a:t>
            </a:r>
            <a:r>
              <a:rPr lang="de-DE" sz="14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finii-apps.de</a:t>
            </a:r>
            <a:endParaRPr lang="de-DE" sz="14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64EBD17-388B-FE4B-8E0E-AD50BD16FCC9}"/>
              </a:ext>
            </a:extLst>
          </p:cNvPr>
          <p:cNvSpPr txBox="1"/>
          <p:nvPr userDrawn="1"/>
        </p:nvSpPr>
        <p:spPr>
          <a:xfrm rot="5400000">
            <a:off x="10795449" y="3182223"/>
            <a:ext cx="2187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aseline="0" dirty="0">
                <a:latin typeface="Arial" panose="020B0604020202020204" pitchFamily="34" charset="0"/>
                <a:cs typeface="Arial" panose="020B0604020202020204" pitchFamily="34" charset="0"/>
              </a:rPr>
              <a:t>Vorlage</a:t>
            </a:r>
          </a:p>
        </p:txBody>
      </p:sp>
    </p:spTree>
    <p:extLst>
      <p:ext uri="{BB962C8B-B14F-4D97-AF65-F5344CB8AC3E}">
        <p14:creationId xmlns:p14="http://schemas.microsoft.com/office/powerpoint/2010/main" val="274361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4" r:id="rId5"/>
    <p:sldLayoutId id="2147483662" r:id="rId6"/>
    <p:sldLayoutId id="2147483663" r:id="rId7"/>
    <p:sldLayoutId id="2147483661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 spc="3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2E043-573F-746C-428D-5F646E522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B3D7BD-AEEF-FB90-10B0-058CD3126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44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6D509-98D2-790C-3DBA-FEB73DD1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5C034E-F8B3-0524-19E5-A602E24CC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19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BF9D8B-D318-C13F-DC2E-9EB209ED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BECE577-C2AF-AC5B-081A-3B0B31E6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198095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CDD15-CB94-C8FD-B1D4-6C230734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3CDFD5-35D4-D504-14D2-1B4F6C027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58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D270B-3491-E6B7-F479-96443224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F44797-4539-D1F9-3BBA-FA8C67E4C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15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0F788-DF58-D4CA-D7DD-D248B3DC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43EB16-EE7A-1A36-CD9B-75E7E3677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72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D6A65-9001-1CA7-427F-0271B0C0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B937B8-3052-EF98-128A-4221EF545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602F9-45F2-3AB1-54F8-47CDF9A9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A1828D-1363-146C-8022-98CFFA98F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44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53A41-33A7-555F-2CAD-56E0B89C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06CAF2-DB69-06A1-A0E4-AEDDFA1ED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74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CCE84-A7BB-3976-ABC5-558C5E14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BDF2B6-C003-E10D-000F-D1F65E970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75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Gugelot</dc:creator>
  <cp:lastModifiedBy>Benjamin Gugelot</cp:lastModifiedBy>
  <cp:revision>85</cp:revision>
  <dcterms:created xsi:type="dcterms:W3CDTF">2023-09-07T08:20:52Z</dcterms:created>
  <dcterms:modified xsi:type="dcterms:W3CDTF">2023-10-26T12:36:36Z</dcterms:modified>
</cp:coreProperties>
</file>