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6" r:id="rId3"/>
    <p:sldId id="259" r:id="rId4"/>
    <p:sldId id="257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72"/>
    <p:restoredTop sz="54966"/>
  </p:normalViewPr>
  <p:slideViewPr>
    <p:cSldViewPr snapToGrid="0">
      <p:cViewPr varScale="1">
        <p:scale>
          <a:sx n="67" d="100"/>
          <a:sy n="67" d="100"/>
        </p:scale>
        <p:origin x="2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9ED2F-CAFE-3B45-B27F-012A0AC746FF}" type="datetimeFigureOut">
              <a:rPr lang="de-DE" smtClean="0"/>
              <a:t>19.10.23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9778C-BEC4-BE4C-9269-64E0208B57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262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1C7A8-0C5C-0375-94FC-C569B1037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 b="0" i="0" cap="all" spc="300"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99FDFC-BB4F-BAF5-2574-B976408D2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7CCEE8-A13B-93E5-E5B6-6B69D0AD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19.10.23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5195A1-F1CB-2C33-34D3-AAE765FB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D1C429-B5B0-6E10-19EB-0CAA5201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95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8C0BF-8767-1F2D-18AB-BE1D92D3D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C002CF-E8D8-8ED0-DA87-3FDF1EF2C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19.10.23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E8FB42-9A36-F373-BA39-5E9F7C765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C41945-E46A-1992-23D3-A03EF9B3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17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8EE63A-908F-894D-7748-0EBED5492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19.10.23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877C18-9E1A-E3A4-4C64-88D07248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432088-9C97-6D1A-A331-9ACC1550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543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0A169-2ED1-5BAE-3FCE-CAEFC4422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7A120C-C27D-6A22-8ADD-AE8E197AA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FontTx/>
              <a:buNone/>
              <a:defRPr sz="3200"/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4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ACBBC3-0494-F58D-E09E-5D3171CD4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F08857-A126-4369-573D-0BE20928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19.10.23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C51EE7-4D7A-0D4C-6DE0-2B752A460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9DDE77-53AD-3E34-465B-E09D8CFD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428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9205F6-6B6B-F9E5-6FF8-12277E0D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0172A1-5FDA-14B2-D1EB-8CBDE82AC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29CB3A-846C-040A-454A-382D876B0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8529B9-A270-4A3C-F92E-0E6300BA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19.10.23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E9C548-E4A5-14A2-F706-39C4C9AE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8D61DA-40F7-6ECD-F6D5-BF358784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117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3E8CC-DAF0-52AB-69D2-7D43182F7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0083F2-E5D3-2E67-105A-DBEBE6618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49419B-3800-4A19-2985-E586E3F50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19.10.23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62F536-44BC-3983-881C-C02445D6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3DBC65-7AEE-6B97-48B8-9FE15609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833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30A8FB-0582-EB88-16E1-736D1605F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1B5472-2A0E-4136-2852-F805F5B57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6F8FDF-9BAE-270A-6A43-A10407C4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19.10.23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B769C6-9295-0E10-E915-69C252F1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BF0ED3-EC05-5EE1-CA8F-83670306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884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2F23BB2B-20A1-96B3-E6AB-227A18E46F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8EE63A-908F-894D-7748-0EBED5492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19.10.23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877C18-9E1A-E3A4-4C64-88D07248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432088-9C97-6D1A-A331-9ACC1550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71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0DFCD7-1EF7-63A6-1DCF-CDC6900C3A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500" cap="none" spc="300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F7A415-E901-22C9-555E-DCAACB302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29BF3E-DB51-249D-2031-6E3FF6765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19.10.23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8D9541-F367-D8CA-C09B-151187F6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7693D4-9EE0-39AB-4CBD-428A14A89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56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364DA-5C3B-0AAD-3B9C-B6EB8A4F1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847B0B-1255-0B2F-9ED1-9BD3E2FA4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ADD618-588F-5743-87DB-9983D214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19.10.23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A399AA-F9B6-F85D-AAD9-05ADE0C0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3EC1CE-7D17-176C-ABA0-692AC0BC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41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E63F7-F6B6-2FEB-68A3-B697BAC7A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9396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F2EB7-5393-2F0B-506B-D02CC9BB9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18437"/>
            <a:ext cx="5181600" cy="485852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C96863-8A86-2E1D-F101-EF9147E6F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18437"/>
            <a:ext cx="5181600" cy="485852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F812D1-EE64-E9DF-76CA-324621D5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19.10.23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F0D040-9358-BD7E-132F-1A827C37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8411D2-E7B1-B50E-5C07-65150600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85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E63F7-F6B6-2FEB-68A3-B697BAC7A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9396"/>
          </a:xfrm>
        </p:spPr>
        <p:txBody>
          <a:bodyPr/>
          <a:lstStyle>
            <a:lvl1pPr>
              <a:defRPr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F2EB7-5393-2F0B-506B-D02CC9BB9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52246" y="1291173"/>
            <a:ext cx="3240000" cy="486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C96863-8A86-2E1D-F101-EF9147E6F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66291" y="1291173"/>
            <a:ext cx="3240000" cy="485852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F812D1-EE64-E9DF-76CA-324621D5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19.10.23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F0D040-9358-BD7E-132F-1A827C37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8411D2-E7B1-B50E-5C07-65150600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B1353B93-879F-242D-CC9B-6C9713089BB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1292647"/>
            <a:ext cx="3240000" cy="485852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1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 (rechte Spal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E63F7-F6B6-2FEB-68A3-B697BAC7A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9396"/>
          </a:xfrm>
        </p:spPr>
        <p:txBody>
          <a:bodyPr/>
          <a:lstStyle>
            <a:lvl1pPr>
              <a:defRPr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F2EB7-5393-2F0B-506B-D02CC9BB9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18437"/>
            <a:ext cx="7402551" cy="4858526"/>
          </a:xfrm>
        </p:spPr>
        <p:txBody>
          <a:bodyPr/>
          <a:lstStyle>
            <a:lvl1pPr marL="0" indent="0">
              <a:buFontTx/>
              <a:buNone/>
              <a:defRPr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baseline="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baseline="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baseline="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C96863-8A86-2E1D-F101-EF9147E6F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8020" y="1318437"/>
            <a:ext cx="2945780" cy="4858526"/>
          </a:xfrm>
        </p:spPr>
        <p:txBody>
          <a:bodyPr/>
          <a:lstStyle>
            <a:lvl1pPr marL="0" indent="0">
              <a:buFontTx/>
              <a:buNone/>
              <a:defRPr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baseline="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baseline="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baseline="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F812D1-EE64-E9DF-76CA-324621D5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19.10.23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F0D040-9358-BD7E-132F-1A827C37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8411D2-E7B1-B50E-5C07-65150600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39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sh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E63F7-F6B6-2FEB-68A3-B697BAC7A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9396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F2EB7-5393-2F0B-506B-D02CC9BB9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55125" y="2175972"/>
            <a:ext cx="2043305" cy="36512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C96863-8A86-2E1D-F101-EF9147E6F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55125" y="3143339"/>
            <a:ext cx="2043305" cy="36512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F812D1-EE64-E9DF-76CA-324621D5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19.10.23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F0D040-9358-BD7E-132F-1A827C37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8411D2-E7B1-B50E-5C07-65150600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BC7E99A5-5F79-B987-9A97-B963DFDD25B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155125" y="4140686"/>
            <a:ext cx="2043305" cy="36512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A9D41B4D-73DD-0E8F-0752-C6E4C3CA879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9155125" y="5107740"/>
            <a:ext cx="2043305" cy="36512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AC4F1153-2B7F-DFE9-04DC-8BA74FB59095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55126" y="2485342"/>
            <a:ext cx="1581615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E34C251-9A3E-F5F2-9025-16D12D9EF7E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155125" y="3481668"/>
            <a:ext cx="1581616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6713A4C0-798A-EE3B-E870-56DE8D8FEF65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9155125" y="4464111"/>
            <a:ext cx="1581616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3B9F407D-9E4B-14A6-7178-1F587CDBB764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9155125" y="5442126"/>
            <a:ext cx="1581616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04068F15-4181-6275-43FD-62E699E56669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9151409" y="1943442"/>
            <a:ext cx="1581616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7B31ECE8-3E8C-28F4-11AE-03030B1AE278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9151409" y="2939768"/>
            <a:ext cx="1581616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86E8D0C3-A391-317A-C3F1-4C316DB00266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1409" y="3922211"/>
            <a:ext cx="1581616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98B97-2C36-28B9-435D-91AFD1965619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9151409" y="4900226"/>
            <a:ext cx="1581616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044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 - Schrift in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E63F7-F6B6-2FEB-68A3-B697BAC7A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9396"/>
          </a:xfrm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F2EB7-5393-2F0B-506B-D02CC9BB9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18437"/>
            <a:ext cx="5181600" cy="4858526"/>
          </a:xfrm>
        </p:spPr>
        <p:txBody>
          <a:bodyPr/>
          <a:lstStyle>
            <a:lvl1pPr marL="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C96863-8A86-2E1D-F101-EF9147E6F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18437"/>
            <a:ext cx="5181600" cy="4858526"/>
          </a:xfrm>
        </p:spPr>
        <p:txBody>
          <a:bodyPr/>
          <a:lstStyle>
            <a:lvl1pPr marL="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F812D1-EE64-E9DF-76CA-324621D5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19.10.23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F0D040-9358-BD7E-132F-1A827C37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8411D2-E7B1-B50E-5C07-65150600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70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2A050-3DE4-FD32-060F-04613BC50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335CC5-C61B-ECAF-F1D5-73975A828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79694F-EC7B-FD16-232C-186BE0446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EE04C-A330-5699-AFC4-D6080CA0D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26BE33C-F03D-83F6-2210-EDE94855F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567434F-C60A-129F-087A-00B72B76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19.10.23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D5240C7-AC95-DC80-5784-C6C99FAD2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2DB4560-DA8D-9BA0-E7C8-BEFED601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86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2426701-3999-A498-8A49-2056548B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A7154B-3F4B-5386-CBB5-1C918574E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9823"/>
            <a:ext cx="10515600" cy="4667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DCF874-9477-421D-0E87-A3661DBBA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A00E3-4789-1445-B750-838362C90709}" type="datetimeFigureOut">
              <a:rPr lang="de-DE" smtClean="0"/>
              <a:t>19.10.23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4375FD-ADEA-3A33-54F6-D974B4C6C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0DC706-302B-0F05-D513-6FA9AED70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E15593A-9697-ED51-C928-1885EAB5D6B3}"/>
              </a:ext>
            </a:extLst>
          </p:cNvPr>
          <p:cNvSpPr txBox="1"/>
          <p:nvPr userDrawn="1"/>
        </p:nvSpPr>
        <p:spPr>
          <a:xfrm rot="16200000">
            <a:off x="-1033625" y="3258641"/>
            <a:ext cx="2620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aseline="0" dirty="0">
                <a:latin typeface="Arial" panose="020B0604020202020204" pitchFamily="34" charset="0"/>
                <a:cs typeface="Arial" panose="020B0604020202020204" pitchFamily="34" charset="0"/>
              </a:rPr>
              <a:t>Steckbrief  •  </a:t>
            </a:r>
            <a:r>
              <a:rPr lang="de-DE" sz="14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finii-apps.de</a:t>
            </a:r>
            <a:endParaRPr lang="de-DE" sz="1400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64EBD17-388B-FE4B-8E0E-AD50BD16FCC9}"/>
              </a:ext>
            </a:extLst>
          </p:cNvPr>
          <p:cNvSpPr txBox="1"/>
          <p:nvPr userDrawn="1"/>
        </p:nvSpPr>
        <p:spPr>
          <a:xfrm rot="5400000">
            <a:off x="10795449" y="3182223"/>
            <a:ext cx="2187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aseline="0" dirty="0">
                <a:latin typeface="Arial" panose="020B0604020202020204" pitchFamily="34" charset="0"/>
                <a:cs typeface="Arial" panose="020B0604020202020204" pitchFamily="34" charset="0"/>
              </a:rPr>
              <a:t>Vorlage</a:t>
            </a:r>
          </a:p>
        </p:txBody>
      </p:sp>
    </p:spTree>
    <p:extLst>
      <p:ext uri="{BB962C8B-B14F-4D97-AF65-F5344CB8AC3E}">
        <p14:creationId xmlns:p14="http://schemas.microsoft.com/office/powerpoint/2010/main" val="274361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4" r:id="rId5"/>
    <p:sldLayoutId id="2147483662" r:id="rId6"/>
    <p:sldLayoutId id="2147483663" r:id="rId7"/>
    <p:sldLayoutId id="2147483661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kern="1200" spc="300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2E043-573F-746C-428D-5F646E5225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B3D7BD-AEEF-FB90-10B0-058CD3126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44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6873AF-139C-0713-4692-ED52A89E3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4" y="365126"/>
            <a:ext cx="10286995" cy="719396"/>
          </a:xfrm>
        </p:spPr>
        <p:txBody>
          <a:bodyPr/>
          <a:lstStyle/>
          <a:p>
            <a:endParaRPr lang="de-DE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9EC8BA-5594-ED0C-8C91-A7213A40D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6548" y="1291173"/>
            <a:ext cx="3240000" cy="4860000"/>
          </a:xfrm>
        </p:spPr>
        <p:txBody>
          <a:bodyPr>
            <a:normAutofit/>
          </a:bodyPr>
          <a:lstStyle/>
          <a:p>
            <a:endParaRPr lang="de-DE" sz="1800">
              <a:solidFill>
                <a:schemeClr val="bg1"/>
              </a:solidFill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447FFB-B376-2247-2472-5E33C3C237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de-DE" sz="1800">
              <a:solidFill>
                <a:schemeClr val="bg1"/>
              </a:solidFill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AAC4804-91BF-31AE-2422-EA696BF6934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66805" y="1292647"/>
            <a:ext cx="3240000" cy="4858526"/>
          </a:xfrm>
        </p:spPr>
        <p:txBody>
          <a:bodyPr>
            <a:normAutofit/>
          </a:bodyPr>
          <a:lstStyle/>
          <a:p>
            <a:endParaRPr lang="de-DE" sz="1800" dirty="0">
              <a:solidFill>
                <a:schemeClr val="bg1"/>
              </a:solidFill>
            </a:endParaRPr>
          </a:p>
        </p:txBody>
      </p:sp>
      <p:pic>
        <p:nvPicPr>
          <p:cNvPr id="7" name="Grafik 6" descr="Ein Bild, das Logo, Schrift, Symbol, Grafiken enthält.&#10;&#10;Automatisch generierte Beschreibung">
            <a:extLst>
              <a:ext uri="{FF2B5EF4-FFF2-40B4-BE49-F238E27FC236}">
                <a16:creationId xmlns:a16="http://schemas.microsoft.com/office/drawing/2014/main" id="{52B1DE74-C673-3483-3AE4-46F754A2B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6231854"/>
            <a:ext cx="1198074" cy="27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7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4D3CBC-A8C3-69BB-6991-A58F201F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854DCD-FFBD-364B-2875-166EE381BA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248A4C-8694-DED8-C880-AA33AC5CBA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645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6873AF-139C-0713-4692-ED52A89E3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4" y="365126"/>
            <a:ext cx="10286995" cy="719396"/>
          </a:xfrm>
        </p:spPr>
        <p:txBody>
          <a:bodyPr/>
          <a:lstStyle/>
          <a:p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9EC8BA-5594-ED0C-8C91-A7213A40D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6548" y="1291173"/>
            <a:ext cx="3240000" cy="4860000"/>
          </a:xfrm>
        </p:spPr>
        <p:txBody>
          <a:bodyPr>
            <a:normAutofit/>
          </a:bodyPr>
          <a:lstStyle/>
          <a:p>
            <a:endParaRPr lang="de-DE" sz="1800">
              <a:solidFill>
                <a:schemeClr val="bg1"/>
              </a:solidFill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447FFB-B376-2247-2472-5E33C3C237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de-DE" sz="1800">
              <a:solidFill>
                <a:schemeClr val="bg1"/>
              </a:solidFill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AAC4804-91BF-31AE-2422-EA696BF6934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66805" y="1292647"/>
            <a:ext cx="3240000" cy="4858526"/>
          </a:xfrm>
        </p:spPr>
        <p:txBody>
          <a:bodyPr>
            <a:normAutofit/>
          </a:bodyPr>
          <a:lstStyle/>
          <a:p>
            <a:endParaRPr lang="de-DE" sz="1800" dirty="0">
              <a:solidFill>
                <a:schemeClr val="bg1"/>
              </a:solidFill>
            </a:endParaRPr>
          </a:p>
        </p:txBody>
      </p:sp>
      <p:pic>
        <p:nvPicPr>
          <p:cNvPr id="7" name="Grafik 6" descr="Ein Bild, das Logo, Schrift, Symbol, Grafiken enthält.&#10;&#10;Automatisch generierte Beschreibung">
            <a:extLst>
              <a:ext uri="{FF2B5EF4-FFF2-40B4-BE49-F238E27FC236}">
                <a16:creationId xmlns:a16="http://schemas.microsoft.com/office/drawing/2014/main" id="{52B1DE74-C673-3483-3AE4-46F754A2B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6231854"/>
            <a:ext cx="1198074" cy="27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10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Gugelot</dc:creator>
  <cp:lastModifiedBy>Benjamin Gugelot</cp:lastModifiedBy>
  <cp:revision>75</cp:revision>
  <dcterms:created xsi:type="dcterms:W3CDTF">2023-09-07T08:20:52Z</dcterms:created>
  <dcterms:modified xsi:type="dcterms:W3CDTF">2023-10-19T11:01:52Z</dcterms:modified>
</cp:coreProperties>
</file>