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8" r:id="rId2"/>
    <p:sldId id="256" r:id="rId3"/>
    <p:sldId id="259" r:id="rId4"/>
    <p:sldId id="257"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2"/>
    <p:restoredTop sz="54966"/>
  </p:normalViewPr>
  <p:slideViewPr>
    <p:cSldViewPr snapToGrid="0">
      <p:cViewPr varScale="1">
        <p:scale>
          <a:sx n="67" d="100"/>
          <a:sy n="67" d="100"/>
        </p:scale>
        <p:origin x="2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9ED2F-CAFE-3B45-B27F-012A0AC746FF}" type="datetimeFigureOut">
              <a:rPr lang="de-DE" smtClean="0"/>
              <a:t>19.10.23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778C-BEC4-BE4C-9269-64E0208B57A8}" type="slidenum">
              <a:rPr lang="de-DE" smtClean="0"/>
              <a:t>‹Nr.›</a:t>
            </a:fld>
            <a:endParaRPr lang="de-DE"/>
          </a:p>
        </p:txBody>
      </p:sp>
    </p:spTree>
    <p:extLst>
      <p:ext uri="{BB962C8B-B14F-4D97-AF65-F5344CB8AC3E}">
        <p14:creationId xmlns:p14="http://schemas.microsoft.com/office/powerpoint/2010/main" val="370826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Markt:</a:t>
            </a:r>
          </a:p>
          <a:p>
            <a:r>
              <a:t>1. Salesforce: Salesforce positioniert sich als ein Unternehmen, das Unternehmen dabei hilft, ihre Kundenbeziehungen zu verbessern und ihre Geschäftsprozesse zu optimieren. Ihre Markenbotschaft ist, dass sie die Kundenerfahrung verbessern können, indem sie die richtigen Tools und Technologien bereitstellen. Beispiel: Salesforce bietet Kunden eine Reihe von Tools, mit denen sie ihre Kundenbeziehungen verbessern und ihre Geschäftsprozesse optimieren können.</a:t>
            </a:r>
          </a:p>
          <a:p/>
          <a:p>
            <a:r>
              <a:t>2. HubSpot: HubSpot positioniert sich als eine Plattform, die Unternehmen dabei hilft, ihr Wachstum zu beschleunigen, indem sie sie bei der Erstellung von Inhalten unterstützt. Ihre Markenbotschaft ist, dass sie Unternehmen helfen können, mehr Leads zu generieren und mehr Umsatz zu erzielen. Beispiel: HubSpot bietet eine Reihe von Tools an, mit denen Unternehmen ihren Content-Marketing-Strategien nachgehen und mehr Leads generieren können.</a:t>
            </a:r>
          </a:p>
          <a:p/>
          <a:p>
            <a:r>
              <a:t>3. Marketo: Marketo positioniert sich als ein Unternehmen, das Unternehmen dabei hilft, ihre Kundenbeziehungen zu verbessern und ihre Umsätze zu steigern. Ihre Markenbotschaft ist, dass sie Unternehmen dabei unterstützen können, mehr Kunden zu gewinnen und mehr Umsatz zu generieren. Beispiel: Marketo bietet eine Reihe von Tools an, mit denen Unternehmen ihre Kundenbeziehungen verbessern und mehr Umsatz generieren können.</a:t>
            </a:r>
          </a:p>
          <a:p/>
          <a:p>
            <a:r>
              <a:t>4. Adobe: Adobe positioniert sich als ein Unternehmen, das Unternehmen dabei hilft, ihre digitalen Erfahrungen zu verbessern und ihre Kundenbeziehungen zu stärken. Ihre Markenbotschaft ist, dass sie Unternehmen dabei unterstützen können, ihre digitalen Erfahrungen zu verbessern und mehr Kunden zu gewinnen. Beispiel: Adobe bietet eine Reihe von Tools an, mit denen Unternehmen ihre digitalen Erfahrungen verbessern und mehr Kunden gewinnen können.</a:t>
            </a:r>
          </a:p>
          <a:p/>
          <a:p>
            <a:r>
              <a:t>5. Hootsuite: Hootsuite positioniert sich als ein Unternehmen, das Unternehmen dabei hilft, ihre Social-Media-Strategien zu verfolgen und ihre Reichweite zu erhöhen. Ihre Markenbotschaft ist, dass sie Unternehmen helfen können, ihre Social-Media-Strategien zu verfolgen und mehr Kunden zu erreichen. Beispiel: Hootsuite bietet eine Reihe von Tools an, mit denen Unternehmen ihre Social-Media-Strategien verfolgen und mehr Kunden erreichen können.</a:t>
            </a:r>
          </a:p>
          <a:p/>
          <a:p>
            <a:r>
              <a:t>6. Constant Contact: Constant Contact positioniert sich als ein Unternehmen, das Unternehmen dabei hilft, ihre E-Mail-Marketing-Kampagnen zu verwalten und ihre Kundenbeziehungen zu stärken. Ihre Markenbotschaft ist, dass sie Unternehmen helfen können, ihre E-Mail-Marketing-Kampagnen zu verwalten und mehr Kunden zu gewinnen. Beispiel: Constant Contact bietet eine Rei</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Inspiration: </a:t>
            </a:r>
          </a:p>
          <a:p>
            <a:r>
              <a:t>auf, die du verwenden kannst, um deine Marke zu vermarkten:</a:t>
            </a:r>
          </a:p>
          <a:p/>
          <a:p>
            <a:r>
              <a:t>1. Erstelle eine Kampagne, bei der Kunden, die eine emotionale Landingpage erstellen, ein kostenloses Design-Tool erhalten.</a:t>
            </a:r>
          </a:p>
          <a:p/>
          <a:p>
            <a:r>
              <a:t>2. Erstelle eine Kampagne, bei der Kunden, die eine emotionale Landingpage erstellen, ein kostenloses E-Book erhalten.</a:t>
            </a:r>
          </a:p>
          <a:p/>
          <a:p>
            <a:r>
              <a:t>3. Erstelle eine Kampagne, bei der Kunden, die eine emotionale Landingpage erstellen, eine kostenlose Beratung erhalten.</a:t>
            </a:r>
          </a:p>
          <a:p/>
          <a:p>
            <a:r>
              <a:t>4. Erstelle eine Kampagne, bei der Kunden, die eine emotionale Landingpage erstellen, eine kostenlose Schulung erhalten.</a:t>
            </a:r>
          </a:p>
          <a:p/>
          <a:p>
            <a:r>
              <a:t>5. Erstelle eine Kampagne, bei der Kunden, die eine emotionale Landingpage erstellen, eine kostenlose Analyse ihrer Website erhalten.</a:t>
            </a:r>
          </a:p>
          <a:p/>
          <a:p>
            <a:r>
              <a:t>6. Erstelle eine Kampagne, bei der Kunden, die eine emotionale Landingpage erstellen, einen kostenlosen Ratgeber erhalten.</a:t>
            </a:r>
          </a:p>
          <a:p/>
          <a:p>
            <a:r>
              <a:t>7. Erstelle eine Kampagne, bei der Kunden, die eine emotionale Landingpage erstellen, ein kostenloses Video-Tutorial erhalten.</a:t>
            </a:r>
          </a:p>
          <a:p/>
          <a:p>
            <a:r>
              <a:t>8. Erstelle eine Kampagne, bei der Kunden, die Produkte vermarkten, eine kostenlose Vermarktungsstrategie erhalten.</a:t>
            </a:r>
          </a:p>
          <a:p/>
          <a:p>
            <a:r>
              <a:t>9. Erstelle eine Kampagne, bei der Kunden, die Verkaufsargumente finden, ein kostenloses Tool erhalten, das ihnen hilft, starke Argumente zu finden.</a:t>
            </a:r>
          </a:p>
          <a:p/>
          <a:p>
            <a:r>
              <a:t>10. Erstelle eine Kampagne, bei der Kunden, die Produkte verkaufen, ein kostenloses Tool erhalten, das ihnen hilft, mehr Kunden zu gewinnen.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Inspiration: </a:t>
            </a:r>
          </a:p>
          <a:p>
            <a:r>
              <a:t>auf, die du verwenden kannst, um deine Marke zu vermarkten:</a:t>
            </a:r>
          </a:p>
          <a:p/>
          <a:p>
            <a:r>
              <a:t>1. Erstelle eine Kampagne, bei der Kunden, die eine emotionale Landingpage erstellen, ein kostenloses Design-Tool erhalten.</a:t>
            </a:r>
          </a:p>
          <a:p/>
          <a:p>
            <a:r>
              <a:t>2. Erstelle eine Kampagne, bei der Kunden, die eine emotionale Landingpage erstellen, ein kostenloses E-Book erhalten.</a:t>
            </a:r>
          </a:p>
          <a:p/>
          <a:p>
            <a:r>
              <a:t>3. Erstelle eine Kampagne, bei der Kunden, die eine emotionale Landingpage erstellen, eine kostenlose Beratung erhalten.</a:t>
            </a:r>
          </a:p>
          <a:p/>
          <a:p>
            <a:r>
              <a:t>4. Erstelle eine Kampagne, bei der Kunden, die eine emotionale Landingpage erstellen, eine kostenlose Schulung erhalten.</a:t>
            </a:r>
          </a:p>
          <a:p/>
          <a:p>
            <a:r>
              <a:t>5. Erstelle eine Kampagne, bei der Kunden, die eine emotionale Landingpage erstellen, eine kostenlose Analyse ihrer Website erhalten.</a:t>
            </a:r>
          </a:p>
          <a:p/>
          <a:p>
            <a:r>
              <a:t>6. Erstelle eine Kampagne, bei der Kunden, die eine emotionale Landingpage erstellen, einen kostenlosen Ratgeber erhalten.</a:t>
            </a:r>
          </a:p>
          <a:p/>
          <a:p>
            <a:r>
              <a:t>7. Erstelle eine Kampagne, bei der Kunden, die eine emotionale Landingpage erstellen, ein kostenloses Video-Tutorial erhalten.</a:t>
            </a:r>
          </a:p>
          <a:p/>
          <a:p>
            <a:r>
              <a:t>8. Erstelle eine Kampagne, bei der Kunden, die Produkte vermarkten, eine kostenlose Vermarktungsstrategie erhalten.</a:t>
            </a:r>
          </a:p>
          <a:p/>
          <a:p>
            <a:r>
              <a:t>9. Erstelle eine Kampagne, bei der Kunden, die Verkaufsargumente finden, ein kostenloses Tool erhalten, das ihnen hilft, starke Argumente zu finden.</a:t>
            </a:r>
          </a:p>
          <a:p/>
          <a:p>
            <a:r>
              <a:t>10. Erstelle eine Kampagne, bei der Kunden, die Produkte verkaufen, ein kostenloses Tool erhalten, das ihnen hilft, mehr Kunden zu gewinnen.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B1C7A8-0C5C-0375-94FC-C569B10370CF}"/>
              </a:ext>
            </a:extLst>
          </p:cNvPr>
          <p:cNvSpPr>
            <a:spLocks noGrp="1"/>
          </p:cNvSpPr>
          <p:nvPr>
            <p:ph type="ctrTitle"/>
          </p:nvPr>
        </p:nvSpPr>
        <p:spPr>
          <a:xfrm>
            <a:off x="1524000" y="1122363"/>
            <a:ext cx="9144000" cy="2387600"/>
          </a:xfrm>
        </p:spPr>
        <p:txBody>
          <a:bodyPr anchor="b">
            <a:normAutofit/>
          </a:bodyPr>
          <a:lstStyle>
            <a:lvl1pPr algn="ctr">
              <a:defRPr sz="5000" b="0" i="0" cap="all" spc="300" baseline="0">
                <a:solidFill>
                  <a:schemeClr val="bg1">
                    <a:lumMod val="95000"/>
                  </a:schemeClr>
                </a:solidFill>
                <a:latin typeface="Arial" panose="020B0604020202020204" pitchFamily="34" charset="0"/>
                <a:cs typeface="Arial" panose="020B0604020202020204" pitchFamily="34" charset="0"/>
              </a:defRPr>
            </a:lvl1pPr>
          </a:lstStyle>
          <a:p>
            <a:r>
              <a:rPr lang="de-DE" dirty="0"/>
              <a:t>Mastertitelformat bearbeiten</a:t>
            </a:r>
          </a:p>
        </p:txBody>
      </p:sp>
      <p:sp>
        <p:nvSpPr>
          <p:cNvPr id="3" name="Untertitel 2">
            <a:extLst>
              <a:ext uri="{FF2B5EF4-FFF2-40B4-BE49-F238E27FC236}">
                <a16:creationId xmlns:a16="http://schemas.microsoft.com/office/drawing/2014/main" id="{A699FDFC-BB4F-BAF5-2574-B976408D2361}"/>
              </a:ext>
            </a:extLst>
          </p:cNvPr>
          <p:cNvSpPr>
            <a:spLocks noGrp="1"/>
          </p:cNvSpPr>
          <p:nvPr>
            <p:ph type="subTitle" idx="1"/>
          </p:nvPr>
        </p:nvSpPr>
        <p:spPr>
          <a:xfrm>
            <a:off x="1524000" y="3602038"/>
            <a:ext cx="9144000" cy="1655762"/>
          </a:xfrm>
        </p:spPr>
        <p:txBody>
          <a:bodyPr/>
          <a:lstStyle>
            <a:lvl1pPr marL="0" indent="0" algn="ctr">
              <a:buNone/>
              <a:defRPr sz="2400" baseline="0">
                <a:solidFill>
                  <a:schemeClr val="bg1">
                    <a:lumMod val="9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4" name="Datumsplatzhalter 3">
            <a:extLst>
              <a:ext uri="{FF2B5EF4-FFF2-40B4-BE49-F238E27FC236}">
                <a16:creationId xmlns:a16="http://schemas.microsoft.com/office/drawing/2014/main" id="{927CCEE8-A13B-93E5-E5B6-6B69D0AD9E7A}"/>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5" name="Fußzeilenplatzhalter 4">
            <a:extLst>
              <a:ext uri="{FF2B5EF4-FFF2-40B4-BE49-F238E27FC236}">
                <a16:creationId xmlns:a16="http://schemas.microsoft.com/office/drawing/2014/main" id="{265195A1-F1CB-2C33-34D3-AAE765FBC9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D1C429-B5B0-6E10-19EB-0CAA52012F90}"/>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317495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A8C0BF-8767-1F2D-18AB-BE1D92D3DA1E}"/>
              </a:ext>
            </a:extLst>
          </p:cNvPr>
          <p:cNvSpPr>
            <a:spLocks noGrp="1"/>
          </p:cNvSpPr>
          <p:nvPr>
            <p:ph type="title" hasCustomPrompt="1"/>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9BC002CF-E8D8-8ED0-DA87-3FDF1EF2CD26}"/>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4" name="Fußzeilenplatzhalter 3">
            <a:extLst>
              <a:ext uri="{FF2B5EF4-FFF2-40B4-BE49-F238E27FC236}">
                <a16:creationId xmlns:a16="http://schemas.microsoft.com/office/drawing/2014/main" id="{EFE8FB42-9A36-F373-BA39-5E9F7C7656F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FC41945-E46A-1992-23D3-A03EF9B3DA86}"/>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338317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D8EE63A-908F-894D-7748-0EBED5492ED6}"/>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3" name="Fußzeilenplatzhalter 2">
            <a:extLst>
              <a:ext uri="{FF2B5EF4-FFF2-40B4-BE49-F238E27FC236}">
                <a16:creationId xmlns:a16="http://schemas.microsoft.com/office/drawing/2014/main" id="{AC877C18-9E1A-E3A4-4C64-88D07248BB3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6432088-9C97-6D1A-A331-9ACC15506302}"/>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215154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B0A169-2ED1-5BAE-3FCE-CAEFC4422F4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C7A120C-C27D-6A22-8ADD-AE8E197AAF15}"/>
              </a:ext>
            </a:extLst>
          </p:cNvPr>
          <p:cNvSpPr>
            <a:spLocks noGrp="1"/>
          </p:cNvSpPr>
          <p:nvPr>
            <p:ph idx="1"/>
          </p:nvPr>
        </p:nvSpPr>
        <p:spPr>
          <a:xfrm>
            <a:off x="5183188" y="987425"/>
            <a:ext cx="6172200" cy="4873625"/>
          </a:xfrm>
        </p:spPr>
        <p:txBody>
          <a:bodyPr/>
          <a:lstStyle>
            <a:lvl1pPr marL="0" indent="0">
              <a:buFontTx/>
              <a:buNone/>
              <a:defRPr sz="3200"/>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a:extLst>
              <a:ext uri="{FF2B5EF4-FFF2-40B4-BE49-F238E27FC236}">
                <a16:creationId xmlns:a16="http://schemas.microsoft.com/office/drawing/2014/main" id="{8AACBBC3-0494-F58D-E09E-5D3171CD4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F08857-A126-4369-573D-0BE20928B0D9}"/>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00C51EE7-4D7A-0D4C-6DE0-2B752A460DA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9DDE77-53AD-3E34-465B-E09D8CFDD39B}"/>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455428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9205F6-6B6B-F9E5-6FF8-12277E0D65C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10172A1-5FDA-14B2-D1EB-8CBDE82AC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9CB3A-846C-040A-454A-382D876B0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8529B9-A270-4A3C-F92E-0E6300BA2D84}"/>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2BE9C548-E4A5-14A2-F706-39C4C9AE6B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8D61DA-40F7-6ECD-F6D5-BF35878414CC}"/>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4026117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3E8CC-DAF0-52AB-69D2-7D43182F7B41}"/>
              </a:ext>
            </a:extLst>
          </p:cNvPr>
          <p:cNvSpPr>
            <a:spLocks noGrp="1"/>
          </p:cNvSpPr>
          <p:nvPr>
            <p:ph type="title" hasCustomPrompt="1"/>
          </p:nvPr>
        </p:nvSpPr>
        <p:spPr/>
        <p:txBody>
          <a:bodyPr/>
          <a:lstStyle/>
          <a:p>
            <a:r>
              <a:rPr lang="de-DE" dirty="0"/>
              <a:t>MASTERTITELFORMAT BEARBEITEN</a:t>
            </a:r>
          </a:p>
        </p:txBody>
      </p:sp>
      <p:sp>
        <p:nvSpPr>
          <p:cNvPr id="3" name="Vertikaler Textplatzhalter 2">
            <a:extLst>
              <a:ext uri="{FF2B5EF4-FFF2-40B4-BE49-F238E27FC236}">
                <a16:creationId xmlns:a16="http://schemas.microsoft.com/office/drawing/2014/main" id="{F30083F2-E5D3-2E67-105A-DBEBE661804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B49419B-3800-4A19-2985-E586E3F50566}"/>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5" name="Fußzeilenplatzhalter 4">
            <a:extLst>
              <a:ext uri="{FF2B5EF4-FFF2-40B4-BE49-F238E27FC236}">
                <a16:creationId xmlns:a16="http://schemas.microsoft.com/office/drawing/2014/main" id="{3662F536-44BC-3983-881C-C02445D65BF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03DBC65-7AEE-6B97-48B8-9FE15609155A}"/>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1514833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630A8FB-0582-EB88-16E1-736D1605F9E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D1B5472-2A0E-4136-2852-F805F5B573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66F8FDF-9BAE-270A-6A43-A10407C4A03B}"/>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5" name="Fußzeilenplatzhalter 4">
            <a:extLst>
              <a:ext uri="{FF2B5EF4-FFF2-40B4-BE49-F238E27FC236}">
                <a16:creationId xmlns:a16="http://schemas.microsoft.com/office/drawing/2014/main" id="{6EB769C6-9295-0E10-E915-69C252F183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ABF0ED3-EC05-5EE1-CA8F-8367030699C0}"/>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127288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2F23BB2B-20A1-96B3-E6AB-227A18E46FA3}"/>
              </a:ext>
            </a:extLst>
          </p:cNvPr>
          <p:cNvSpPr>
            <a:spLocks noGrp="1"/>
          </p:cNvSpPr>
          <p:nvPr>
            <p:ph type="pic" sz="quarter" idx="13"/>
          </p:nvPr>
        </p:nvSpPr>
        <p:spPr>
          <a:xfrm>
            <a:off x="0" y="0"/>
            <a:ext cx="12192000" cy="6858000"/>
          </a:xfrm>
        </p:spPr>
        <p:txBody>
          <a:bodyPr/>
          <a:lstStyle/>
          <a:p>
            <a:endParaRPr lang="de-DE"/>
          </a:p>
        </p:txBody>
      </p:sp>
      <p:sp>
        <p:nvSpPr>
          <p:cNvPr id="2" name="Datumsplatzhalter 1">
            <a:extLst>
              <a:ext uri="{FF2B5EF4-FFF2-40B4-BE49-F238E27FC236}">
                <a16:creationId xmlns:a16="http://schemas.microsoft.com/office/drawing/2014/main" id="{8D8EE63A-908F-894D-7748-0EBED5492ED6}"/>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3" name="Fußzeilenplatzhalter 2">
            <a:extLst>
              <a:ext uri="{FF2B5EF4-FFF2-40B4-BE49-F238E27FC236}">
                <a16:creationId xmlns:a16="http://schemas.microsoft.com/office/drawing/2014/main" id="{AC877C18-9E1A-E3A4-4C64-88D07248BB3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6432088-9C97-6D1A-A331-9ACC15506302}"/>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116271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DFCD7-1EF7-63A6-1DCF-CDC6900C3A68}"/>
              </a:ext>
            </a:extLst>
          </p:cNvPr>
          <p:cNvSpPr>
            <a:spLocks noGrp="1"/>
          </p:cNvSpPr>
          <p:nvPr>
            <p:ph type="title" hasCustomPrompt="1"/>
          </p:nvPr>
        </p:nvSpPr>
        <p:spPr/>
        <p:txBody>
          <a:bodyPr>
            <a:normAutofit/>
          </a:bodyPr>
          <a:lstStyle>
            <a:lvl1pPr>
              <a:defRPr sz="3500" cap="none" spc="300" baseline="0"/>
            </a:lvl1pPr>
          </a:lstStyle>
          <a:p>
            <a:r>
              <a:rPr lang="de-DE" dirty="0"/>
              <a:t>MASTERTITELFORMAT BEARBEITEN</a:t>
            </a:r>
          </a:p>
        </p:txBody>
      </p:sp>
      <p:sp>
        <p:nvSpPr>
          <p:cNvPr id="3" name="Inhaltsplatzhalter 2">
            <a:extLst>
              <a:ext uri="{FF2B5EF4-FFF2-40B4-BE49-F238E27FC236}">
                <a16:creationId xmlns:a16="http://schemas.microsoft.com/office/drawing/2014/main" id="{99F7A415-E901-22C9-555E-DCAACB30220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29BF3E-DB51-249D-2031-6E3FF67650C6}"/>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5" name="Fußzeilenplatzhalter 4">
            <a:extLst>
              <a:ext uri="{FF2B5EF4-FFF2-40B4-BE49-F238E27FC236}">
                <a16:creationId xmlns:a16="http://schemas.microsoft.com/office/drawing/2014/main" id="{9C8D9541-F367-D8CA-C09B-151187F667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7693D4-9EE0-39AB-4CBD-428A14A89A8F}"/>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84156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5364DA-5C3B-0AAD-3B9C-B6EB8A4F158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47B0B-1255-0B2F-9ED1-9BD3E2FA4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5ADD618-588F-5743-87DB-9983D214773C}"/>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5" name="Fußzeilenplatzhalter 4">
            <a:extLst>
              <a:ext uri="{FF2B5EF4-FFF2-40B4-BE49-F238E27FC236}">
                <a16:creationId xmlns:a16="http://schemas.microsoft.com/office/drawing/2014/main" id="{CAA399AA-F9B6-F85D-AAD9-05ADE0C010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83EC1CE-7D17-176C-ABA0-692AC0BCD482}"/>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344441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E63F7-F6B6-2FEB-68A3-B697BAC7AB6D}"/>
              </a:ext>
            </a:extLst>
          </p:cNvPr>
          <p:cNvSpPr>
            <a:spLocks noGrp="1"/>
          </p:cNvSpPr>
          <p:nvPr>
            <p:ph type="title" hasCustomPrompt="1"/>
          </p:nvPr>
        </p:nvSpPr>
        <p:spPr>
          <a:xfrm>
            <a:off x="838200" y="365126"/>
            <a:ext cx="10515600" cy="719396"/>
          </a:xfrm>
        </p:spPr>
        <p:txBody>
          <a:bodyPr/>
          <a:lstStyle/>
          <a:p>
            <a:r>
              <a:rPr lang="de-DE" dirty="0"/>
              <a:t>MASTERTITELFORMAT BEARBEITEN</a:t>
            </a:r>
          </a:p>
        </p:txBody>
      </p:sp>
      <p:sp>
        <p:nvSpPr>
          <p:cNvPr id="3" name="Inhaltsplatzhalter 2">
            <a:extLst>
              <a:ext uri="{FF2B5EF4-FFF2-40B4-BE49-F238E27FC236}">
                <a16:creationId xmlns:a16="http://schemas.microsoft.com/office/drawing/2014/main" id="{69AF2EB7-5393-2F0B-506B-D02CC9BB92BB}"/>
              </a:ext>
            </a:extLst>
          </p:cNvPr>
          <p:cNvSpPr>
            <a:spLocks noGrp="1"/>
          </p:cNvSpPr>
          <p:nvPr>
            <p:ph sz="half" idx="1"/>
          </p:nvPr>
        </p:nvSpPr>
        <p:spPr>
          <a:xfrm>
            <a:off x="838200" y="1318437"/>
            <a:ext cx="5181600" cy="4858526"/>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a:extLst>
              <a:ext uri="{FF2B5EF4-FFF2-40B4-BE49-F238E27FC236}">
                <a16:creationId xmlns:a16="http://schemas.microsoft.com/office/drawing/2014/main" id="{F8C96863-8A86-2E1D-F101-EF9147E6FA4D}"/>
              </a:ext>
            </a:extLst>
          </p:cNvPr>
          <p:cNvSpPr>
            <a:spLocks noGrp="1"/>
          </p:cNvSpPr>
          <p:nvPr>
            <p:ph sz="half" idx="2"/>
          </p:nvPr>
        </p:nvSpPr>
        <p:spPr>
          <a:xfrm>
            <a:off x="6172200" y="1318437"/>
            <a:ext cx="5181600" cy="4858526"/>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a:extLst>
              <a:ext uri="{FF2B5EF4-FFF2-40B4-BE49-F238E27FC236}">
                <a16:creationId xmlns:a16="http://schemas.microsoft.com/office/drawing/2014/main" id="{C6F812D1-EE64-E9DF-76CA-324621D55CC2}"/>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AAF0D040-9358-BD7E-132F-1A827C3720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8411D2-E7B1-B50E-5C07-6515060044F0}"/>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27488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E63F7-F6B6-2FEB-68A3-B697BAC7AB6D}"/>
              </a:ext>
            </a:extLst>
          </p:cNvPr>
          <p:cNvSpPr>
            <a:spLocks noGrp="1"/>
          </p:cNvSpPr>
          <p:nvPr>
            <p:ph type="title" hasCustomPrompt="1"/>
          </p:nvPr>
        </p:nvSpPr>
        <p:spPr>
          <a:xfrm>
            <a:off x="838200" y="365126"/>
            <a:ext cx="10515600" cy="719396"/>
          </a:xfrm>
        </p:spPr>
        <p:txBody>
          <a:bodyPr/>
          <a:lstStyle>
            <a:lvl1pPr>
              <a:defRPr baseline="0">
                <a:solidFill>
                  <a:schemeClr val="accent2">
                    <a:lumMod val="20000"/>
                    <a:lumOff val="80000"/>
                  </a:schemeClr>
                </a:solidFill>
              </a:defRPr>
            </a:lvl1pPr>
          </a:lstStyle>
          <a:p>
            <a:r>
              <a:rPr lang="de-DE" dirty="0"/>
              <a:t>MASTERTITELFORMAT BEARBEITEN</a:t>
            </a:r>
          </a:p>
        </p:txBody>
      </p:sp>
      <p:sp>
        <p:nvSpPr>
          <p:cNvPr id="3" name="Inhaltsplatzhalter 2">
            <a:extLst>
              <a:ext uri="{FF2B5EF4-FFF2-40B4-BE49-F238E27FC236}">
                <a16:creationId xmlns:a16="http://schemas.microsoft.com/office/drawing/2014/main" id="{69AF2EB7-5393-2F0B-506B-D02CC9BB92BB}"/>
              </a:ext>
            </a:extLst>
          </p:cNvPr>
          <p:cNvSpPr>
            <a:spLocks noGrp="1"/>
          </p:cNvSpPr>
          <p:nvPr>
            <p:ph sz="half" idx="1"/>
          </p:nvPr>
        </p:nvSpPr>
        <p:spPr>
          <a:xfrm>
            <a:off x="4452246" y="1291173"/>
            <a:ext cx="3240000" cy="4860000"/>
          </a:xfrm>
        </p:spPr>
        <p:txBody>
          <a:bodyPr>
            <a:normAutofit/>
          </a:bodyPr>
          <a:lstStyle>
            <a:lvl1pPr marL="0" indent="0">
              <a:buFontTx/>
              <a:buNone/>
              <a:defRPr sz="18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4" name="Inhaltsplatzhalter 3">
            <a:extLst>
              <a:ext uri="{FF2B5EF4-FFF2-40B4-BE49-F238E27FC236}">
                <a16:creationId xmlns:a16="http://schemas.microsoft.com/office/drawing/2014/main" id="{F8C96863-8A86-2E1D-F101-EF9147E6FA4D}"/>
              </a:ext>
            </a:extLst>
          </p:cNvPr>
          <p:cNvSpPr>
            <a:spLocks noGrp="1"/>
          </p:cNvSpPr>
          <p:nvPr>
            <p:ph sz="half" idx="2"/>
          </p:nvPr>
        </p:nvSpPr>
        <p:spPr>
          <a:xfrm>
            <a:off x="8066291" y="1291173"/>
            <a:ext cx="3240000" cy="4858526"/>
          </a:xfrm>
        </p:spPr>
        <p:txBody>
          <a:bodyPr>
            <a:normAutofit/>
          </a:bodyPr>
          <a:lstStyle>
            <a:lvl1pPr marL="0" indent="0">
              <a:buFontTx/>
              <a:buNone/>
              <a:defRPr sz="18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5" name="Datumsplatzhalter 4">
            <a:extLst>
              <a:ext uri="{FF2B5EF4-FFF2-40B4-BE49-F238E27FC236}">
                <a16:creationId xmlns:a16="http://schemas.microsoft.com/office/drawing/2014/main" id="{C6F812D1-EE64-E9DF-76CA-324621D55CC2}"/>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AAF0D040-9358-BD7E-132F-1A827C3720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8411D2-E7B1-B50E-5C07-6515060044F0}"/>
              </a:ext>
            </a:extLst>
          </p:cNvPr>
          <p:cNvSpPr>
            <a:spLocks noGrp="1"/>
          </p:cNvSpPr>
          <p:nvPr>
            <p:ph type="sldNum" sz="quarter" idx="12"/>
          </p:nvPr>
        </p:nvSpPr>
        <p:spPr/>
        <p:txBody>
          <a:bodyPr/>
          <a:lstStyle/>
          <a:p>
            <a:fld id="{D752BA8C-71BB-D646-956E-C202D9ECAD47}" type="slidenum">
              <a:rPr lang="de-DE" smtClean="0"/>
              <a:t>‹Nr.›</a:t>
            </a:fld>
            <a:endParaRPr lang="de-DE"/>
          </a:p>
        </p:txBody>
      </p:sp>
      <p:sp>
        <p:nvSpPr>
          <p:cNvPr id="8" name="Inhaltsplatzhalter 3">
            <a:extLst>
              <a:ext uri="{FF2B5EF4-FFF2-40B4-BE49-F238E27FC236}">
                <a16:creationId xmlns:a16="http://schemas.microsoft.com/office/drawing/2014/main" id="{B1353B93-879F-242D-CC9B-6C9713089BBA}"/>
              </a:ext>
            </a:extLst>
          </p:cNvPr>
          <p:cNvSpPr>
            <a:spLocks noGrp="1"/>
          </p:cNvSpPr>
          <p:nvPr>
            <p:ph sz="half" idx="13"/>
          </p:nvPr>
        </p:nvSpPr>
        <p:spPr>
          <a:xfrm>
            <a:off x="838200" y="1292647"/>
            <a:ext cx="3240000" cy="4858526"/>
          </a:xfrm>
        </p:spPr>
        <p:txBody>
          <a:bodyPr>
            <a:normAutofit/>
          </a:bodyPr>
          <a:lstStyle>
            <a:lvl1pPr marL="0" indent="0">
              <a:buFontTx/>
              <a:buNone/>
              <a:defRPr sz="18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Tree>
    <p:extLst>
      <p:ext uri="{BB962C8B-B14F-4D97-AF65-F5344CB8AC3E}">
        <p14:creationId xmlns:p14="http://schemas.microsoft.com/office/powerpoint/2010/main" val="6571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rechte Sp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E63F7-F6B6-2FEB-68A3-B697BAC7AB6D}"/>
              </a:ext>
            </a:extLst>
          </p:cNvPr>
          <p:cNvSpPr>
            <a:spLocks noGrp="1"/>
          </p:cNvSpPr>
          <p:nvPr>
            <p:ph type="title" hasCustomPrompt="1"/>
          </p:nvPr>
        </p:nvSpPr>
        <p:spPr>
          <a:xfrm>
            <a:off x="838200" y="365126"/>
            <a:ext cx="10515600" cy="719396"/>
          </a:xfrm>
        </p:spPr>
        <p:txBody>
          <a:bodyPr/>
          <a:lstStyle>
            <a:lvl1pPr>
              <a:defRPr baseline="0">
                <a:solidFill>
                  <a:schemeClr val="accent2">
                    <a:lumMod val="20000"/>
                    <a:lumOff val="80000"/>
                  </a:schemeClr>
                </a:solidFill>
              </a:defRPr>
            </a:lvl1pPr>
          </a:lstStyle>
          <a:p>
            <a:r>
              <a:rPr lang="de-DE" dirty="0"/>
              <a:t>MASTERTITELFORMAT BEARBEITEN</a:t>
            </a:r>
          </a:p>
        </p:txBody>
      </p:sp>
      <p:sp>
        <p:nvSpPr>
          <p:cNvPr id="3" name="Inhaltsplatzhalter 2">
            <a:extLst>
              <a:ext uri="{FF2B5EF4-FFF2-40B4-BE49-F238E27FC236}">
                <a16:creationId xmlns:a16="http://schemas.microsoft.com/office/drawing/2014/main" id="{69AF2EB7-5393-2F0B-506B-D02CC9BB92BB}"/>
              </a:ext>
            </a:extLst>
          </p:cNvPr>
          <p:cNvSpPr>
            <a:spLocks noGrp="1"/>
          </p:cNvSpPr>
          <p:nvPr>
            <p:ph sz="half" idx="1"/>
          </p:nvPr>
        </p:nvSpPr>
        <p:spPr>
          <a:xfrm>
            <a:off x="838199" y="1318437"/>
            <a:ext cx="7402551" cy="4858526"/>
          </a:xfrm>
        </p:spPr>
        <p:txBody>
          <a:bodyPr/>
          <a:lstStyle>
            <a:lvl1pPr marL="0" indent="0">
              <a:buFontTx/>
              <a:buNone/>
              <a:defRPr baseline="0">
                <a:solidFill>
                  <a:schemeClr val="bg1"/>
                </a:solidFill>
              </a:defRPr>
            </a:lvl1pPr>
            <a:lvl2pPr marL="457200" indent="0">
              <a:buFontTx/>
              <a:buNone/>
              <a:defRPr baseline="0">
                <a:solidFill>
                  <a:schemeClr val="bg1"/>
                </a:solidFill>
              </a:defRPr>
            </a:lvl2pPr>
            <a:lvl3pPr marL="914400" indent="0">
              <a:buFontTx/>
              <a:buNone/>
              <a:defRPr baseline="0">
                <a:solidFill>
                  <a:schemeClr val="bg1"/>
                </a:solidFill>
              </a:defRPr>
            </a:lvl3pPr>
            <a:lvl4pPr marL="1371600" indent="0">
              <a:buFontTx/>
              <a:buNone/>
              <a:defRPr baseline="0">
                <a:solidFill>
                  <a:schemeClr val="bg1"/>
                </a:solidFill>
              </a:defRPr>
            </a:lvl4pPr>
            <a:lvl5pPr marL="1828800" indent="0">
              <a:buFontTx/>
              <a:buNone/>
              <a:defRPr baseline="0">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a:extLst>
              <a:ext uri="{FF2B5EF4-FFF2-40B4-BE49-F238E27FC236}">
                <a16:creationId xmlns:a16="http://schemas.microsoft.com/office/drawing/2014/main" id="{F8C96863-8A86-2E1D-F101-EF9147E6FA4D}"/>
              </a:ext>
            </a:extLst>
          </p:cNvPr>
          <p:cNvSpPr>
            <a:spLocks noGrp="1"/>
          </p:cNvSpPr>
          <p:nvPr>
            <p:ph sz="half" idx="2"/>
          </p:nvPr>
        </p:nvSpPr>
        <p:spPr>
          <a:xfrm>
            <a:off x="8408020" y="1318437"/>
            <a:ext cx="2945780" cy="4858526"/>
          </a:xfrm>
        </p:spPr>
        <p:txBody>
          <a:bodyPr/>
          <a:lstStyle>
            <a:lvl1pPr marL="0" indent="0">
              <a:buFontTx/>
              <a:buNone/>
              <a:defRPr baseline="0">
                <a:solidFill>
                  <a:schemeClr val="bg1"/>
                </a:solidFill>
              </a:defRPr>
            </a:lvl1pPr>
            <a:lvl2pPr marL="457200" indent="0">
              <a:buFontTx/>
              <a:buNone/>
              <a:defRPr baseline="0">
                <a:solidFill>
                  <a:schemeClr val="bg1"/>
                </a:solidFill>
              </a:defRPr>
            </a:lvl2pPr>
            <a:lvl3pPr marL="914400" indent="0">
              <a:buFontTx/>
              <a:buNone/>
              <a:defRPr baseline="0">
                <a:solidFill>
                  <a:schemeClr val="bg1"/>
                </a:solidFill>
              </a:defRPr>
            </a:lvl3pPr>
            <a:lvl4pPr marL="1371600" indent="0">
              <a:buFontTx/>
              <a:buNone/>
              <a:defRPr baseline="0">
                <a:solidFill>
                  <a:schemeClr val="bg1"/>
                </a:solidFill>
              </a:defRPr>
            </a:lvl4pPr>
            <a:lvl5pPr marL="1828800" indent="0">
              <a:buFontTx/>
              <a:buNone/>
              <a:defRPr baseline="0">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a:extLst>
              <a:ext uri="{FF2B5EF4-FFF2-40B4-BE49-F238E27FC236}">
                <a16:creationId xmlns:a16="http://schemas.microsoft.com/office/drawing/2014/main" id="{C6F812D1-EE64-E9DF-76CA-324621D55CC2}"/>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AAF0D040-9358-BD7E-132F-1A827C3720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8411D2-E7B1-B50E-5C07-6515060044F0}"/>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380839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shboar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E63F7-F6B6-2FEB-68A3-B697BAC7AB6D}"/>
              </a:ext>
            </a:extLst>
          </p:cNvPr>
          <p:cNvSpPr>
            <a:spLocks noGrp="1"/>
          </p:cNvSpPr>
          <p:nvPr>
            <p:ph type="title" hasCustomPrompt="1"/>
          </p:nvPr>
        </p:nvSpPr>
        <p:spPr>
          <a:xfrm>
            <a:off x="838200" y="365126"/>
            <a:ext cx="10515600" cy="719396"/>
          </a:xfrm>
        </p:spPr>
        <p:txBody>
          <a:bodyPr/>
          <a:lstStyle/>
          <a:p>
            <a:r>
              <a:rPr lang="de-DE" dirty="0"/>
              <a:t>MASTERTITELFORMAT BEARBEITEN</a:t>
            </a:r>
          </a:p>
        </p:txBody>
      </p:sp>
      <p:sp>
        <p:nvSpPr>
          <p:cNvPr id="3" name="Inhaltsplatzhalter 2">
            <a:extLst>
              <a:ext uri="{FF2B5EF4-FFF2-40B4-BE49-F238E27FC236}">
                <a16:creationId xmlns:a16="http://schemas.microsoft.com/office/drawing/2014/main" id="{69AF2EB7-5393-2F0B-506B-D02CC9BB92BB}"/>
              </a:ext>
            </a:extLst>
          </p:cNvPr>
          <p:cNvSpPr>
            <a:spLocks noGrp="1"/>
          </p:cNvSpPr>
          <p:nvPr>
            <p:ph sz="half" idx="1"/>
          </p:nvPr>
        </p:nvSpPr>
        <p:spPr>
          <a:xfrm>
            <a:off x="9155125" y="2175972"/>
            <a:ext cx="2043305" cy="365125"/>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4" name="Inhaltsplatzhalter 3">
            <a:extLst>
              <a:ext uri="{FF2B5EF4-FFF2-40B4-BE49-F238E27FC236}">
                <a16:creationId xmlns:a16="http://schemas.microsoft.com/office/drawing/2014/main" id="{F8C96863-8A86-2E1D-F101-EF9147E6FA4D}"/>
              </a:ext>
            </a:extLst>
          </p:cNvPr>
          <p:cNvSpPr>
            <a:spLocks noGrp="1"/>
          </p:cNvSpPr>
          <p:nvPr>
            <p:ph sz="half" idx="2"/>
          </p:nvPr>
        </p:nvSpPr>
        <p:spPr>
          <a:xfrm>
            <a:off x="9155125" y="3143339"/>
            <a:ext cx="2043305" cy="365125"/>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5" name="Datumsplatzhalter 4">
            <a:extLst>
              <a:ext uri="{FF2B5EF4-FFF2-40B4-BE49-F238E27FC236}">
                <a16:creationId xmlns:a16="http://schemas.microsoft.com/office/drawing/2014/main" id="{C6F812D1-EE64-E9DF-76CA-324621D55CC2}"/>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AAF0D040-9358-BD7E-132F-1A827C3720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8411D2-E7B1-B50E-5C07-6515060044F0}"/>
              </a:ext>
            </a:extLst>
          </p:cNvPr>
          <p:cNvSpPr>
            <a:spLocks noGrp="1"/>
          </p:cNvSpPr>
          <p:nvPr>
            <p:ph type="sldNum" sz="quarter" idx="12"/>
          </p:nvPr>
        </p:nvSpPr>
        <p:spPr/>
        <p:txBody>
          <a:bodyPr/>
          <a:lstStyle/>
          <a:p>
            <a:fld id="{D752BA8C-71BB-D646-956E-C202D9ECAD47}" type="slidenum">
              <a:rPr lang="de-DE" smtClean="0"/>
              <a:t>‹Nr.›</a:t>
            </a:fld>
            <a:endParaRPr lang="de-DE"/>
          </a:p>
        </p:txBody>
      </p:sp>
      <p:sp>
        <p:nvSpPr>
          <p:cNvPr id="8" name="Inhaltsplatzhalter 3">
            <a:extLst>
              <a:ext uri="{FF2B5EF4-FFF2-40B4-BE49-F238E27FC236}">
                <a16:creationId xmlns:a16="http://schemas.microsoft.com/office/drawing/2014/main" id="{BC7E99A5-5F79-B987-9A97-B963DFDD25BC}"/>
              </a:ext>
            </a:extLst>
          </p:cNvPr>
          <p:cNvSpPr>
            <a:spLocks noGrp="1"/>
          </p:cNvSpPr>
          <p:nvPr>
            <p:ph sz="half" idx="13"/>
          </p:nvPr>
        </p:nvSpPr>
        <p:spPr>
          <a:xfrm>
            <a:off x="9155125" y="4140686"/>
            <a:ext cx="2043305" cy="365125"/>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9" name="Inhaltsplatzhalter 3">
            <a:extLst>
              <a:ext uri="{FF2B5EF4-FFF2-40B4-BE49-F238E27FC236}">
                <a16:creationId xmlns:a16="http://schemas.microsoft.com/office/drawing/2014/main" id="{A9D41B4D-73DD-0E8F-0752-C6E4C3CA8792}"/>
              </a:ext>
            </a:extLst>
          </p:cNvPr>
          <p:cNvSpPr>
            <a:spLocks noGrp="1"/>
          </p:cNvSpPr>
          <p:nvPr>
            <p:ph sz="half" idx="14"/>
          </p:nvPr>
        </p:nvSpPr>
        <p:spPr>
          <a:xfrm>
            <a:off x="9155125" y="5107740"/>
            <a:ext cx="2043305" cy="365125"/>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0" name="Inhaltsplatzhalter 2">
            <a:extLst>
              <a:ext uri="{FF2B5EF4-FFF2-40B4-BE49-F238E27FC236}">
                <a16:creationId xmlns:a16="http://schemas.microsoft.com/office/drawing/2014/main" id="{AC4F1153-2B7F-DFE9-04DC-8BA74FB59095}"/>
              </a:ext>
            </a:extLst>
          </p:cNvPr>
          <p:cNvSpPr>
            <a:spLocks noGrp="1"/>
          </p:cNvSpPr>
          <p:nvPr>
            <p:ph sz="half" idx="15"/>
          </p:nvPr>
        </p:nvSpPr>
        <p:spPr>
          <a:xfrm>
            <a:off x="9155126" y="2485342"/>
            <a:ext cx="1581615"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1" name="Inhaltsplatzhalter 2">
            <a:extLst>
              <a:ext uri="{FF2B5EF4-FFF2-40B4-BE49-F238E27FC236}">
                <a16:creationId xmlns:a16="http://schemas.microsoft.com/office/drawing/2014/main" id="{BE34C251-9A3E-F5F2-9025-16D12D9EF7EF}"/>
              </a:ext>
            </a:extLst>
          </p:cNvPr>
          <p:cNvSpPr>
            <a:spLocks noGrp="1"/>
          </p:cNvSpPr>
          <p:nvPr>
            <p:ph sz="half" idx="16"/>
          </p:nvPr>
        </p:nvSpPr>
        <p:spPr>
          <a:xfrm>
            <a:off x="9155125" y="3481668"/>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2" name="Inhaltsplatzhalter 2">
            <a:extLst>
              <a:ext uri="{FF2B5EF4-FFF2-40B4-BE49-F238E27FC236}">
                <a16:creationId xmlns:a16="http://schemas.microsoft.com/office/drawing/2014/main" id="{6713A4C0-798A-EE3B-E870-56DE8D8FEF65}"/>
              </a:ext>
            </a:extLst>
          </p:cNvPr>
          <p:cNvSpPr>
            <a:spLocks noGrp="1"/>
          </p:cNvSpPr>
          <p:nvPr>
            <p:ph sz="half" idx="17"/>
          </p:nvPr>
        </p:nvSpPr>
        <p:spPr>
          <a:xfrm>
            <a:off x="9155125" y="4464111"/>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3" name="Inhaltsplatzhalter 2">
            <a:extLst>
              <a:ext uri="{FF2B5EF4-FFF2-40B4-BE49-F238E27FC236}">
                <a16:creationId xmlns:a16="http://schemas.microsoft.com/office/drawing/2014/main" id="{3B9F407D-9E4B-14A6-7178-1F587CDBB764}"/>
              </a:ext>
            </a:extLst>
          </p:cNvPr>
          <p:cNvSpPr>
            <a:spLocks noGrp="1"/>
          </p:cNvSpPr>
          <p:nvPr>
            <p:ph sz="half" idx="18"/>
          </p:nvPr>
        </p:nvSpPr>
        <p:spPr>
          <a:xfrm>
            <a:off x="9155125" y="5442126"/>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4" name="Inhaltsplatzhalter 2">
            <a:extLst>
              <a:ext uri="{FF2B5EF4-FFF2-40B4-BE49-F238E27FC236}">
                <a16:creationId xmlns:a16="http://schemas.microsoft.com/office/drawing/2014/main" id="{04068F15-4181-6275-43FD-62E699E56669}"/>
              </a:ext>
            </a:extLst>
          </p:cNvPr>
          <p:cNvSpPr>
            <a:spLocks noGrp="1"/>
          </p:cNvSpPr>
          <p:nvPr>
            <p:ph sz="half" idx="19"/>
          </p:nvPr>
        </p:nvSpPr>
        <p:spPr>
          <a:xfrm>
            <a:off x="9151409" y="1943442"/>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5" name="Inhaltsplatzhalter 2">
            <a:extLst>
              <a:ext uri="{FF2B5EF4-FFF2-40B4-BE49-F238E27FC236}">
                <a16:creationId xmlns:a16="http://schemas.microsoft.com/office/drawing/2014/main" id="{7B31ECE8-3E8C-28F4-11AE-03030B1AE278}"/>
              </a:ext>
            </a:extLst>
          </p:cNvPr>
          <p:cNvSpPr>
            <a:spLocks noGrp="1"/>
          </p:cNvSpPr>
          <p:nvPr>
            <p:ph sz="half" idx="20"/>
          </p:nvPr>
        </p:nvSpPr>
        <p:spPr>
          <a:xfrm>
            <a:off x="9151409" y="2939768"/>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6" name="Inhaltsplatzhalter 2">
            <a:extLst>
              <a:ext uri="{FF2B5EF4-FFF2-40B4-BE49-F238E27FC236}">
                <a16:creationId xmlns:a16="http://schemas.microsoft.com/office/drawing/2014/main" id="{86E8D0C3-A391-317A-C3F1-4C316DB00266}"/>
              </a:ext>
            </a:extLst>
          </p:cNvPr>
          <p:cNvSpPr>
            <a:spLocks noGrp="1"/>
          </p:cNvSpPr>
          <p:nvPr>
            <p:ph sz="half" idx="21"/>
          </p:nvPr>
        </p:nvSpPr>
        <p:spPr>
          <a:xfrm>
            <a:off x="9151409" y="3922211"/>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
        <p:nvSpPr>
          <p:cNvPr id="17" name="Inhaltsplatzhalter 2">
            <a:extLst>
              <a:ext uri="{FF2B5EF4-FFF2-40B4-BE49-F238E27FC236}">
                <a16:creationId xmlns:a16="http://schemas.microsoft.com/office/drawing/2014/main" id="{54A98B97-2C36-28B9-435D-91AFD1965619}"/>
              </a:ext>
            </a:extLst>
          </p:cNvPr>
          <p:cNvSpPr>
            <a:spLocks noGrp="1"/>
          </p:cNvSpPr>
          <p:nvPr>
            <p:ph sz="half" idx="22"/>
          </p:nvPr>
        </p:nvSpPr>
        <p:spPr>
          <a:xfrm>
            <a:off x="9151409" y="4900226"/>
            <a:ext cx="1581616" cy="260621"/>
          </a:xfrm>
        </p:spPr>
        <p:txBody>
          <a:bodyPr>
            <a:normAutofit/>
          </a:bodyPr>
          <a:lstStyle>
            <a:lvl1pPr marL="0" indent="0">
              <a:buFontTx/>
              <a:buNone/>
              <a:defRPr sz="1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de-DE" dirty="0"/>
          </a:p>
        </p:txBody>
      </p:sp>
    </p:spTree>
    <p:extLst>
      <p:ext uri="{BB962C8B-B14F-4D97-AF65-F5344CB8AC3E}">
        <p14:creationId xmlns:p14="http://schemas.microsoft.com/office/powerpoint/2010/main" val="366044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 Schrift in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E63F7-F6B6-2FEB-68A3-B697BAC7AB6D}"/>
              </a:ext>
            </a:extLst>
          </p:cNvPr>
          <p:cNvSpPr>
            <a:spLocks noGrp="1"/>
          </p:cNvSpPr>
          <p:nvPr>
            <p:ph type="title" hasCustomPrompt="1"/>
          </p:nvPr>
        </p:nvSpPr>
        <p:spPr>
          <a:xfrm>
            <a:off x="838200" y="365126"/>
            <a:ext cx="10515600" cy="719396"/>
          </a:xfrm>
        </p:spPr>
        <p:txBody>
          <a:bodyPr/>
          <a:lstStyle>
            <a:lvl1pPr>
              <a:defRPr baseline="0">
                <a:solidFill>
                  <a:schemeClr val="bg1">
                    <a:lumMod val="95000"/>
                  </a:schemeClr>
                </a:solidFill>
              </a:defRPr>
            </a:lvl1pPr>
          </a:lstStyle>
          <a:p>
            <a:r>
              <a:rPr lang="de-DE" dirty="0"/>
              <a:t>MASTERTITELFORMAT BEARBEITEN</a:t>
            </a:r>
          </a:p>
        </p:txBody>
      </p:sp>
      <p:sp>
        <p:nvSpPr>
          <p:cNvPr id="3" name="Inhaltsplatzhalter 2">
            <a:extLst>
              <a:ext uri="{FF2B5EF4-FFF2-40B4-BE49-F238E27FC236}">
                <a16:creationId xmlns:a16="http://schemas.microsoft.com/office/drawing/2014/main" id="{69AF2EB7-5393-2F0B-506B-D02CC9BB92BB}"/>
              </a:ext>
            </a:extLst>
          </p:cNvPr>
          <p:cNvSpPr>
            <a:spLocks noGrp="1"/>
          </p:cNvSpPr>
          <p:nvPr>
            <p:ph sz="half" idx="1"/>
          </p:nvPr>
        </p:nvSpPr>
        <p:spPr>
          <a:xfrm>
            <a:off x="838200" y="1318437"/>
            <a:ext cx="5181600" cy="4858526"/>
          </a:xfrm>
        </p:spPr>
        <p:txBody>
          <a:bodyPr/>
          <a:lstStyle>
            <a:lvl1pPr marL="0" indent="0">
              <a:buFontTx/>
              <a:buNone/>
              <a:defRPr baseline="0">
                <a:solidFill>
                  <a:schemeClr val="bg1">
                    <a:lumMod val="95000"/>
                  </a:schemeClr>
                </a:solidFill>
              </a:defRPr>
            </a:lvl1pPr>
            <a:lvl2pPr marL="457200" indent="0">
              <a:buFontTx/>
              <a:buNone/>
              <a:defRPr baseline="0">
                <a:solidFill>
                  <a:schemeClr val="bg1">
                    <a:lumMod val="95000"/>
                  </a:schemeClr>
                </a:solidFill>
              </a:defRPr>
            </a:lvl2pPr>
            <a:lvl3pPr marL="914400" indent="0">
              <a:buFontTx/>
              <a:buNone/>
              <a:defRPr baseline="0">
                <a:solidFill>
                  <a:schemeClr val="bg1">
                    <a:lumMod val="95000"/>
                  </a:schemeClr>
                </a:solidFill>
              </a:defRPr>
            </a:lvl3pPr>
            <a:lvl4pPr marL="1371600" indent="0">
              <a:buFontTx/>
              <a:buNone/>
              <a:defRPr baseline="0">
                <a:solidFill>
                  <a:schemeClr val="bg1">
                    <a:lumMod val="95000"/>
                  </a:schemeClr>
                </a:solidFill>
              </a:defRPr>
            </a:lvl4pPr>
            <a:lvl5pPr marL="1828800" indent="0">
              <a:buFontTx/>
              <a:buNone/>
              <a:defRPr baseline="0">
                <a:solidFill>
                  <a:schemeClr val="bg1">
                    <a:lumMod val="95000"/>
                  </a:schemeClr>
                </a:solidFill>
              </a:defRPr>
            </a:lvl5pPr>
          </a:lstStyle>
          <a:p>
            <a:pPr lvl="0"/>
            <a:r>
              <a:rPr lang="de-DE" dirty="0"/>
              <a:t>Mastertextformat bearbeiten</a:t>
            </a:r>
          </a:p>
        </p:txBody>
      </p:sp>
      <p:sp>
        <p:nvSpPr>
          <p:cNvPr id="4" name="Inhaltsplatzhalter 3">
            <a:extLst>
              <a:ext uri="{FF2B5EF4-FFF2-40B4-BE49-F238E27FC236}">
                <a16:creationId xmlns:a16="http://schemas.microsoft.com/office/drawing/2014/main" id="{F8C96863-8A86-2E1D-F101-EF9147E6FA4D}"/>
              </a:ext>
            </a:extLst>
          </p:cNvPr>
          <p:cNvSpPr>
            <a:spLocks noGrp="1"/>
          </p:cNvSpPr>
          <p:nvPr>
            <p:ph sz="half" idx="2"/>
          </p:nvPr>
        </p:nvSpPr>
        <p:spPr>
          <a:xfrm>
            <a:off x="6172200" y="1318437"/>
            <a:ext cx="5181600" cy="4858526"/>
          </a:xfrm>
        </p:spPr>
        <p:txBody>
          <a:bodyPr/>
          <a:lstStyle>
            <a:lvl1pPr marL="0" indent="0">
              <a:buFontTx/>
              <a:buNone/>
              <a:defRPr baseline="0">
                <a:solidFill>
                  <a:schemeClr val="bg1">
                    <a:lumMod val="95000"/>
                  </a:schemeClr>
                </a:solidFill>
              </a:defRPr>
            </a:lvl1pPr>
            <a:lvl2pPr marL="457200" indent="0">
              <a:buFontTx/>
              <a:buNone/>
              <a:defRPr baseline="0">
                <a:solidFill>
                  <a:schemeClr val="bg1">
                    <a:lumMod val="95000"/>
                  </a:schemeClr>
                </a:solidFill>
              </a:defRPr>
            </a:lvl2pPr>
            <a:lvl3pPr marL="914400" indent="0">
              <a:buFontTx/>
              <a:buNone/>
              <a:defRPr baseline="0">
                <a:solidFill>
                  <a:schemeClr val="bg1">
                    <a:lumMod val="95000"/>
                  </a:schemeClr>
                </a:solidFill>
              </a:defRPr>
            </a:lvl3pPr>
            <a:lvl4pPr marL="1371600" indent="0">
              <a:buFontTx/>
              <a:buNone/>
              <a:defRPr baseline="0">
                <a:solidFill>
                  <a:schemeClr val="bg1">
                    <a:lumMod val="95000"/>
                  </a:schemeClr>
                </a:solidFill>
              </a:defRPr>
            </a:lvl4pPr>
            <a:lvl5pPr marL="1828800" indent="0">
              <a:buFontTx/>
              <a:buNone/>
              <a:defRPr baseline="0">
                <a:solidFill>
                  <a:schemeClr val="bg1">
                    <a:lumMod val="95000"/>
                  </a:schemeClr>
                </a:solidFill>
              </a:defRPr>
            </a:lvl5pPr>
          </a:lstStyle>
          <a:p>
            <a:pPr lvl="0"/>
            <a:r>
              <a:rPr lang="de-DE" dirty="0"/>
              <a:t>Mastertextformat bearbeiten</a:t>
            </a:r>
          </a:p>
        </p:txBody>
      </p:sp>
      <p:sp>
        <p:nvSpPr>
          <p:cNvPr id="5" name="Datumsplatzhalter 4">
            <a:extLst>
              <a:ext uri="{FF2B5EF4-FFF2-40B4-BE49-F238E27FC236}">
                <a16:creationId xmlns:a16="http://schemas.microsoft.com/office/drawing/2014/main" id="{C6F812D1-EE64-E9DF-76CA-324621D55CC2}"/>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6" name="Fußzeilenplatzhalter 5">
            <a:extLst>
              <a:ext uri="{FF2B5EF4-FFF2-40B4-BE49-F238E27FC236}">
                <a16:creationId xmlns:a16="http://schemas.microsoft.com/office/drawing/2014/main" id="{AAF0D040-9358-BD7E-132F-1A827C3720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8411D2-E7B1-B50E-5C07-6515060044F0}"/>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301970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2A050-3DE4-FD32-060F-04613BC50EB0}"/>
              </a:ext>
            </a:extLst>
          </p:cNvPr>
          <p:cNvSpPr>
            <a:spLocks noGrp="1"/>
          </p:cNvSpPr>
          <p:nvPr>
            <p:ph type="title"/>
          </p:nvPr>
        </p:nvSpPr>
        <p:spPr>
          <a:xfrm>
            <a:off x="839788" y="365125"/>
            <a:ext cx="10515600" cy="1325563"/>
          </a:xfrm>
        </p:spPr>
        <p:txBody>
          <a:bodyPr/>
          <a:lstStyle/>
          <a:p>
            <a:r>
              <a:rPr lang="de-DE" dirty="0"/>
              <a:t>Mastertitelformat bearbeiten</a:t>
            </a:r>
          </a:p>
        </p:txBody>
      </p:sp>
      <p:sp>
        <p:nvSpPr>
          <p:cNvPr id="3" name="Textplatzhalter 2">
            <a:extLst>
              <a:ext uri="{FF2B5EF4-FFF2-40B4-BE49-F238E27FC236}">
                <a16:creationId xmlns:a16="http://schemas.microsoft.com/office/drawing/2014/main" id="{D2335CC5-C61B-ECAF-F1D5-73975A828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a:extLst>
              <a:ext uri="{FF2B5EF4-FFF2-40B4-BE49-F238E27FC236}">
                <a16:creationId xmlns:a16="http://schemas.microsoft.com/office/drawing/2014/main" id="{7F79694F-EC7B-FD16-232C-186BE044687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FEEE04C-A330-5699-AFC4-D6080CA0D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26BE33C-F03D-83F6-2210-EDE94855FC2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567434F-C60A-129F-087A-00B72B7657B6}"/>
              </a:ext>
            </a:extLst>
          </p:cNvPr>
          <p:cNvSpPr>
            <a:spLocks noGrp="1"/>
          </p:cNvSpPr>
          <p:nvPr>
            <p:ph type="dt" sz="half" idx="10"/>
          </p:nvPr>
        </p:nvSpPr>
        <p:spPr/>
        <p:txBody>
          <a:bodyPr/>
          <a:lstStyle/>
          <a:p>
            <a:fld id="{B10A00E3-4789-1445-B750-838362C90709}" type="datetimeFigureOut">
              <a:rPr lang="de-DE" smtClean="0"/>
              <a:t>19.10.23</a:t>
            </a:fld>
            <a:endParaRPr lang="de-DE"/>
          </a:p>
        </p:txBody>
      </p:sp>
      <p:sp>
        <p:nvSpPr>
          <p:cNvPr id="8" name="Fußzeilenplatzhalter 7">
            <a:extLst>
              <a:ext uri="{FF2B5EF4-FFF2-40B4-BE49-F238E27FC236}">
                <a16:creationId xmlns:a16="http://schemas.microsoft.com/office/drawing/2014/main" id="{ED5240C7-AC95-DC80-5784-C6C99FAD2F3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2DB4560-DA8D-9BA0-E7C8-BEFED601EC80}"/>
              </a:ext>
            </a:extLst>
          </p:cNvPr>
          <p:cNvSpPr>
            <a:spLocks noGrp="1"/>
          </p:cNvSpPr>
          <p:nvPr>
            <p:ph type="sldNum" sz="quarter" idx="12"/>
          </p:nvPr>
        </p:nvSpPr>
        <p:spPr/>
        <p:txBody>
          <a:bodyPr/>
          <a:lstStyle/>
          <a:p>
            <a:fld id="{D752BA8C-71BB-D646-956E-C202D9ECAD47}" type="slidenum">
              <a:rPr lang="de-DE" smtClean="0"/>
              <a:t>‹Nr.›</a:t>
            </a:fld>
            <a:endParaRPr lang="de-DE"/>
          </a:p>
        </p:txBody>
      </p:sp>
    </p:spTree>
    <p:extLst>
      <p:ext uri="{BB962C8B-B14F-4D97-AF65-F5344CB8AC3E}">
        <p14:creationId xmlns:p14="http://schemas.microsoft.com/office/powerpoint/2010/main" val="305286205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2426701-3999-A498-8A49-2056548BB3C2}"/>
              </a:ext>
            </a:extLst>
          </p:cNvPr>
          <p:cNvSpPr>
            <a:spLocks noGrp="1"/>
          </p:cNvSpPr>
          <p:nvPr>
            <p:ph type="title"/>
          </p:nvPr>
        </p:nvSpPr>
        <p:spPr>
          <a:xfrm>
            <a:off x="838200" y="365125"/>
            <a:ext cx="10515600" cy="634335"/>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4EA7154B-3F4B-5386-CBB5-1C918574E357}"/>
              </a:ext>
            </a:extLst>
          </p:cNvPr>
          <p:cNvSpPr>
            <a:spLocks noGrp="1"/>
          </p:cNvSpPr>
          <p:nvPr>
            <p:ph type="body" idx="1"/>
          </p:nvPr>
        </p:nvSpPr>
        <p:spPr>
          <a:xfrm>
            <a:off x="838200" y="1509823"/>
            <a:ext cx="10515600" cy="466714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DDCF874-9477-421D-0E87-A3661DBBA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A00E3-4789-1445-B750-838362C90709}" type="datetimeFigureOut">
              <a:rPr lang="de-DE" smtClean="0"/>
              <a:t>19.10.23</a:t>
            </a:fld>
            <a:endParaRPr lang="de-DE"/>
          </a:p>
        </p:txBody>
      </p:sp>
      <p:sp>
        <p:nvSpPr>
          <p:cNvPr id="5" name="Fußzeilenplatzhalter 4">
            <a:extLst>
              <a:ext uri="{FF2B5EF4-FFF2-40B4-BE49-F238E27FC236}">
                <a16:creationId xmlns:a16="http://schemas.microsoft.com/office/drawing/2014/main" id="{A44375FD-ADEA-3A33-54F6-D974B4C6C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50DC706-302B-0F05-D513-6FA9AED70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2BA8C-71BB-D646-956E-C202D9ECAD47}" type="slidenum">
              <a:rPr lang="de-DE" smtClean="0"/>
              <a:t>‹Nr.›</a:t>
            </a:fld>
            <a:endParaRPr lang="de-DE"/>
          </a:p>
        </p:txBody>
      </p:sp>
      <p:sp>
        <p:nvSpPr>
          <p:cNvPr id="7" name="Textfeld 6">
            <a:extLst>
              <a:ext uri="{FF2B5EF4-FFF2-40B4-BE49-F238E27FC236}">
                <a16:creationId xmlns:a16="http://schemas.microsoft.com/office/drawing/2014/main" id="{1E15593A-9697-ED51-C928-1885EAB5D6B3}"/>
              </a:ext>
            </a:extLst>
          </p:cNvPr>
          <p:cNvSpPr txBox="1"/>
          <p:nvPr userDrawn="1"/>
        </p:nvSpPr>
        <p:spPr>
          <a:xfrm rot="16200000">
            <a:off x="-1033625" y="3258641"/>
            <a:ext cx="2620150" cy="307777"/>
          </a:xfrm>
          <a:prstGeom prst="rect">
            <a:avLst/>
          </a:prstGeom>
          <a:noFill/>
        </p:spPr>
        <p:txBody>
          <a:bodyPr wrap="square" rtlCol="0">
            <a:spAutoFit/>
          </a:bodyPr>
          <a:lstStyle/>
          <a:p>
            <a:pPr algn="ctr"/>
            <a:r>
              <a:rPr lang="de-DE" sz="1400" baseline="0" dirty="0">
                <a:latin typeface="Arial" panose="020B0604020202020204" pitchFamily="34" charset="0"/>
                <a:cs typeface="Arial" panose="020B0604020202020204" pitchFamily="34" charset="0"/>
              </a:rPr>
              <a:t>Steckbrief  •  </a:t>
            </a:r>
            <a:r>
              <a:rPr lang="de-DE" sz="1400" baseline="0" dirty="0" err="1">
                <a:latin typeface="Arial" panose="020B0604020202020204" pitchFamily="34" charset="0"/>
                <a:cs typeface="Arial" panose="020B0604020202020204" pitchFamily="34" charset="0"/>
              </a:rPr>
              <a:t>finii-apps.de</a:t>
            </a:r>
            <a:endParaRPr lang="de-DE" sz="1400" baseline="0" dirty="0">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664EBD17-388B-FE4B-8E0E-AD50BD16FCC9}"/>
              </a:ext>
            </a:extLst>
          </p:cNvPr>
          <p:cNvSpPr txBox="1"/>
          <p:nvPr userDrawn="1"/>
        </p:nvSpPr>
        <p:spPr>
          <a:xfrm rot="5400000">
            <a:off x="10795449" y="3182223"/>
            <a:ext cx="2187613" cy="307777"/>
          </a:xfrm>
          <a:prstGeom prst="rect">
            <a:avLst/>
          </a:prstGeom>
          <a:noFill/>
        </p:spPr>
        <p:txBody>
          <a:bodyPr wrap="square" rtlCol="0">
            <a:spAutoFit/>
          </a:bodyPr>
          <a:lstStyle/>
          <a:p>
            <a:pPr algn="ctr"/>
            <a:r>
              <a:rPr lang="de-DE" sz="1400" baseline="0" dirty="0">
                <a:latin typeface="Arial" panose="020B0604020202020204" pitchFamily="34" charset="0"/>
                <a:cs typeface="Arial" panose="020B0604020202020204" pitchFamily="34" charset="0"/>
              </a:rPr>
              <a:t>Vorlage</a:t>
            </a:r>
          </a:p>
        </p:txBody>
      </p:sp>
    </p:spTree>
    <p:extLst>
      <p:ext uri="{BB962C8B-B14F-4D97-AF65-F5344CB8AC3E}">
        <p14:creationId xmlns:p14="http://schemas.microsoft.com/office/powerpoint/2010/main" val="274361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4" r:id="rId5"/>
    <p:sldLayoutId id="2147483662" r:id="rId6"/>
    <p:sldLayoutId id="2147483663" r:id="rId7"/>
    <p:sldLayoutId id="2147483661"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txStyles>
    <p:titleStyle>
      <a:lvl1pPr algn="l" defTabSz="914400" rtl="0" eaLnBrk="1" latinLnBrk="0" hangingPunct="1">
        <a:lnSpc>
          <a:spcPct val="90000"/>
        </a:lnSpc>
        <a:spcBef>
          <a:spcPct val="0"/>
        </a:spcBef>
        <a:buNone/>
        <a:defRPr sz="3500" kern="1200" spc="300" baseline="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notesSlide" Target="../notesSlides/notesSl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notesSlide" Target="../notesSlides/notesSlide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retap.jpg"/>
          <p:cNvPicPr>
            <a:picLocks noChangeAspect="1"/>
          </p:cNvPicPr>
          <p:nvPr/>
        </p:nvPicPr>
        <p:blipFill>
          <a:blip r:embed="rId2"/>
          <a:stretch>
            <a:fillRect/>
          </a:stretch>
        </p:blipFill>
        <p:spPr>
          <a:xfrm>
            <a:off x="0" y="0"/>
            <a:ext cx="12193200" cy="6858000"/>
          </a:xfrm>
          <a:prstGeom prst="rect">
            <a:avLst/>
          </a:prstGeom>
        </p:spPr>
      </p:pic>
      <p:sp>
        <p:nvSpPr>
          <p:cNvPr id="2" name="Titel 1">
            <a:extLst>
              <a:ext uri="{FF2B5EF4-FFF2-40B4-BE49-F238E27FC236}">
                <a16:creationId xmlns:a16="http://schemas.microsoft.com/office/drawing/2014/main" id="{AB92E043-573F-746C-428D-5F646E522597}"/>
              </a:ext>
            </a:extLst>
          </p:cNvPr>
          <p:cNvSpPr>
            <a:spLocks noGrp="1"/>
          </p:cNvSpPr>
          <p:nvPr>
            <p:ph type="ctrTitle"/>
          </p:nvPr>
        </p:nvSpPr>
        <p:spPr/>
        <p:txBody>
          <a:bodyPr/>
          <a:lstStyle/>
          <a:p>
            <a:r>
              <a:t>Creative Brief</a:t>
            </a:r>
          </a:p>
        </p:txBody>
      </p:sp>
      <p:sp>
        <p:nvSpPr>
          <p:cNvPr id="3" name="Untertitel 2">
            <a:extLst>
              <a:ext uri="{FF2B5EF4-FFF2-40B4-BE49-F238E27FC236}">
                <a16:creationId xmlns:a16="http://schemas.microsoft.com/office/drawing/2014/main" id="{07B3D7BD-AEEF-FB90-10B0-058CD31262C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73644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iretap.jpg"/>
          <p:cNvPicPr>
            <a:picLocks noChangeAspect="1"/>
          </p:cNvPicPr>
          <p:nvPr/>
        </p:nvPicPr>
        <p:blipFill>
          <a:blip r:embed="rId4"/>
          <a:stretch>
            <a:fillRect/>
          </a:stretch>
        </p:blipFill>
        <p:spPr>
          <a:xfrm>
            <a:off x="0" y="0"/>
            <a:ext cx="12193200" cy="6858000"/>
          </a:xfrm>
          <a:prstGeom prst="rect">
            <a:avLst/>
          </a:prstGeom>
        </p:spPr>
      </p:pic>
      <p:sp>
        <p:nvSpPr>
          <p:cNvPr id="2" name="Titel 1">
            <a:extLst>
              <a:ext uri="{FF2B5EF4-FFF2-40B4-BE49-F238E27FC236}">
                <a16:creationId xmlns:a16="http://schemas.microsoft.com/office/drawing/2014/main" id="{186873AF-139C-0713-4692-ED52A89E3E96}"/>
              </a:ext>
            </a:extLst>
          </p:cNvPr>
          <p:cNvSpPr>
            <a:spLocks noGrp="1"/>
          </p:cNvSpPr>
          <p:nvPr>
            <p:ph type="title"/>
          </p:nvPr>
        </p:nvSpPr>
        <p:spPr>
          <a:xfrm>
            <a:off x="1066804" y="365126"/>
            <a:ext cx="10286995" cy="719396"/>
          </a:xfrm>
        </p:spPr>
        <p:txBody>
          <a:bodyPr/>
          <a:lstStyle/>
          <a:p>
            <a:r>
              <a:t>Produkt: "Sellify"</a:t>
            </a:r>
          </a:p>
        </p:txBody>
      </p:sp>
      <p:sp>
        <p:nvSpPr>
          <p:cNvPr id="3" name="Inhaltsplatzhalter 2">
            <a:extLst>
              <a:ext uri="{FF2B5EF4-FFF2-40B4-BE49-F238E27FC236}">
                <a16:creationId xmlns:a16="http://schemas.microsoft.com/office/drawing/2014/main" id="{C59EC8BA-5594-ED0C-8C91-A7213A40DE1D}"/>
              </a:ext>
            </a:extLst>
          </p:cNvPr>
          <p:cNvSpPr>
            <a:spLocks noGrp="1"/>
          </p:cNvSpPr>
          <p:nvPr>
            <p:ph sz="half" idx="1"/>
          </p:nvPr>
        </p:nvSpPr>
        <p:spPr>
          <a:xfrm>
            <a:off x="4566548" y="1291173"/>
            <a:ext cx="3240000" cy="4860000"/>
          </a:xfrm>
        </p:spPr>
        <p:txBody>
          <a:bodyPr>
            <a:normAutofit/>
          </a:bodyPr>
          <a:lstStyle/>
          <a:p>
            <a:r>
              <a:t>Wie es das macht:</a:t>
            </a:r>
          </a:p>
          <a:p>
            <a:r>
              <a:t>2. Motion Picture, Scrollytelling und einprägsame Interaktionen helfen dem Kunden, seine Produkte zu vermarkten. Zum Beispiel können sie ein Video erstellen, das die Vorteile des Produkts hervorhebt und es auf einer Landingpage präsentiert. </a:t>
            </a:r>
          </a:p>
        </p:txBody>
      </p:sp>
      <p:sp>
        <p:nvSpPr>
          <p:cNvPr id="4" name="Inhaltsplatzhalter 3">
            <a:extLst>
              <a:ext uri="{FF2B5EF4-FFF2-40B4-BE49-F238E27FC236}">
                <a16:creationId xmlns:a16="http://schemas.microsoft.com/office/drawing/2014/main" id="{BF447FFB-B376-2247-2472-5E33C3C23781}"/>
              </a:ext>
            </a:extLst>
          </p:cNvPr>
          <p:cNvSpPr>
            <a:spLocks noGrp="1"/>
          </p:cNvSpPr>
          <p:nvPr>
            <p:ph sz="half" idx="2"/>
          </p:nvPr>
        </p:nvSpPr>
        <p:spPr/>
        <p:txBody>
          <a:bodyPr>
            <a:normAutofit/>
          </a:bodyPr>
          <a:lstStyle/>
          <a:p>
            <a:r>
              <a:t>Woraus es besteht:</a:t>
            </a:r>
          </a:p>
          <a:p>
            <a:r>
              <a:t>3. Das Produkt muss technische Komponenten wie eine benutzerfreundliche Benutzeroberfläche, ein Video-Maker, ein Bild-Editor und ein Text-Editor haben, um dem Kunden zu helfen, emotionale Landingpages zu erstellen.</a:t>
            </a:r>
          </a:p>
        </p:txBody>
      </p:sp>
      <p:sp>
        <p:nvSpPr>
          <p:cNvPr id="5" name="Inhaltsplatzhalter 4">
            <a:extLst>
              <a:ext uri="{FF2B5EF4-FFF2-40B4-BE49-F238E27FC236}">
                <a16:creationId xmlns:a16="http://schemas.microsoft.com/office/drawing/2014/main" id="{6AAC4804-91BF-31AE-2422-EA696BF69340}"/>
              </a:ext>
            </a:extLst>
          </p:cNvPr>
          <p:cNvSpPr>
            <a:spLocks noGrp="1"/>
          </p:cNvSpPr>
          <p:nvPr>
            <p:ph sz="half" idx="13"/>
          </p:nvPr>
        </p:nvSpPr>
        <p:spPr>
          <a:xfrm>
            <a:off x="1066805" y="1292647"/>
            <a:ext cx="3240000" cy="4858526"/>
          </a:xfrm>
        </p:spPr>
        <p:txBody>
          <a:bodyPr>
            <a:normAutofit/>
          </a:bodyPr>
          <a:lstStyle/>
          <a:p>
            <a:r>
              <a:t>Was das Produkt dir abnimmt:</a:t>
            </a:r>
          </a:p>
          <a:p>
            <a:r>
              <a:t>1. Das Produkt nimmt dem Kunden den Stress und die Zeit, die er braucht, um emotionale Landingpages zu entwickeln, Produkte zu vermarkten und Verkaufsargumente zu finden. </a:t>
            </a:r>
          </a:p>
        </p:txBody>
      </p:sp>
      <p:pic>
        <p:nvPicPr>
          <p:cNvPr id="7" name="Grafik 6" descr="Ein Bild, das Logo, Schrift, Symbol, Grafiken enthält.&#10;&#10;Automatisch generierte Beschreibung">
            <a:extLst>
              <a:ext uri="{FF2B5EF4-FFF2-40B4-BE49-F238E27FC236}">
                <a16:creationId xmlns:a16="http://schemas.microsoft.com/office/drawing/2014/main" id="{52B1DE74-C673-3483-3AE4-46F754A2B69E}"/>
              </a:ext>
            </a:extLst>
          </p:cNvPr>
          <p:cNvPicPr>
            <a:picLocks noChangeAspect="1"/>
          </p:cNvPicPr>
          <p:nvPr/>
        </p:nvPicPr>
        <p:blipFill>
          <a:blip r:embed="rId2"/>
          <a:stretch>
            <a:fillRect/>
          </a:stretch>
        </p:blipFill>
        <p:spPr>
          <a:xfrm>
            <a:off x="10668000" y="6231854"/>
            <a:ext cx="1198074" cy="271995"/>
          </a:xfrm>
          <a:prstGeom prst="rect">
            <a:avLst/>
          </a:prstGeom>
        </p:spPr>
      </p:pic>
    </p:spTree>
    <p:extLst>
      <p:ext uri="{BB962C8B-B14F-4D97-AF65-F5344CB8AC3E}">
        <p14:creationId xmlns:p14="http://schemas.microsoft.com/office/powerpoint/2010/main" val="236157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iretap.jpg"/>
          <p:cNvPicPr>
            <a:picLocks noChangeAspect="1"/>
          </p:cNvPicPr>
          <p:nvPr/>
        </p:nvPicPr>
        <p:blipFill>
          <a:blip r:embed="rId3"/>
          <a:stretch>
            <a:fillRect/>
          </a:stretch>
        </p:blipFill>
        <p:spPr>
          <a:xfrm>
            <a:off x="0" y="0"/>
            <a:ext cx="12193200" cy="6858000"/>
          </a:xfrm>
          <a:prstGeom prst="rect">
            <a:avLst/>
          </a:prstGeom>
        </p:spPr>
      </p:pic>
      <p:sp>
        <p:nvSpPr>
          <p:cNvPr id="2" name="Titel 1">
            <a:extLst>
              <a:ext uri="{FF2B5EF4-FFF2-40B4-BE49-F238E27FC236}">
                <a16:creationId xmlns:a16="http://schemas.microsoft.com/office/drawing/2014/main" id="{A74D3CBC-A8C3-69BB-6991-A58F201FEAD5}"/>
              </a:ext>
            </a:extLst>
          </p:cNvPr>
          <p:cNvSpPr>
            <a:spLocks noGrp="1"/>
          </p:cNvSpPr>
          <p:nvPr>
            <p:ph type="title"/>
          </p:nvPr>
        </p:nvSpPr>
        <p:spPr/>
        <p:txBody>
          <a:bodyPr/>
          <a:lstStyle/>
          <a:p>
            <a:r>
              <a:t>Zielgruppe: "Die Emotionale Käufer"</a:t>
            </a:r>
          </a:p>
        </p:txBody>
      </p:sp>
      <p:sp>
        <p:nvSpPr>
          <p:cNvPr id="3" name="Inhaltsplatzhalter 2">
            <a:extLst>
              <a:ext uri="{FF2B5EF4-FFF2-40B4-BE49-F238E27FC236}">
                <a16:creationId xmlns:a16="http://schemas.microsoft.com/office/drawing/2014/main" id="{CB854DCD-FFBD-364B-2875-166EE381BAA3}"/>
              </a:ext>
            </a:extLst>
          </p:cNvPr>
          <p:cNvSpPr>
            <a:spLocks noGrp="1"/>
          </p:cNvSpPr>
          <p:nvPr>
            <p:ph sz="half" idx="1"/>
          </p:nvPr>
        </p:nvSpPr>
        <p:spPr/>
        <p:txBody>
          <a:bodyPr/>
          <a:lstStyle/>
          <a:p>
            <a:r>
              <a:t>Customer Journey:</a:t>
            </a:r>
          </a:p>
          <a:p>
            <a:r>
              <a:t>Das Synonym für emotionales Marketing lautet Gefühlsmäßiges Marketing.</a:t>
            </a:r>
          </a:p>
          <a:p/>
          <a:p>
            <a:r>
              <a:t>Die Geschichte handelt von einer Person namens Maria, die gerade ein neues Unternehmen gegründet hat, das hochwertige Schmuckstücke verkauft. Maria hat viel in den Aufbau ihres Unternehmens investiert und möchte nun, dass ihre Produkte bekannt werden. Sie weiß, dass gefühlsmäßiges Marketing eine gute Möglichkeit ist, um eine emotionale Verbindung zu ihren Kunden aufzubauen. Deshalb beschließt sie, eine Kampagne zu starten, die ihre Produkte in einem gefühlsmäßigen Kontext präsentiert. Sie nutzt verschiedene Werbemethoden, um eine emotionale Verbindung zu ihren Kunden herzustellen und ihre Marke zu stärken. Maria hofft, dass diese Kampagne ihr Unternehmen bekannt machen und ihre Verkaufszahlen steigern wird.</a:t>
            </a:r>
          </a:p>
        </p:txBody>
      </p:sp>
      <p:sp>
        <p:nvSpPr>
          <p:cNvPr id="4" name="Inhaltsplatzhalter 3">
            <a:extLst>
              <a:ext uri="{FF2B5EF4-FFF2-40B4-BE49-F238E27FC236}">
                <a16:creationId xmlns:a16="http://schemas.microsoft.com/office/drawing/2014/main" id="{9D248A4C-8694-DED8-C880-AA33AC5CBAA8}"/>
              </a:ext>
            </a:extLst>
          </p:cNvPr>
          <p:cNvSpPr>
            <a:spLocks noGrp="1"/>
          </p:cNvSpPr>
          <p:nvPr>
            <p:ph sz="half" idx="2"/>
          </p:nvPr>
        </p:nvSpPr>
        <p:spPr/>
        <p:txBody>
          <a:bodyPr/>
          <a:lstStyle/>
          <a:p>
            <a:r>
              <a:t>Peak Moment of Delight:</a:t>
            </a:r>
          </a:p>
          <a:p>
            <a:r>
              <a:t>Der Nutzer ist mit emotionalem Marketing in der B2B-Branche zufrieden, da es ihm hilft, eine starke und anhaltende Bindung zu seinen Kunden aufzubauen und sie zu motivieren, ihm treu zu bleiben.</a:t>
            </a:r>
          </a:p>
        </p:txBody>
      </p:sp>
    </p:spTree>
    <p:extLst>
      <p:ext uri="{BB962C8B-B14F-4D97-AF65-F5344CB8AC3E}">
        <p14:creationId xmlns:p14="http://schemas.microsoft.com/office/powerpoint/2010/main" val="386964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iretap.jpg"/>
          <p:cNvPicPr>
            <a:picLocks noChangeAspect="1"/>
          </p:cNvPicPr>
          <p:nvPr/>
        </p:nvPicPr>
        <p:blipFill>
          <a:blip r:embed="rId4"/>
          <a:stretch>
            <a:fillRect/>
          </a:stretch>
        </p:blipFill>
        <p:spPr>
          <a:xfrm>
            <a:off x="0" y="0"/>
            <a:ext cx="12193200" cy="6858000"/>
          </a:xfrm>
          <a:prstGeom prst="rect">
            <a:avLst/>
          </a:prstGeom>
        </p:spPr>
      </p:pic>
      <p:sp>
        <p:nvSpPr>
          <p:cNvPr id="2" name="Titel 1">
            <a:extLst>
              <a:ext uri="{FF2B5EF4-FFF2-40B4-BE49-F238E27FC236}">
                <a16:creationId xmlns:a16="http://schemas.microsoft.com/office/drawing/2014/main" id="{186873AF-139C-0713-4692-ED52A89E3E96}"/>
              </a:ext>
            </a:extLst>
          </p:cNvPr>
          <p:cNvSpPr>
            <a:spLocks noGrp="1"/>
          </p:cNvSpPr>
          <p:nvPr>
            <p:ph type="title"/>
          </p:nvPr>
        </p:nvSpPr>
        <p:spPr>
          <a:xfrm>
            <a:off x="1066804" y="365126"/>
            <a:ext cx="10286995" cy="719396"/>
          </a:xfrm>
        </p:spPr>
        <p:txBody>
          <a:bodyPr/>
          <a:lstStyle/>
          <a:p>
            <a:r>
              <a:t>Creative Brief: "Sellify"</a:t>
            </a:r>
          </a:p>
        </p:txBody>
      </p:sp>
      <p:sp>
        <p:nvSpPr>
          <p:cNvPr id="3" name="Inhaltsplatzhalter 2">
            <a:extLst>
              <a:ext uri="{FF2B5EF4-FFF2-40B4-BE49-F238E27FC236}">
                <a16:creationId xmlns:a16="http://schemas.microsoft.com/office/drawing/2014/main" id="{C59EC8BA-5594-ED0C-8C91-A7213A40DE1D}"/>
              </a:ext>
            </a:extLst>
          </p:cNvPr>
          <p:cNvSpPr>
            <a:spLocks noGrp="1"/>
          </p:cNvSpPr>
          <p:nvPr>
            <p:ph sz="half" idx="1"/>
          </p:nvPr>
        </p:nvSpPr>
        <p:spPr>
          <a:xfrm>
            <a:off x="4566548" y="1291173"/>
            <a:ext cx="3240000" cy="4860000"/>
          </a:xfrm>
        </p:spPr>
        <p:txBody>
          <a:bodyPr>
            <a:normAutofit/>
          </a:bodyPr>
          <a:lstStyle/>
          <a:p>
            <a:r>
              <a:t>Wettbwerbsvorteil:</a:t>
            </a:r>
          </a:p>
          <a:p>
            <a:r>
              <a:t>Unsere Marke bietet eine nachhaltige Lösung, um emotionale Landingpages, Produkte und Verkaufsargumente zu entwickeln und zu vermarkten. Wir bieten einzigartige Tools und Services, die es unseren Kunden ermöglichen, ihre Ziele zu erreichen und langfristig zu wachsen. Beispielsweise bieten wir ein einzigartiges Tool an, das es unseren Kunden ermöglicht, effizienter und nachhaltiger zu arbeiten.</a:t>
            </a:r>
          </a:p>
        </p:txBody>
      </p:sp>
      <p:sp>
        <p:nvSpPr>
          <p:cNvPr id="4" name="Inhaltsplatzhalter 3">
            <a:extLst>
              <a:ext uri="{FF2B5EF4-FFF2-40B4-BE49-F238E27FC236}">
                <a16:creationId xmlns:a16="http://schemas.microsoft.com/office/drawing/2014/main" id="{BF447FFB-B376-2247-2472-5E33C3C23781}"/>
              </a:ext>
            </a:extLst>
          </p:cNvPr>
          <p:cNvSpPr>
            <a:spLocks noGrp="1"/>
          </p:cNvSpPr>
          <p:nvPr>
            <p:ph sz="half" idx="2"/>
          </p:nvPr>
        </p:nvSpPr>
        <p:spPr/>
        <p:txBody>
          <a:bodyPr>
            <a:normAutofit/>
          </a:bodyPr>
          <a:lstStyle/>
          <a:p>
            <a:r>
              <a:t>Brand Positioning:</a:t>
            </a:r>
          </a:p>
          <a:p>
            <a:r>
              <a:t>Ich verdiene Geld, indem ich meine Kunden dabei unterstütze, ihre emotionale Landingpages, Produkte und Verkaufsargumente zu entwickeln und zu vermarkten. Ich biete auch Beratungsdienstleistungen an, die sie bei der Erstellung von nachhaltigen Geschäftsplänen und Strategien unterstützen. Beispielsweise helfe ich einem Unternehmen, ein nachhaltiges Verkaufsmodell zu entwickeln, das auf einer langfristigen Kundenbindung basiert.</a:t>
            </a:r>
          </a:p>
        </p:txBody>
      </p:sp>
      <p:sp>
        <p:nvSpPr>
          <p:cNvPr id="5" name="Inhaltsplatzhalter 4">
            <a:extLst>
              <a:ext uri="{FF2B5EF4-FFF2-40B4-BE49-F238E27FC236}">
                <a16:creationId xmlns:a16="http://schemas.microsoft.com/office/drawing/2014/main" id="{6AAC4804-91BF-31AE-2422-EA696BF69340}"/>
              </a:ext>
            </a:extLst>
          </p:cNvPr>
          <p:cNvSpPr>
            <a:spLocks noGrp="1"/>
          </p:cNvSpPr>
          <p:nvPr>
            <p:ph sz="half" idx="13"/>
          </p:nvPr>
        </p:nvSpPr>
        <p:spPr>
          <a:xfrm>
            <a:off x="1066805" y="1292647"/>
            <a:ext cx="3240000" cy="4858526"/>
          </a:xfrm>
        </p:spPr>
        <p:txBody>
          <a:bodyPr>
            <a:normAutofit/>
          </a:bodyPr>
          <a:lstStyle/>
          <a:p>
            <a:r>
              <a:t>Goal of Communication:</a:t>
            </a:r>
          </a:p>
          <a:p>
            <a:r>
              <a:t>Eine Marke kann durch Motion Picture, Scrollytelling und einprägsame Interaktionen von Menschen viele Vorteile erzielen. Es kann eine starke emotionale Bindung zu Kunden schaffen und das Bewusstsein für die Marke und ihre Produkte steigern. Darüber hinaus kann es helfen, eine nachhaltige Marke zu schaffen, indem es ein positives Image vermittelt und die Marke als verantwortungsbewusst und zukunftsorientiert präsentiert.</a:t>
            </a:r>
          </a:p>
        </p:txBody>
      </p:sp>
      <p:pic>
        <p:nvPicPr>
          <p:cNvPr id="7" name="Grafik 6" descr="Ein Bild, das Logo, Schrift, Symbol, Grafiken enthält.&#10;&#10;Automatisch generierte Beschreibung">
            <a:extLst>
              <a:ext uri="{FF2B5EF4-FFF2-40B4-BE49-F238E27FC236}">
                <a16:creationId xmlns:a16="http://schemas.microsoft.com/office/drawing/2014/main" id="{52B1DE74-C673-3483-3AE4-46F754A2B69E}"/>
              </a:ext>
            </a:extLst>
          </p:cNvPr>
          <p:cNvPicPr>
            <a:picLocks noChangeAspect="1"/>
          </p:cNvPicPr>
          <p:nvPr/>
        </p:nvPicPr>
        <p:blipFill>
          <a:blip r:embed="rId2"/>
          <a:stretch>
            <a:fillRect/>
          </a:stretch>
        </p:blipFill>
        <p:spPr>
          <a:xfrm>
            <a:off x="10668000" y="6231854"/>
            <a:ext cx="1198074" cy="271995"/>
          </a:xfrm>
          <a:prstGeom prst="rect">
            <a:avLst/>
          </a:prstGeom>
        </p:spPr>
      </p:pic>
    </p:spTree>
    <p:extLst>
      <p:ext uri="{BB962C8B-B14F-4D97-AF65-F5344CB8AC3E}">
        <p14:creationId xmlns:p14="http://schemas.microsoft.com/office/powerpoint/2010/main" val="10734102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Breitbild</PresentationFormat>
  <Paragraphs>0</Paragraphs>
  <Slides>4</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4</vt:i4>
      </vt:variant>
    </vt:vector>
  </HeadingPairs>
  <TitlesOfParts>
    <vt:vector size="7" baseType="lpstr">
      <vt:lpstr>Arial</vt:lpstr>
      <vt:lpstr>Calibri</vt:lpstr>
      <vt:lpstr>Office</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Benjamin Gugelot</dc:creator>
  <cp:lastModifiedBy>Benjamin Gugelot</cp:lastModifiedBy>
  <cp:revision>75</cp:revision>
  <dcterms:created xsi:type="dcterms:W3CDTF">2023-09-07T08:20:52Z</dcterms:created>
  <dcterms:modified xsi:type="dcterms:W3CDTF">2023-10-19T11:01:52Z</dcterms:modified>
</cp:coreProperties>
</file>