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7A48E8-778E-4C19-1928-5044EC46C060}" name="Jacqueline Lyson (team x)" initials="JL" userId="S::jacqueline.lyson@teamx.one::168b1be3-7578-4380-a52f-44fa3de8e8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DD3"/>
    <a:srgbClr val="D1DAE0"/>
    <a:srgbClr val="00ADEF"/>
    <a:srgbClr val="595959"/>
    <a:srgbClr val="00B1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ED5F7-9FC7-9B45-B7D3-791711E6DB4D}" v="148" dt="2023-08-31T08:08:52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6"/>
    <p:restoredTop sz="94558"/>
  </p:normalViewPr>
  <p:slideViewPr>
    <p:cSldViewPr snapToGrid="0">
      <p:cViewPr varScale="1">
        <p:scale>
          <a:sx n="121" d="100"/>
          <a:sy n="121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608CA-B3ED-DD46-8CED-19691F7E2AFB}" type="datetimeFigureOut">
              <a:rPr lang="de-DE" smtClean="0"/>
              <a:t>16.10.23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0F7E7-254E-FC43-A58E-BBCD37194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54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Verwendeter Master-Slide: 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Verwendeter Master-Slide: 1_YOUTUBE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TUB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E0FF2B-CD5B-7EB6-021D-871301346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9225" y="2013464"/>
            <a:ext cx="1794185" cy="3483898"/>
          </a:xfrm>
          <a:prstGeom prst="rect">
            <a:avLst/>
          </a:prstGeom>
        </p:spPr>
      </p:pic>
      <p:pic>
        <p:nvPicPr>
          <p:cNvPr id="30" name="Grafik 29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DD077E-642C-E881-86C7-BE27CE7C0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784" y="2013464"/>
            <a:ext cx="1794185" cy="3483898"/>
          </a:xfrm>
          <a:prstGeom prst="rect">
            <a:avLst/>
          </a:prstGeom>
        </p:spPr>
      </p:pic>
      <p:pic>
        <p:nvPicPr>
          <p:cNvPr id="28" name="Grafik 27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EDDD2429-4284-78A1-977B-A15E2ED28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2472" y="2013464"/>
            <a:ext cx="1794185" cy="3483898"/>
          </a:xfrm>
          <a:prstGeom prst="rect">
            <a:avLst/>
          </a:prstGeom>
        </p:spPr>
      </p:pic>
      <p:sp>
        <p:nvSpPr>
          <p:cNvPr id="38" name="Inhaltsplatzhalter 34">
            <a:extLst>
              <a:ext uri="{FF2B5EF4-FFF2-40B4-BE49-F238E27FC236}">
                <a16:creationId xmlns:a16="http://schemas.microsoft.com/office/drawing/2014/main" id="{07879E44-A6C7-2976-A9A1-2623F2F389C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99070" y="3495487"/>
            <a:ext cx="1763846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6" name="Inhaltsplatzhalter 34">
            <a:extLst>
              <a:ext uri="{FF2B5EF4-FFF2-40B4-BE49-F238E27FC236}">
                <a16:creationId xmlns:a16="http://schemas.microsoft.com/office/drawing/2014/main" id="{1A9D5E31-9C4F-142F-DFAA-871608A02FD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99070" y="2804751"/>
            <a:ext cx="1763847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410E16EB-1385-E0ED-B8B6-E0F8BCC2DE8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99070" y="2135867"/>
            <a:ext cx="1789254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8D15C5-FAF5-9C30-173F-78E9EBEDD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8143" y="214060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675772-07AD-6ADE-1133-39A56C8A867E}"/>
              </a:ext>
            </a:extLst>
          </p:cNvPr>
          <p:cNvSpPr txBox="1"/>
          <p:nvPr userDrawn="1"/>
        </p:nvSpPr>
        <p:spPr>
          <a:xfrm>
            <a:off x="3101326" y="1551417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Views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E3037AF-5570-623E-638A-D93D3BDE41F1}"/>
              </a:ext>
            </a:extLst>
          </p:cNvPr>
          <p:cNvSpPr txBox="1"/>
          <p:nvPr userDrawn="1"/>
        </p:nvSpPr>
        <p:spPr>
          <a:xfrm>
            <a:off x="6074030" y="1555760"/>
            <a:ext cx="10983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Interactions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0E1A3C-8D6E-4113-B806-0156588AE331}"/>
              </a:ext>
            </a:extLst>
          </p:cNvPr>
          <p:cNvGrpSpPr/>
          <p:nvPr userDrawn="1"/>
        </p:nvGrpSpPr>
        <p:grpSpPr>
          <a:xfrm>
            <a:off x="389768" y="2359382"/>
            <a:ext cx="1252267" cy="1622641"/>
            <a:chOff x="474867" y="3359104"/>
            <a:chExt cx="1252267" cy="16226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435581E-9F7D-F9FD-0338-406D3493B9E4}"/>
                </a:ext>
              </a:extLst>
            </p:cNvPr>
            <p:cNvSpPr txBox="1"/>
            <p:nvPr userDrawn="1"/>
          </p:nvSpPr>
          <p:spPr>
            <a:xfrm>
              <a:off x="477726" y="3359104"/>
              <a:ext cx="7120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Views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E689F4D-6D09-6A14-587B-0893DE630802}"/>
                </a:ext>
              </a:extLst>
            </p:cNvPr>
            <p:cNvSpPr txBox="1"/>
            <p:nvPr userDrawn="1"/>
          </p:nvSpPr>
          <p:spPr>
            <a:xfrm>
              <a:off x="475063" y="4039619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Interactions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6D640D5-B629-845D-131C-94D999176CFB}"/>
                </a:ext>
              </a:extLst>
            </p:cNvPr>
            <p:cNvSpPr txBox="1"/>
            <p:nvPr userDrawn="1"/>
          </p:nvSpPr>
          <p:spPr>
            <a:xfrm>
              <a:off x="474867" y="4720135"/>
              <a:ext cx="1252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Retention Rate</a:t>
              </a:r>
            </a:p>
          </p:txBody>
        </p:sp>
      </p:grp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5533BE9E-2A63-B2A5-5BF8-B6C54FF893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0B80E8FA-7359-D9E7-A3A2-02061141EA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E0F6D2-3663-1A45-A3CB-A4152785688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86D8500-A02E-7EC8-A172-46DFFE4460EC}"/>
              </a:ext>
            </a:extLst>
          </p:cNvPr>
          <p:cNvCxnSpPr/>
          <p:nvPr userDrawn="1"/>
        </p:nvCxnSpPr>
        <p:spPr>
          <a:xfrm>
            <a:off x="2126166" y="1610178"/>
            <a:ext cx="0" cy="366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4BAC5153-F2B0-40B5-20E1-716B7114F83B}"/>
              </a:ext>
            </a:extLst>
          </p:cNvPr>
          <p:cNvSpPr txBox="1"/>
          <p:nvPr userDrawn="1"/>
        </p:nvSpPr>
        <p:spPr>
          <a:xfrm>
            <a:off x="9100936" y="1564239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Retention 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5E78F9-2524-BA40-19C6-5888FB437266}"/>
              </a:ext>
            </a:extLst>
          </p:cNvPr>
          <p:cNvSpPr txBox="1"/>
          <p:nvPr userDrawn="1"/>
        </p:nvSpPr>
        <p:spPr>
          <a:xfrm>
            <a:off x="397846" y="390369"/>
            <a:ext cx="685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b="0" i="0" baseline="0" dirty="0">
                <a:solidFill>
                  <a:srgbClr val="FF0000"/>
                </a:solidFill>
                <a:latin typeface="Arial" panose="020B0604020202020204" pitchFamily="34" charset="0"/>
              </a:rPr>
              <a:t>YOUTUBE – OVERPERFORMERS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2E0DBD-49C6-8024-B335-F04720D07C8E}"/>
              </a:ext>
            </a:extLst>
          </p:cNvPr>
          <p:cNvSpPr txBox="1"/>
          <p:nvPr userDrawn="1"/>
        </p:nvSpPr>
        <p:spPr>
          <a:xfrm>
            <a:off x="4498532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9CC685-9379-C593-2724-1CF2C7A499DA}"/>
              </a:ext>
            </a:extLst>
          </p:cNvPr>
          <p:cNvSpPr txBox="1"/>
          <p:nvPr userDrawn="1"/>
        </p:nvSpPr>
        <p:spPr>
          <a:xfrm>
            <a:off x="4494970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FBDE3-6B52-FEBF-7681-4631AC9612D8}"/>
              </a:ext>
            </a:extLst>
          </p:cNvPr>
          <p:cNvSpPr txBox="1"/>
          <p:nvPr userDrawn="1"/>
        </p:nvSpPr>
        <p:spPr>
          <a:xfrm>
            <a:off x="4494970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25" name="Inhaltsplatzhalter 36">
            <a:extLst>
              <a:ext uri="{FF2B5EF4-FFF2-40B4-BE49-F238E27FC236}">
                <a16:creationId xmlns:a16="http://schemas.microsoft.com/office/drawing/2014/main" id="{1E40773A-E7F7-56E0-AEEE-E08E8A6E5F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7496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49" name="Inhaltsplatzhalter 36">
            <a:extLst>
              <a:ext uri="{FF2B5EF4-FFF2-40B4-BE49-F238E27FC236}">
                <a16:creationId xmlns:a16="http://schemas.microsoft.com/office/drawing/2014/main" id="{335BF4B0-9BF0-BE91-617E-733DE858B03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03933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0" name="Inhaltsplatzhalter 36">
            <a:extLst>
              <a:ext uri="{FF2B5EF4-FFF2-40B4-BE49-F238E27FC236}">
                <a16:creationId xmlns:a16="http://schemas.microsoft.com/office/drawing/2014/main" id="{FFEE5A88-5DC3-D442-886D-0C9B975472C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3933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FFE0A8-C14D-268A-5E95-5A9812D23795}"/>
              </a:ext>
            </a:extLst>
          </p:cNvPr>
          <p:cNvSpPr txBox="1"/>
          <p:nvPr userDrawn="1"/>
        </p:nvSpPr>
        <p:spPr>
          <a:xfrm>
            <a:off x="7644551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059BB2-85E0-1E60-DD87-E31AF528DB40}"/>
              </a:ext>
            </a:extLst>
          </p:cNvPr>
          <p:cNvSpPr txBox="1"/>
          <p:nvPr userDrawn="1"/>
        </p:nvSpPr>
        <p:spPr>
          <a:xfrm>
            <a:off x="7640989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853ECB0-59A5-6506-8529-18DE47DE5DB2}"/>
              </a:ext>
            </a:extLst>
          </p:cNvPr>
          <p:cNvSpPr txBox="1"/>
          <p:nvPr userDrawn="1"/>
        </p:nvSpPr>
        <p:spPr>
          <a:xfrm>
            <a:off x="7640989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56" name="Inhaltsplatzhalter 36">
            <a:extLst>
              <a:ext uri="{FF2B5EF4-FFF2-40B4-BE49-F238E27FC236}">
                <a16:creationId xmlns:a16="http://schemas.microsoft.com/office/drawing/2014/main" id="{9CC0F812-B734-D2DD-DD89-2120A3B3E72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653515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7" name="Inhaltsplatzhalter 36">
            <a:extLst>
              <a:ext uri="{FF2B5EF4-FFF2-40B4-BE49-F238E27FC236}">
                <a16:creationId xmlns:a16="http://schemas.microsoft.com/office/drawing/2014/main" id="{C1738A0E-F9EB-A6EB-CD4B-2D729E0F7A0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649952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8" name="Inhaltsplatzhalter 36">
            <a:extLst>
              <a:ext uri="{FF2B5EF4-FFF2-40B4-BE49-F238E27FC236}">
                <a16:creationId xmlns:a16="http://schemas.microsoft.com/office/drawing/2014/main" id="{275D7E1D-0F36-D29A-1151-D876C276C6D3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649952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4ABCE3E-06F5-913C-33ED-E50226E0CBBF}"/>
              </a:ext>
            </a:extLst>
          </p:cNvPr>
          <p:cNvSpPr txBox="1"/>
          <p:nvPr userDrawn="1"/>
        </p:nvSpPr>
        <p:spPr>
          <a:xfrm>
            <a:off x="10757083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EA85E1-AA49-1702-45AF-C910D61E980C}"/>
              </a:ext>
            </a:extLst>
          </p:cNvPr>
          <p:cNvSpPr txBox="1"/>
          <p:nvPr userDrawn="1"/>
        </p:nvSpPr>
        <p:spPr>
          <a:xfrm>
            <a:off x="10753521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2D826A-52EF-87F6-73E5-3F5D183F071E}"/>
              </a:ext>
            </a:extLst>
          </p:cNvPr>
          <p:cNvSpPr txBox="1"/>
          <p:nvPr userDrawn="1"/>
        </p:nvSpPr>
        <p:spPr>
          <a:xfrm>
            <a:off x="10753521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64" name="Inhaltsplatzhalter 36">
            <a:extLst>
              <a:ext uri="{FF2B5EF4-FFF2-40B4-BE49-F238E27FC236}">
                <a16:creationId xmlns:a16="http://schemas.microsoft.com/office/drawing/2014/main" id="{BE0A8A39-4C13-9A11-BC0C-C95A19AD9AA6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10766047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5" name="Inhaltsplatzhalter 36">
            <a:extLst>
              <a:ext uri="{FF2B5EF4-FFF2-40B4-BE49-F238E27FC236}">
                <a16:creationId xmlns:a16="http://schemas.microsoft.com/office/drawing/2014/main" id="{C03BF7D6-FABC-2740-39AD-F91164D3793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0762484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6" name="Inhaltsplatzhalter 36">
            <a:extLst>
              <a:ext uri="{FF2B5EF4-FFF2-40B4-BE49-F238E27FC236}">
                <a16:creationId xmlns:a16="http://schemas.microsoft.com/office/drawing/2014/main" id="{66890CCF-C301-8ABF-9408-4A99E44627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0762484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9" name="Inhaltsplatzhalter 36">
            <a:extLst>
              <a:ext uri="{FF2B5EF4-FFF2-40B4-BE49-F238E27FC236}">
                <a16:creationId xmlns:a16="http://schemas.microsoft.com/office/drawing/2014/main" id="{30BE31B3-07F0-DA28-71CC-78C79917C30A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4503934" y="2268174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0" name="Inhaltsplatzhalter 36">
            <a:extLst>
              <a:ext uri="{FF2B5EF4-FFF2-40B4-BE49-F238E27FC236}">
                <a16:creationId xmlns:a16="http://schemas.microsoft.com/office/drawing/2014/main" id="{C2B4B28E-B744-320B-45F5-B01610695B31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7649952" y="2274058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1" name="Inhaltsplatzhalter 36">
            <a:extLst>
              <a:ext uri="{FF2B5EF4-FFF2-40B4-BE49-F238E27FC236}">
                <a16:creationId xmlns:a16="http://schemas.microsoft.com/office/drawing/2014/main" id="{521B8DCD-2FD6-8C90-46EB-B9178A3C65C4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10762485" y="2268174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8" name="Inhaltsplatzhalter 54">
            <a:extLst>
              <a:ext uri="{FF2B5EF4-FFF2-40B4-BE49-F238E27FC236}">
                <a16:creationId xmlns:a16="http://schemas.microsoft.com/office/drawing/2014/main" id="{4843759C-4B13-0884-F423-5B746F1CCD17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2511596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9" name="Inhaltsplatzhalter 54">
            <a:extLst>
              <a:ext uri="{FF2B5EF4-FFF2-40B4-BE49-F238E27FC236}">
                <a16:creationId xmlns:a16="http://schemas.microsoft.com/office/drawing/2014/main" id="{AE52B0FB-67EF-5BD9-3C6B-075DE5F8E73B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5648490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27" name="Inhaltsplatzhalter 54">
            <a:extLst>
              <a:ext uri="{FF2B5EF4-FFF2-40B4-BE49-F238E27FC236}">
                <a16:creationId xmlns:a16="http://schemas.microsoft.com/office/drawing/2014/main" id="{903DA698-2B66-78B4-D067-27877449FE50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8770775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002806FD-CBF7-F2FF-783F-0042F068DD4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54752" y="2122786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EFDC59FE-A4D3-4D4B-E073-131EBCA11C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935201" y="212965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9CFA9FB-2B75-9F51-7023-35ABCABA851A}"/>
              </a:ext>
            </a:extLst>
          </p:cNvPr>
          <p:cNvGrpSpPr/>
          <p:nvPr userDrawn="1"/>
        </p:nvGrpSpPr>
        <p:grpSpPr>
          <a:xfrm>
            <a:off x="482851" y="2101436"/>
            <a:ext cx="1799009" cy="1363368"/>
            <a:chOff x="482851" y="2101436"/>
            <a:chExt cx="1755623" cy="1363368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FB9C469-1EF9-7C72-E2AB-31B0B0760B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7165" y="2101436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900A150B-0AF6-5F92-0C7C-9A62771AB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7165" y="2773181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6A969C7C-59EB-88C9-6845-5125CF84C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2851" y="3464804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1691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OUTUB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E0FF2B-CD5B-7EB6-021D-871301346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9225" y="2013464"/>
            <a:ext cx="1794185" cy="3483898"/>
          </a:xfrm>
          <a:prstGeom prst="rect">
            <a:avLst/>
          </a:prstGeom>
        </p:spPr>
      </p:pic>
      <p:pic>
        <p:nvPicPr>
          <p:cNvPr id="30" name="Grafik 29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DD077E-642C-E881-86C7-BE27CE7C0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784" y="2013464"/>
            <a:ext cx="1794185" cy="3483898"/>
          </a:xfrm>
          <a:prstGeom prst="rect">
            <a:avLst/>
          </a:prstGeom>
        </p:spPr>
      </p:pic>
      <p:pic>
        <p:nvPicPr>
          <p:cNvPr id="28" name="Grafik 27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EDDD2429-4284-78A1-977B-A15E2ED28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2472" y="2013464"/>
            <a:ext cx="1794185" cy="3483898"/>
          </a:xfrm>
          <a:prstGeom prst="rect">
            <a:avLst/>
          </a:prstGeom>
        </p:spPr>
      </p:pic>
      <p:sp>
        <p:nvSpPr>
          <p:cNvPr id="38" name="Inhaltsplatzhalter 34">
            <a:extLst>
              <a:ext uri="{FF2B5EF4-FFF2-40B4-BE49-F238E27FC236}">
                <a16:creationId xmlns:a16="http://schemas.microsoft.com/office/drawing/2014/main" id="{07879E44-A6C7-2976-A9A1-2623F2F389C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99070" y="3495487"/>
            <a:ext cx="1763846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6" name="Inhaltsplatzhalter 34">
            <a:extLst>
              <a:ext uri="{FF2B5EF4-FFF2-40B4-BE49-F238E27FC236}">
                <a16:creationId xmlns:a16="http://schemas.microsoft.com/office/drawing/2014/main" id="{1A9D5E31-9C4F-142F-DFAA-871608A02FD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99070" y="2804751"/>
            <a:ext cx="1763847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410E16EB-1385-E0ED-B8B6-E0F8BCC2DE8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99070" y="2135867"/>
            <a:ext cx="1789254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8D15C5-FAF5-9C30-173F-78E9EBEDD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8143" y="214060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675772-07AD-6ADE-1133-39A56C8A867E}"/>
              </a:ext>
            </a:extLst>
          </p:cNvPr>
          <p:cNvSpPr txBox="1"/>
          <p:nvPr userDrawn="1"/>
        </p:nvSpPr>
        <p:spPr>
          <a:xfrm>
            <a:off x="3094112" y="1551417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Views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E3037AF-5570-623E-638A-D93D3BDE41F1}"/>
              </a:ext>
            </a:extLst>
          </p:cNvPr>
          <p:cNvSpPr txBox="1"/>
          <p:nvPr userDrawn="1"/>
        </p:nvSpPr>
        <p:spPr>
          <a:xfrm>
            <a:off x="6066817" y="1555760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Interactions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0E1A3C-8D6E-4113-B806-0156588AE331}"/>
              </a:ext>
            </a:extLst>
          </p:cNvPr>
          <p:cNvGrpSpPr/>
          <p:nvPr userDrawn="1"/>
        </p:nvGrpSpPr>
        <p:grpSpPr>
          <a:xfrm>
            <a:off x="389768" y="2359382"/>
            <a:ext cx="1252267" cy="1622641"/>
            <a:chOff x="474867" y="3359104"/>
            <a:chExt cx="1252267" cy="16226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435581E-9F7D-F9FD-0338-406D3493B9E4}"/>
                </a:ext>
              </a:extLst>
            </p:cNvPr>
            <p:cNvSpPr txBox="1"/>
            <p:nvPr userDrawn="1"/>
          </p:nvSpPr>
          <p:spPr>
            <a:xfrm>
              <a:off x="477726" y="3359104"/>
              <a:ext cx="7120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Views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E689F4D-6D09-6A14-587B-0893DE630802}"/>
                </a:ext>
              </a:extLst>
            </p:cNvPr>
            <p:cNvSpPr txBox="1"/>
            <p:nvPr userDrawn="1"/>
          </p:nvSpPr>
          <p:spPr>
            <a:xfrm>
              <a:off x="475063" y="4039619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Interactions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6D640D5-B629-845D-131C-94D999176CFB}"/>
                </a:ext>
              </a:extLst>
            </p:cNvPr>
            <p:cNvSpPr txBox="1"/>
            <p:nvPr userDrawn="1"/>
          </p:nvSpPr>
          <p:spPr>
            <a:xfrm>
              <a:off x="474867" y="4720135"/>
              <a:ext cx="1252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Retention Rate</a:t>
              </a:r>
            </a:p>
          </p:txBody>
        </p:sp>
      </p:grp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5533BE9E-2A63-B2A5-5BF8-B6C54FF893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0B80E8FA-7359-D9E7-A3A2-02061141EA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E0F6D2-3663-1A45-A3CB-A4152785688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86D8500-A02E-7EC8-A172-46DFFE4460EC}"/>
              </a:ext>
            </a:extLst>
          </p:cNvPr>
          <p:cNvCxnSpPr/>
          <p:nvPr userDrawn="1"/>
        </p:nvCxnSpPr>
        <p:spPr>
          <a:xfrm>
            <a:off x="2126166" y="1610178"/>
            <a:ext cx="0" cy="366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4BAC5153-F2B0-40B5-20E1-716B7114F83B}"/>
              </a:ext>
            </a:extLst>
          </p:cNvPr>
          <p:cNvSpPr txBox="1"/>
          <p:nvPr userDrawn="1"/>
        </p:nvSpPr>
        <p:spPr>
          <a:xfrm>
            <a:off x="9093722" y="1564239"/>
            <a:ext cx="1303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Retention 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5E78F9-2524-BA40-19C6-5888FB437266}"/>
              </a:ext>
            </a:extLst>
          </p:cNvPr>
          <p:cNvSpPr txBox="1"/>
          <p:nvPr userDrawn="1"/>
        </p:nvSpPr>
        <p:spPr>
          <a:xfrm>
            <a:off x="397845" y="390369"/>
            <a:ext cx="789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b="0" i="0" baseline="0" dirty="0">
                <a:solidFill>
                  <a:srgbClr val="FF0000"/>
                </a:solidFill>
                <a:latin typeface="Arial" panose="020B0604020202020204" pitchFamily="34" charset="0"/>
              </a:rPr>
              <a:t>YOUTUBE – UNDERPERFORMERS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2E0DBD-49C6-8024-B335-F04720D07C8E}"/>
              </a:ext>
            </a:extLst>
          </p:cNvPr>
          <p:cNvSpPr txBox="1"/>
          <p:nvPr userDrawn="1"/>
        </p:nvSpPr>
        <p:spPr>
          <a:xfrm>
            <a:off x="4498532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9CC685-9379-C593-2724-1CF2C7A499DA}"/>
              </a:ext>
            </a:extLst>
          </p:cNvPr>
          <p:cNvSpPr txBox="1"/>
          <p:nvPr userDrawn="1"/>
        </p:nvSpPr>
        <p:spPr>
          <a:xfrm>
            <a:off x="4494970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FBDE3-6B52-FEBF-7681-4631AC9612D8}"/>
              </a:ext>
            </a:extLst>
          </p:cNvPr>
          <p:cNvSpPr txBox="1"/>
          <p:nvPr userDrawn="1"/>
        </p:nvSpPr>
        <p:spPr>
          <a:xfrm>
            <a:off x="4494970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25" name="Inhaltsplatzhalter 36">
            <a:extLst>
              <a:ext uri="{FF2B5EF4-FFF2-40B4-BE49-F238E27FC236}">
                <a16:creationId xmlns:a16="http://schemas.microsoft.com/office/drawing/2014/main" id="{1E40773A-E7F7-56E0-AEEE-E08E8A6E5F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7496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49" name="Inhaltsplatzhalter 36">
            <a:extLst>
              <a:ext uri="{FF2B5EF4-FFF2-40B4-BE49-F238E27FC236}">
                <a16:creationId xmlns:a16="http://schemas.microsoft.com/office/drawing/2014/main" id="{335BF4B0-9BF0-BE91-617E-733DE858B03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03933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0" name="Inhaltsplatzhalter 36">
            <a:extLst>
              <a:ext uri="{FF2B5EF4-FFF2-40B4-BE49-F238E27FC236}">
                <a16:creationId xmlns:a16="http://schemas.microsoft.com/office/drawing/2014/main" id="{FFEE5A88-5DC3-D442-886D-0C9B975472C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3933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FFE0A8-C14D-268A-5E95-5A9812D23795}"/>
              </a:ext>
            </a:extLst>
          </p:cNvPr>
          <p:cNvSpPr txBox="1"/>
          <p:nvPr userDrawn="1"/>
        </p:nvSpPr>
        <p:spPr>
          <a:xfrm>
            <a:off x="7644551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059BB2-85E0-1E60-DD87-E31AF528DB40}"/>
              </a:ext>
            </a:extLst>
          </p:cNvPr>
          <p:cNvSpPr txBox="1"/>
          <p:nvPr userDrawn="1"/>
        </p:nvSpPr>
        <p:spPr>
          <a:xfrm>
            <a:off x="7640989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853ECB0-59A5-6506-8529-18DE47DE5DB2}"/>
              </a:ext>
            </a:extLst>
          </p:cNvPr>
          <p:cNvSpPr txBox="1"/>
          <p:nvPr userDrawn="1"/>
        </p:nvSpPr>
        <p:spPr>
          <a:xfrm>
            <a:off x="7640989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56" name="Inhaltsplatzhalter 36">
            <a:extLst>
              <a:ext uri="{FF2B5EF4-FFF2-40B4-BE49-F238E27FC236}">
                <a16:creationId xmlns:a16="http://schemas.microsoft.com/office/drawing/2014/main" id="{9CC0F812-B734-D2DD-DD89-2120A3B3E72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653515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7" name="Inhaltsplatzhalter 36">
            <a:extLst>
              <a:ext uri="{FF2B5EF4-FFF2-40B4-BE49-F238E27FC236}">
                <a16:creationId xmlns:a16="http://schemas.microsoft.com/office/drawing/2014/main" id="{C1738A0E-F9EB-A6EB-CD4B-2D729E0F7A0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649952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8" name="Inhaltsplatzhalter 36">
            <a:extLst>
              <a:ext uri="{FF2B5EF4-FFF2-40B4-BE49-F238E27FC236}">
                <a16:creationId xmlns:a16="http://schemas.microsoft.com/office/drawing/2014/main" id="{275D7E1D-0F36-D29A-1151-D876C276C6D3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649952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4ABCE3E-06F5-913C-33ED-E50226E0CBBF}"/>
              </a:ext>
            </a:extLst>
          </p:cNvPr>
          <p:cNvSpPr txBox="1"/>
          <p:nvPr userDrawn="1"/>
        </p:nvSpPr>
        <p:spPr>
          <a:xfrm>
            <a:off x="10757083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EA85E1-AA49-1702-45AF-C910D61E980C}"/>
              </a:ext>
            </a:extLst>
          </p:cNvPr>
          <p:cNvSpPr txBox="1"/>
          <p:nvPr userDrawn="1"/>
        </p:nvSpPr>
        <p:spPr>
          <a:xfrm>
            <a:off x="10753521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2D826A-52EF-87F6-73E5-3F5D183F071E}"/>
              </a:ext>
            </a:extLst>
          </p:cNvPr>
          <p:cNvSpPr txBox="1"/>
          <p:nvPr userDrawn="1"/>
        </p:nvSpPr>
        <p:spPr>
          <a:xfrm>
            <a:off x="10753521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64" name="Inhaltsplatzhalter 36">
            <a:extLst>
              <a:ext uri="{FF2B5EF4-FFF2-40B4-BE49-F238E27FC236}">
                <a16:creationId xmlns:a16="http://schemas.microsoft.com/office/drawing/2014/main" id="{BE0A8A39-4C13-9A11-BC0C-C95A19AD9AA6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10766047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5" name="Inhaltsplatzhalter 36">
            <a:extLst>
              <a:ext uri="{FF2B5EF4-FFF2-40B4-BE49-F238E27FC236}">
                <a16:creationId xmlns:a16="http://schemas.microsoft.com/office/drawing/2014/main" id="{C03BF7D6-FABC-2740-39AD-F91164D3793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0762484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6" name="Inhaltsplatzhalter 36">
            <a:extLst>
              <a:ext uri="{FF2B5EF4-FFF2-40B4-BE49-F238E27FC236}">
                <a16:creationId xmlns:a16="http://schemas.microsoft.com/office/drawing/2014/main" id="{66890CCF-C301-8ABF-9408-4A99E44627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0762484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9" name="Inhaltsplatzhalter 36">
            <a:extLst>
              <a:ext uri="{FF2B5EF4-FFF2-40B4-BE49-F238E27FC236}">
                <a16:creationId xmlns:a16="http://schemas.microsoft.com/office/drawing/2014/main" id="{30BE31B3-07F0-DA28-71CC-78C79917C30A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4503934" y="2268174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0" name="Inhaltsplatzhalter 36">
            <a:extLst>
              <a:ext uri="{FF2B5EF4-FFF2-40B4-BE49-F238E27FC236}">
                <a16:creationId xmlns:a16="http://schemas.microsoft.com/office/drawing/2014/main" id="{C2B4B28E-B744-320B-45F5-B01610695B31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7649952" y="2274058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1" name="Inhaltsplatzhalter 36">
            <a:extLst>
              <a:ext uri="{FF2B5EF4-FFF2-40B4-BE49-F238E27FC236}">
                <a16:creationId xmlns:a16="http://schemas.microsoft.com/office/drawing/2014/main" id="{521B8DCD-2FD6-8C90-46EB-B9178A3C65C4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10762485" y="2268174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8" name="Inhaltsplatzhalter 54">
            <a:extLst>
              <a:ext uri="{FF2B5EF4-FFF2-40B4-BE49-F238E27FC236}">
                <a16:creationId xmlns:a16="http://schemas.microsoft.com/office/drawing/2014/main" id="{4843759C-4B13-0884-F423-5B746F1CCD17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2511596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9" name="Inhaltsplatzhalter 54">
            <a:extLst>
              <a:ext uri="{FF2B5EF4-FFF2-40B4-BE49-F238E27FC236}">
                <a16:creationId xmlns:a16="http://schemas.microsoft.com/office/drawing/2014/main" id="{AE52B0FB-67EF-5BD9-3C6B-075DE5F8E73B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5648490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27" name="Inhaltsplatzhalter 54">
            <a:extLst>
              <a:ext uri="{FF2B5EF4-FFF2-40B4-BE49-F238E27FC236}">
                <a16:creationId xmlns:a16="http://schemas.microsoft.com/office/drawing/2014/main" id="{903DA698-2B66-78B4-D067-27877449FE50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8770775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002806FD-CBF7-F2FF-783F-0042F068DD4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54752" y="2122786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EFDC59FE-A4D3-4D4B-E073-131EBCA11C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935201" y="212965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9CFA9FB-2B75-9F51-7023-35ABCABA851A}"/>
              </a:ext>
            </a:extLst>
          </p:cNvPr>
          <p:cNvGrpSpPr/>
          <p:nvPr userDrawn="1"/>
        </p:nvGrpSpPr>
        <p:grpSpPr>
          <a:xfrm>
            <a:off x="482851" y="2101436"/>
            <a:ext cx="1799009" cy="1363368"/>
            <a:chOff x="482851" y="2101436"/>
            <a:chExt cx="1755623" cy="1363368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FB9C469-1EF9-7C72-E2AB-31B0B0760B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7165" y="2101436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900A150B-0AF6-5F92-0C7C-9A62771AB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7165" y="2773181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6A969C7C-59EB-88C9-6845-5125CF84C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2851" y="3464804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3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08136A-7BF2-422B-1E81-1DFBF233733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t>Inhaltsplatzhalter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C0BB6-EB61-3A96-F7D9-85FB7F61664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t>Inhaltsplatzhalter 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D0F1D-83A6-A985-32B1-BA364E774ADF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t>Inhaltsplatzhalter 3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DCCE73C-6D95-B593-0F78-69E7934101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t>Bildplatzhalter 4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5BC612-DFBD-AD5E-F3A8-099277E801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Inhaltsplatzhalter 5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15B2D1F-D653-D365-BF3C-E98EA5E653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t>Inhaltsplatzhalter 6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344726C-2098-C1B4-F386-A09F6FFC831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t>Inhaltsplatzhalter 7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DD2D98D-8807-3E47-A5E6-19EFC09950B5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t>Inhaltsplatzhalter 8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5B0E036-B5AE-169C-CF6E-8D4F2CB002A1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t>Inhaltsplatzhalter 9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4CA4E4F-DF1E-B16D-521E-C3021578F943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t>Inhaltsplatzhalter 10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82635BA-3F0B-9088-C082-C0A5EC274E6E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r>
              <a:t>Inhaltsplatzhalter 11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F3B304D-40B6-1D51-6CD6-8C8AFA7C2DC3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t>Inhaltsplatzhalter 12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9190A925-B99E-09B4-97D7-86B4AD8EDACC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t>Inhaltsplatzhalter 13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D000242-3BDE-5D62-97E6-0E8DEF84B342}"/>
              </a:ext>
            </a:extLst>
          </p:cNvPr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r>
              <a:t>Inhaltsplatzhalter 14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87F266F2-E891-D2E9-0CFE-C6B780A42EA5}"/>
              </a:ext>
            </a:extLst>
          </p:cNvPr>
          <p:cNvSpPr>
            <a:spLocks noGrp="1"/>
          </p:cNvSpPr>
          <p:nvPr>
            <p:ph sz="quarter" idx="39"/>
          </p:nvPr>
        </p:nvSpPr>
        <p:spPr/>
        <p:txBody>
          <a:bodyPr/>
          <a:lstStyle/>
          <a:p>
            <a:r>
              <a:t>Inhaltsplatzhalter 15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6A7F8004-1558-4E31-C13E-8F56EDF46DD5}"/>
              </a:ext>
            </a:extLst>
          </p:cNvPr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r>
              <a:t>Inhaltsplatzhalter 16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8DB1230C-CAA9-3F93-6019-EB2AA99FF29C}"/>
              </a:ext>
            </a:extLst>
          </p:cNvPr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r>
              <a:t>Inhaltsplatzhalter 17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CB3F1C7D-8DFA-51B7-02E9-506C71375608}"/>
              </a:ext>
            </a:extLst>
          </p:cNvPr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r>
              <a:t>Inhaltsplatzhalter 18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FCEFC38A-F8EE-CEEA-FAD3-84589CE8D3C9}"/>
              </a:ext>
            </a:extLst>
          </p:cNvPr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r>
              <a:t>Inhaltsplatzhalter 19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713D9C9F-B6F5-679B-B71C-7FA5372EC0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r>
              <a:t>Bildplatzhalter 20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6EF916-8F94-F78F-495E-834CBAD82A9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r>
              <a:t>Bildplatzhalter 21</a:t>
            </a:r>
          </a:p>
        </p:txBody>
      </p:sp>
    </p:spTree>
    <p:extLst>
      <p:ext uri="{BB962C8B-B14F-4D97-AF65-F5344CB8AC3E}">
        <p14:creationId xmlns:p14="http://schemas.microsoft.com/office/powerpoint/2010/main" val="300439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43375F-8532-1B29-2BE5-5FBED539842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t>Inhaltsplatzhalter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4DD7E-E2B8-8BEB-9D38-B807781BCFE7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t>Inhaltsplatzhalter 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92F865-05C9-A8CE-7089-A597244F27A0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t>Inhaltsplatzhalter 3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E3CF621-7C87-CB75-C133-8DFD6A7A22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t>Bildplatzhalter 4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541CAD-413D-4986-74C8-7D9EEBE59A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Inhaltsplatzhalter 5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024A59-A061-4058-606B-1C306FB263B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t>Inhaltsplatzhalter 6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E2CFB75-7798-9C85-4E90-B243BF925E4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t>Inhaltsplatzhalter 7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C529B44-4ACB-F279-15F1-52B09F8AB425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t>Inhaltsplatzhalter 8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6F41EB-AD52-A504-1169-FAE3B1AF010F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t>Inhaltsplatzhalter 9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4B86E84-B284-2822-DC3D-02E5FB0FBDD5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t>Inhaltsplatzhalter 10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9E6C68B-CBE5-9229-61BC-B5276CE3991E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r>
              <a:t>Inhaltsplatzhalter 11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6D088282-8ABD-7FF6-292D-B6DC7AF42CED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t>Inhaltsplatzhalter 12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B48586D7-2D65-B3D0-EB47-4DC5C7825F1B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t>Inhaltsplatzhalter 13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3346E8F3-5C59-9816-8D90-09E136C16DDE}"/>
              </a:ext>
            </a:extLst>
          </p:cNvPr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r>
              <a:t>Inhaltsplatzhalter 14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609B1594-F607-4FAC-5084-B99A38D00C37}"/>
              </a:ext>
            </a:extLst>
          </p:cNvPr>
          <p:cNvSpPr>
            <a:spLocks noGrp="1"/>
          </p:cNvSpPr>
          <p:nvPr>
            <p:ph sz="quarter" idx="39"/>
          </p:nvPr>
        </p:nvSpPr>
        <p:spPr/>
        <p:txBody>
          <a:bodyPr/>
          <a:lstStyle/>
          <a:p>
            <a:r>
              <a:t>Inhaltsplatzhalter 15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5029E96F-88A8-38CA-C8DB-9B2911CBFA92}"/>
              </a:ext>
            </a:extLst>
          </p:cNvPr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r>
              <a:t>Inhaltsplatzhalter 16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E92BAE32-3791-F22C-9DE1-291900929D66}"/>
              </a:ext>
            </a:extLst>
          </p:cNvPr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r>
              <a:t>Inhaltsplatzhalter 17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712CDA96-1F1B-E8E0-AAF1-56968BF39B61}"/>
              </a:ext>
            </a:extLst>
          </p:cNvPr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r>
              <a:t>Inhaltsplatzhalter 18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14FCAD4A-3192-E065-F38D-919BE88DF9F9}"/>
              </a:ext>
            </a:extLst>
          </p:cNvPr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r>
              <a:t>Inhaltsplatzhalter 19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18F791A0-4989-1C08-A098-03F04448A29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r>
              <a:t>Bildplatzhalter 20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91F709CD-9357-BC36-0C20-5A545FF57A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r>
              <a:t>Bildplatzhalter 21</a:t>
            </a:r>
          </a:p>
        </p:txBody>
      </p:sp>
    </p:spTree>
    <p:extLst>
      <p:ext uri="{BB962C8B-B14F-4D97-AF65-F5344CB8AC3E}">
        <p14:creationId xmlns:p14="http://schemas.microsoft.com/office/powerpoint/2010/main" val="1842763979"/>
      </p:ext>
    </p:extLst>
  </p:cSld>
  <p:clrMapOvr>
    <a:masterClrMapping/>
  </p:clrMapOvr>
</p:sld>
</file>

<file path=ppt/theme/theme1.xml><?xml version="1.0" encoding="utf-8"?>
<a:theme xmlns:a="http://schemas.openxmlformats.org/drawingml/2006/main" name="Instagram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ADEF"/>
      </a:accent1>
      <a:accent2>
        <a:srgbClr val="9F0002"/>
      </a:accent2>
      <a:accent3>
        <a:srgbClr val="999999"/>
      </a:accent3>
      <a:accent4>
        <a:srgbClr val="000000"/>
      </a:accent4>
      <a:accent5>
        <a:srgbClr val="000000"/>
      </a:accent5>
      <a:accent6>
        <a:srgbClr val="000000"/>
      </a:accent6>
      <a:hlink>
        <a:srgbClr val="00B0F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197803C465D446836144CFFBAF95BB" ma:contentTypeVersion="15" ma:contentTypeDescription="Create a new document." ma:contentTypeScope="" ma:versionID="b58560df06a927cc3c67641f60622423">
  <xsd:schema xmlns:xsd="http://www.w3.org/2001/XMLSchema" xmlns:xs="http://www.w3.org/2001/XMLSchema" xmlns:p="http://schemas.microsoft.com/office/2006/metadata/properties" xmlns:ns2="b8de2189-1669-4b7f-8bca-b051fbd0df0c" xmlns:ns3="c75f4f1a-ba0f-4f85-b58c-75f45d1fd2a2" targetNamespace="http://schemas.microsoft.com/office/2006/metadata/properties" ma:root="true" ma:fieldsID="30d9d5745b4fccaf54626e2a28e89516" ns2:_="" ns3:_="">
    <xsd:import namespace="b8de2189-1669-4b7f-8bca-b051fbd0df0c"/>
    <xsd:import namespace="c75f4f1a-ba0f-4f85-b58c-75f45d1f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de2189-1669-4b7f-8bca-b051fbd0df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f4f1a-ba0f-4f85-b58c-75f45d1fd2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91D62F-1AA1-4D4F-9AFD-6D4DC1D7C41F}">
  <ds:schemaRefs>
    <ds:schemaRef ds:uri="b8de2189-1669-4b7f-8bca-b051fbd0df0c"/>
    <ds:schemaRef ds:uri="c75f4f1a-ba0f-4f85-b58c-75f45d1fd2a2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F959A94-4C2A-4411-B230-A3B53D8E26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de2189-1669-4b7f-8bca-b051fbd0df0c"/>
    <ds:schemaRef ds:uri="c75f4f1a-ba0f-4f85-b58c-75f45d1fd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E23FB0-1A61-4D13-A2F0-19E462C02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MB Corpo S Text Office Light</vt:lpstr>
      <vt:lpstr>Instagram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Jacqueline Lyson (team x)</dc:creator>
  <cp:lastModifiedBy>Benjamin Gugelot</cp:lastModifiedBy>
  <cp:revision>41</cp:revision>
  <dcterms:created xsi:type="dcterms:W3CDTF">2023-08-29T08:20:10Z</dcterms:created>
  <dcterms:modified xsi:type="dcterms:W3CDTF">2023-10-16T14:00:56Z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0x01010064197803C465D446836144CFFBAF95BB</vt:lpwstr>
  </property>
</Properties>
</file>