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37A48E8-778E-4C19-1928-5044EC46C060}" name="Jacqueline Lyson (team x)" initials="JL" userId="S::jacqueline.lyson@teamx.one::168b1be3-7578-4380-a52f-44fa3de8e86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DD3"/>
    <a:srgbClr val="D1DAE0"/>
    <a:srgbClr val="00ADEF"/>
    <a:srgbClr val="595959"/>
    <a:srgbClr val="00B1F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EED5F7-9FC7-9B45-B7D3-791711E6DB4D}" v="148" dt="2023-08-31T08:08:52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0"/>
    <p:restoredTop sz="94558"/>
  </p:normalViewPr>
  <p:slideViewPr>
    <p:cSldViewPr snapToGrid="0">
      <p:cViewPr varScale="1">
        <p:scale>
          <a:sx n="121" d="100"/>
          <a:sy n="121" d="100"/>
        </p:scale>
        <p:origin x="7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608CA-B3ED-DD46-8CED-19691F7E2AFB}" type="datetimeFigureOut">
              <a:rPr lang="de-DE" smtClean="0"/>
              <a:t>03.11.23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0F7E7-254E-FC43-A58E-BBCD371949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542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YOUTUB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 descr="Ein Bild, das Rahmen,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09E0FF2B-CD5B-7EB6-021D-8713013467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9225" y="2013464"/>
            <a:ext cx="1794185" cy="3483898"/>
          </a:xfrm>
          <a:prstGeom prst="rect">
            <a:avLst/>
          </a:prstGeom>
        </p:spPr>
      </p:pic>
      <p:pic>
        <p:nvPicPr>
          <p:cNvPr id="30" name="Grafik 29" descr="Ein Bild, das Rahmen,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34DD077E-642C-E881-86C7-BE27CE7C0D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32784" y="2013464"/>
            <a:ext cx="1794185" cy="3483898"/>
          </a:xfrm>
          <a:prstGeom prst="rect">
            <a:avLst/>
          </a:prstGeom>
        </p:spPr>
      </p:pic>
      <p:pic>
        <p:nvPicPr>
          <p:cNvPr id="28" name="Grafik 27" descr="Ein Bild, das Rahmen,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EDDD2429-4284-78A1-977B-A15E2ED285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2472" y="2013464"/>
            <a:ext cx="1794185" cy="3483898"/>
          </a:xfrm>
          <a:prstGeom prst="rect">
            <a:avLst/>
          </a:prstGeom>
        </p:spPr>
      </p:pic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8D15C5-FAF5-9C30-173F-78E9EBEDDD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68143" y="2140600"/>
            <a:ext cx="1588001" cy="3252765"/>
          </a:xfrm>
          <a:prstGeom prst="roundRect">
            <a:avLst>
              <a:gd name="adj" fmla="val 12731"/>
            </a:avLst>
          </a:prstGeom>
          <a:noFill/>
          <a:ln w="1905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4675772-07AD-6ADE-1133-39A56C8A867E}"/>
              </a:ext>
            </a:extLst>
          </p:cNvPr>
          <p:cNvSpPr txBox="1"/>
          <p:nvPr userDrawn="1"/>
        </p:nvSpPr>
        <p:spPr>
          <a:xfrm>
            <a:off x="3101326" y="1551417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Views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E3037AF-5570-623E-638A-D93D3BDE41F1}"/>
              </a:ext>
            </a:extLst>
          </p:cNvPr>
          <p:cNvSpPr txBox="1"/>
          <p:nvPr userDrawn="1"/>
        </p:nvSpPr>
        <p:spPr>
          <a:xfrm>
            <a:off x="6074031" y="1555760"/>
            <a:ext cx="10983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Interactions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A0E1A3C-8D6E-4113-B806-0156588AE331}"/>
              </a:ext>
            </a:extLst>
          </p:cNvPr>
          <p:cNvGrpSpPr/>
          <p:nvPr userDrawn="1"/>
        </p:nvGrpSpPr>
        <p:grpSpPr>
          <a:xfrm>
            <a:off x="389964" y="2359382"/>
            <a:ext cx="1058107" cy="1561086"/>
            <a:chOff x="475063" y="3359104"/>
            <a:chExt cx="1058107" cy="1561086"/>
          </a:xfrm>
        </p:grpSpPr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0435581E-9F7D-F9FD-0338-406D3493B9E4}"/>
                </a:ext>
              </a:extLst>
            </p:cNvPr>
            <p:cNvSpPr txBox="1"/>
            <p:nvPr userDrawn="1"/>
          </p:nvSpPr>
          <p:spPr>
            <a:xfrm>
              <a:off x="477726" y="3359104"/>
              <a:ext cx="50366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DE" sz="700" b="0" i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∅ Views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7E689F4D-6D09-6A14-587B-0893DE630802}"/>
                </a:ext>
              </a:extLst>
            </p:cNvPr>
            <p:cNvSpPr txBox="1"/>
            <p:nvPr userDrawn="1"/>
          </p:nvSpPr>
          <p:spPr>
            <a:xfrm>
              <a:off x="475063" y="4039619"/>
              <a:ext cx="73129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DE" sz="700" b="0" i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∅ Interactions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66D640D5-B629-845D-131C-94D999176CFB}"/>
                </a:ext>
              </a:extLst>
            </p:cNvPr>
            <p:cNvSpPr txBox="1"/>
            <p:nvPr userDrawn="1"/>
          </p:nvSpPr>
          <p:spPr>
            <a:xfrm>
              <a:off x="475063" y="4720135"/>
              <a:ext cx="105810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700" b="0" i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∅ Retention Rate</a:t>
              </a:r>
            </a:p>
          </p:txBody>
        </p:sp>
      </p:grpSp>
      <p:sp>
        <p:nvSpPr>
          <p:cNvPr id="23" name="Fußzeilenplatzhalter 2">
            <a:extLst>
              <a:ext uri="{FF2B5EF4-FFF2-40B4-BE49-F238E27FC236}">
                <a16:creationId xmlns:a16="http://schemas.microsoft.com/office/drawing/2014/main" id="{5533BE9E-2A63-B2A5-5BF8-B6C54FF8935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4" name="Foliennummernplatzhalter 3">
            <a:extLst>
              <a:ext uri="{FF2B5EF4-FFF2-40B4-BE49-F238E27FC236}">
                <a16:creationId xmlns:a16="http://schemas.microsoft.com/office/drawing/2014/main" id="{0B80E8FA-7359-D9E7-A3A2-02061141EA5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FBE0F6D2-3663-1A45-A3CB-A41527856887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386D8500-A02E-7EC8-A172-46DFFE4460EC}"/>
              </a:ext>
            </a:extLst>
          </p:cNvPr>
          <p:cNvCxnSpPr/>
          <p:nvPr userDrawn="1"/>
        </p:nvCxnSpPr>
        <p:spPr>
          <a:xfrm>
            <a:off x="2126166" y="1610178"/>
            <a:ext cx="0" cy="36680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4BAC5153-F2B0-40B5-20E1-716B7114F83B}"/>
              </a:ext>
            </a:extLst>
          </p:cNvPr>
          <p:cNvSpPr txBox="1"/>
          <p:nvPr userDrawn="1"/>
        </p:nvSpPr>
        <p:spPr>
          <a:xfrm>
            <a:off x="9100936" y="1564239"/>
            <a:ext cx="1289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Retention Rate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55E78F9-2524-BA40-19C6-5888FB437266}"/>
              </a:ext>
            </a:extLst>
          </p:cNvPr>
          <p:cNvSpPr txBox="1"/>
          <p:nvPr userDrawn="1"/>
        </p:nvSpPr>
        <p:spPr>
          <a:xfrm>
            <a:off x="397845" y="390369"/>
            <a:ext cx="789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3200" b="0" i="0" baseline="0" dirty="0">
                <a:solidFill>
                  <a:srgbClr val="FF0000"/>
                </a:solidFill>
                <a:latin typeface="Arial" panose="020B0604020202020204" pitchFamily="34" charset="0"/>
              </a:rPr>
              <a:t>YOUTUBE – OVERPERFORMERS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62E0DBD-49C6-8024-B335-F04720D07C8E}"/>
              </a:ext>
            </a:extLst>
          </p:cNvPr>
          <p:cNvSpPr txBox="1"/>
          <p:nvPr userDrawn="1"/>
        </p:nvSpPr>
        <p:spPr>
          <a:xfrm>
            <a:off x="4498532" y="2748220"/>
            <a:ext cx="4219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59CC685-9379-C593-2724-1CF2C7A499DA}"/>
              </a:ext>
            </a:extLst>
          </p:cNvPr>
          <p:cNvSpPr txBox="1"/>
          <p:nvPr userDrawn="1"/>
        </p:nvSpPr>
        <p:spPr>
          <a:xfrm>
            <a:off x="4494970" y="3299921"/>
            <a:ext cx="6495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F1FBDE3-6B52-FEBF-7681-4631AC9612D8}"/>
              </a:ext>
            </a:extLst>
          </p:cNvPr>
          <p:cNvSpPr txBox="1"/>
          <p:nvPr userDrawn="1"/>
        </p:nvSpPr>
        <p:spPr>
          <a:xfrm>
            <a:off x="4494970" y="3859381"/>
            <a:ext cx="7825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Retention Rate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CFFE0A8-C14D-268A-5E95-5A9812D23795}"/>
              </a:ext>
            </a:extLst>
          </p:cNvPr>
          <p:cNvSpPr txBox="1"/>
          <p:nvPr userDrawn="1"/>
        </p:nvSpPr>
        <p:spPr>
          <a:xfrm>
            <a:off x="7644551" y="2748220"/>
            <a:ext cx="4219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1059BB2-85E0-1E60-DD87-E31AF528DB40}"/>
              </a:ext>
            </a:extLst>
          </p:cNvPr>
          <p:cNvSpPr txBox="1"/>
          <p:nvPr userDrawn="1"/>
        </p:nvSpPr>
        <p:spPr>
          <a:xfrm>
            <a:off x="7640989" y="3299921"/>
            <a:ext cx="6495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D853ECB0-59A5-6506-8529-18DE47DE5DB2}"/>
              </a:ext>
            </a:extLst>
          </p:cNvPr>
          <p:cNvSpPr txBox="1"/>
          <p:nvPr userDrawn="1"/>
        </p:nvSpPr>
        <p:spPr>
          <a:xfrm>
            <a:off x="7640989" y="3859381"/>
            <a:ext cx="7825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Retention Rate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F4ABCE3E-06F5-913C-33ED-E50226E0CBBF}"/>
              </a:ext>
            </a:extLst>
          </p:cNvPr>
          <p:cNvSpPr txBox="1"/>
          <p:nvPr userDrawn="1"/>
        </p:nvSpPr>
        <p:spPr>
          <a:xfrm>
            <a:off x="10757083" y="2748220"/>
            <a:ext cx="4219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CCEA85E1-AA49-1702-45AF-C910D61E980C}"/>
              </a:ext>
            </a:extLst>
          </p:cNvPr>
          <p:cNvSpPr txBox="1"/>
          <p:nvPr userDrawn="1"/>
        </p:nvSpPr>
        <p:spPr>
          <a:xfrm>
            <a:off x="10753521" y="3299921"/>
            <a:ext cx="6495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F42D826A-52EF-87F6-73E5-3F5D183F071E}"/>
              </a:ext>
            </a:extLst>
          </p:cNvPr>
          <p:cNvSpPr txBox="1"/>
          <p:nvPr userDrawn="1"/>
        </p:nvSpPr>
        <p:spPr>
          <a:xfrm>
            <a:off x="10753521" y="3859381"/>
            <a:ext cx="7825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Retention Rate</a:t>
            </a:r>
          </a:p>
        </p:txBody>
      </p:sp>
      <p:sp>
        <p:nvSpPr>
          <p:cNvPr id="31" name="Bildplatzhalter 2">
            <a:extLst>
              <a:ext uri="{FF2B5EF4-FFF2-40B4-BE49-F238E27FC236}">
                <a16:creationId xmlns:a16="http://schemas.microsoft.com/office/drawing/2014/main" id="{002806FD-CBF7-F2FF-783F-0042F068DD4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5854752" y="2122786"/>
            <a:ext cx="1588001" cy="3252765"/>
          </a:xfrm>
          <a:prstGeom prst="roundRect">
            <a:avLst>
              <a:gd name="adj" fmla="val 12731"/>
            </a:avLst>
          </a:prstGeom>
          <a:noFill/>
          <a:ln w="1905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2" name="Bildplatzhalter 2">
            <a:extLst>
              <a:ext uri="{FF2B5EF4-FFF2-40B4-BE49-F238E27FC236}">
                <a16:creationId xmlns:a16="http://schemas.microsoft.com/office/drawing/2014/main" id="{EFDC59FE-A4D3-4D4B-E073-131EBCA11CB7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8935201" y="2129650"/>
            <a:ext cx="1588001" cy="3252765"/>
          </a:xfrm>
          <a:prstGeom prst="roundRect">
            <a:avLst>
              <a:gd name="adj" fmla="val 12731"/>
            </a:avLst>
          </a:prstGeom>
          <a:noFill/>
          <a:ln w="1905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C9CFA9FB-2B75-9F51-7023-35ABCABA851A}"/>
              </a:ext>
            </a:extLst>
          </p:cNvPr>
          <p:cNvGrpSpPr/>
          <p:nvPr userDrawn="1"/>
        </p:nvGrpSpPr>
        <p:grpSpPr>
          <a:xfrm>
            <a:off x="457796" y="2118136"/>
            <a:ext cx="1763847" cy="1363368"/>
            <a:chOff x="486925" y="2101436"/>
            <a:chExt cx="1721309" cy="1363368"/>
          </a:xfrm>
        </p:grpSpPr>
        <p:cxnSp>
          <p:nvCxnSpPr>
            <p:cNvPr id="5" name="Gerade Verbindung 4">
              <a:extLst>
                <a:ext uri="{FF2B5EF4-FFF2-40B4-BE49-F238E27FC236}">
                  <a16:creationId xmlns:a16="http://schemas.microsoft.com/office/drawing/2014/main" id="{8FB9C469-1EF9-7C72-E2AB-31B0B0760B7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6925" y="2101436"/>
              <a:ext cx="172130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>
              <a:extLst>
                <a:ext uri="{FF2B5EF4-FFF2-40B4-BE49-F238E27FC236}">
                  <a16:creationId xmlns:a16="http://schemas.microsoft.com/office/drawing/2014/main" id="{900A150B-0AF6-5F92-0C7C-9A62771ABEC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6925" y="2773181"/>
              <a:ext cx="172130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>
              <a:extLst>
                <a:ext uri="{FF2B5EF4-FFF2-40B4-BE49-F238E27FC236}">
                  <a16:creationId xmlns:a16="http://schemas.microsoft.com/office/drawing/2014/main" id="{6A969C7C-59EB-88C9-6845-5125CF84C4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6925" y="3464804"/>
              <a:ext cx="172130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6E3FAAB-479C-77E6-C909-661A185295C9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4492172" y="2590710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15" name="Inhaltsplatzhalter 6">
            <a:extLst>
              <a:ext uri="{FF2B5EF4-FFF2-40B4-BE49-F238E27FC236}">
                <a16:creationId xmlns:a16="http://schemas.microsoft.com/office/drawing/2014/main" id="{B8FCF0F9-7348-DABC-9A07-42B5EC46B7C4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4492172" y="3131667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16" name="Inhaltsplatzhalter 6">
            <a:extLst>
              <a:ext uri="{FF2B5EF4-FFF2-40B4-BE49-F238E27FC236}">
                <a16:creationId xmlns:a16="http://schemas.microsoft.com/office/drawing/2014/main" id="{1825555F-E05A-F040-B0B2-C36DA66EDFB2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4492172" y="3684018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17" name="Inhaltsplatzhalter 6">
            <a:extLst>
              <a:ext uri="{FF2B5EF4-FFF2-40B4-BE49-F238E27FC236}">
                <a16:creationId xmlns:a16="http://schemas.microsoft.com/office/drawing/2014/main" id="{F9974DE1-7425-0FE8-C52C-E6F44A5001AE}"/>
              </a:ext>
            </a:extLst>
          </p:cNvPr>
          <p:cNvSpPr>
            <a:spLocks noGrp="1"/>
          </p:cNvSpPr>
          <p:nvPr>
            <p:ph sz="quarter" idx="51"/>
          </p:nvPr>
        </p:nvSpPr>
        <p:spPr>
          <a:xfrm>
            <a:off x="4492172" y="2204918"/>
            <a:ext cx="808684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700" baseline="0"/>
            </a:lvl1pPr>
          </a:lstStyle>
          <a:p>
            <a:pPr lvl="0"/>
            <a:endParaRPr lang="de-DE" dirty="0"/>
          </a:p>
        </p:txBody>
      </p:sp>
      <p:sp>
        <p:nvSpPr>
          <p:cNvPr id="19" name="Inhaltsplatzhalter 6">
            <a:extLst>
              <a:ext uri="{FF2B5EF4-FFF2-40B4-BE49-F238E27FC236}">
                <a16:creationId xmlns:a16="http://schemas.microsoft.com/office/drawing/2014/main" id="{48F6D96D-F618-FA70-4320-8260D486C91F}"/>
              </a:ext>
            </a:extLst>
          </p:cNvPr>
          <p:cNvSpPr>
            <a:spLocks noGrp="1"/>
          </p:cNvSpPr>
          <p:nvPr>
            <p:ph sz="quarter" idx="52"/>
          </p:nvPr>
        </p:nvSpPr>
        <p:spPr>
          <a:xfrm>
            <a:off x="2386633" y="5572697"/>
            <a:ext cx="2145861" cy="20005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33" name="Inhaltsplatzhalter 6">
            <a:extLst>
              <a:ext uri="{FF2B5EF4-FFF2-40B4-BE49-F238E27FC236}">
                <a16:creationId xmlns:a16="http://schemas.microsoft.com/office/drawing/2014/main" id="{24991BB3-4068-3C04-0F8E-33C7492C153E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7630813" y="2590710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40" name="Inhaltsplatzhalter 6">
            <a:extLst>
              <a:ext uri="{FF2B5EF4-FFF2-40B4-BE49-F238E27FC236}">
                <a16:creationId xmlns:a16="http://schemas.microsoft.com/office/drawing/2014/main" id="{AB5C065A-5431-DEA0-044E-F05FEB90945E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7630813" y="3131667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42" name="Inhaltsplatzhalter 6">
            <a:extLst>
              <a:ext uri="{FF2B5EF4-FFF2-40B4-BE49-F238E27FC236}">
                <a16:creationId xmlns:a16="http://schemas.microsoft.com/office/drawing/2014/main" id="{E43CA7FC-1159-5E5F-A2D8-5A276EFCC29B}"/>
              </a:ext>
            </a:extLst>
          </p:cNvPr>
          <p:cNvSpPr>
            <a:spLocks noGrp="1"/>
          </p:cNvSpPr>
          <p:nvPr>
            <p:ph sz="quarter" idx="55"/>
          </p:nvPr>
        </p:nvSpPr>
        <p:spPr>
          <a:xfrm>
            <a:off x="7630813" y="3684018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43" name="Inhaltsplatzhalter 6">
            <a:extLst>
              <a:ext uri="{FF2B5EF4-FFF2-40B4-BE49-F238E27FC236}">
                <a16:creationId xmlns:a16="http://schemas.microsoft.com/office/drawing/2014/main" id="{B18FA5FF-B3E9-FCB4-1AC1-D6A3520094E8}"/>
              </a:ext>
            </a:extLst>
          </p:cNvPr>
          <p:cNvSpPr>
            <a:spLocks noGrp="1"/>
          </p:cNvSpPr>
          <p:nvPr>
            <p:ph sz="quarter" idx="56"/>
          </p:nvPr>
        </p:nvSpPr>
        <p:spPr>
          <a:xfrm>
            <a:off x="7630813" y="2204918"/>
            <a:ext cx="808684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700" baseline="0"/>
            </a:lvl1pPr>
          </a:lstStyle>
          <a:p>
            <a:pPr lvl="0"/>
            <a:endParaRPr lang="de-DE" dirty="0"/>
          </a:p>
        </p:txBody>
      </p:sp>
      <p:sp>
        <p:nvSpPr>
          <p:cNvPr id="44" name="Inhaltsplatzhalter 6">
            <a:extLst>
              <a:ext uri="{FF2B5EF4-FFF2-40B4-BE49-F238E27FC236}">
                <a16:creationId xmlns:a16="http://schemas.microsoft.com/office/drawing/2014/main" id="{0668D744-97BA-F81A-5FA7-1B359652F654}"/>
              </a:ext>
            </a:extLst>
          </p:cNvPr>
          <p:cNvSpPr>
            <a:spLocks noGrp="1"/>
          </p:cNvSpPr>
          <p:nvPr>
            <p:ph sz="quarter" idx="57"/>
          </p:nvPr>
        </p:nvSpPr>
        <p:spPr>
          <a:xfrm>
            <a:off x="5525274" y="5572697"/>
            <a:ext cx="2145861" cy="20005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45" name="Inhaltsplatzhalter 6">
            <a:extLst>
              <a:ext uri="{FF2B5EF4-FFF2-40B4-BE49-F238E27FC236}">
                <a16:creationId xmlns:a16="http://schemas.microsoft.com/office/drawing/2014/main" id="{DE351616-E905-2AB1-F3A5-38A2E87988EB}"/>
              </a:ext>
            </a:extLst>
          </p:cNvPr>
          <p:cNvSpPr>
            <a:spLocks noGrp="1"/>
          </p:cNvSpPr>
          <p:nvPr>
            <p:ph sz="quarter" idx="58"/>
          </p:nvPr>
        </p:nvSpPr>
        <p:spPr>
          <a:xfrm>
            <a:off x="10753521" y="2590710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47" name="Inhaltsplatzhalter 6">
            <a:extLst>
              <a:ext uri="{FF2B5EF4-FFF2-40B4-BE49-F238E27FC236}">
                <a16:creationId xmlns:a16="http://schemas.microsoft.com/office/drawing/2014/main" id="{C94D834B-DFC8-AF32-0506-413F02472231}"/>
              </a:ext>
            </a:extLst>
          </p:cNvPr>
          <p:cNvSpPr>
            <a:spLocks noGrp="1"/>
          </p:cNvSpPr>
          <p:nvPr>
            <p:ph sz="quarter" idx="59"/>
          </p:nvPr>
        </p:nvSpPr>
        <p:spPr>
          <a:xfrm>
            <a:off x="10753521" y="3131667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48" name="Inhaltsplatzhalter 6">
            <a:extLst>
              <a:ext uri="{FF2B5EF4-FFF2-40B4-BE49-F238E27FC236}">
                <a16:creationId xmlns:a16="http://schemas.microsoft.com/office/drawing/2014/main" id="{0319EDD4-2540-1F4B-0B7E-2729DC4567C5}"/>
              </a:ext>
            </a:extLst>
          </p:cNvPr>
          <p:cNvSpPr>
            <a:spLocks noGrp="1"/>
          </p:cNvSpPr>
          <p:nvPr>
            <p:ph sz="quarter" idx="60"/>
          </p:nvPr>
        </p:nvSpPr>
        <p:spPr>
          <a:xfrm>
            <a:off x="10753521" y="3684018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51" name="Inhaltsplatzhalter 6">
            <a:extLst>
              <a:ext uri="{FF2B5EF4-FFF2-40B4-BE49-F238E27FC236}">
                <a16:creationId xmlns:a16="http://schemas.microsoft.com/office/drawing/2014/main" id="{2438F2C2-C301-AD61-17A3-E2517E822F31}"/>
              </a:ext>
            </a:extLst>
          </p:cNvPr>
          <p:cNvSpPr>
            <a:spLocks noGrp="1"/>
          </p:cNvSpPr>
          <p:nvPr>
            <p:ph sz="quarter" idx="61"/>
          </p:nvPr>
        </p:nvSpPr>
        <p:spPr>
          <a:xfrm>
            <a:off x="10753521" y="2204918"/>
            <a:ext cx="808684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700" baseline="0"/>
            </a:lvl1pPr>
          </a:lstStyle>
          <a:p>
            <a:pPr lvl="0"/>
            <a:endParaRPr lang="de-DE" dirty="0"/>
          </a:p>
        </p:txBody>
      </p:sp>
      <p:sp>
        <p:nvSpPr>
          <p:cNvPr id="52" name="Inhaltsplatzhalter 6">
            <a:extLst>
              <a:ext uri="{FF2B5EF4-FFF2-40B4-BE49-F238E27FC236}">
                <a16:creationId xmlns:a16="http://schemas.microsoft.com/office/drawing/2014/main" id="{B29127A2-B666-C328-CF04-D0976D1B7736}"/>
              </a:ext>
            </a:extLst>
          </p:cNvPr>
          <p:cNvSpPr>
            <a:spLocks noGrp="1"/>
          </p:cNvSpPr>
          <p:nvPr>
            <p:ph sz="quarter" idx="62"/>
          </p:nvPr>
        </p:nvSpPr>
        <p:spPr>
          <a:xfrm>
            <a:off x="8647982" y="5572697"/>
            <a:ext cx="2145861" cy="20005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59" name="Inhaltsplatzhalter 6">
            <a:extLst>
              <a:ext uri="{FF2B5EF4-FFF2-40B4-BE49-F238E27FC236}">
                <a16:creationId xmlns:a16="http://schemas.microsoft.com/office/drawing/2014/main" id="{2DF6E6F2-DEE2-40D0-23AF-31FED09AB79E}"/>
              </a:ext>
            </a:extLst>
          </p:cNvPr>
          <p:cNvSpPr>
            <a:spLocks noGrp="1"/>
          </p:cNvSpPr>
          <p:nvPr>
            <p:ph sz="quarter" idx="63"/>
          </p:nvPr>
        </p:nvSpPr>
        <p:spPr>
          <a:xfrm>
            <a:off x="389964" y="3522438"/>
            <a:ext cx="1763844" cy="26160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60" name="Inhaltsplatzhalter 6">
            <a:extLst>
              <a:ext uri="{FF2B5EF4-FFF2-40B4-BE49-F238E27FC236}">
                <a16:creationId xmlns:a16="http://schemas.microsoft.com/office/drawing/2014/main" id="{6B57F45D-73B0-915E-8BB0-CAD092C8356C}"/>
              </a:ext>
            </a:extLst>
          </p:cNvPr>
          <p:cNvSpPr>
            <a:spLocks noGrp="1"/>
          </p:cNvSpPr>
          <p:nvPr>
            <p:ph sz="quarter" idx="64"/>
          </p:nvPr>
        </p:nvSpPr>
        <p:spPr>
          <a:xfrm>
            <a:off x="389964" y="2817471"/>
            <a:ext cx="1763844" cy="26160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67" name="Inhaltsplatzhalter 6">
            <a:extLst>
              <a:ext uri="{FF2B5EF4-FFF2-40B4-BE49-F238E27FC236}">
                <a16:creationId xmlns:a16="http://schemas.microsoft.com/office/drawing/2014/main" id="{87D189EF-A726-4E6F-268B-1E63E1EC5F6C}"/>
              </a:ext>
            </a:extLst>
          </p:cNvPr>
          <p:cNvSpPr>
            <a:spLocks noGrp="1"/>
          </p:cNvSpPr>
          <p:nvPr>
            <p:ph sz="quarter" idx="65"/>
          </p:nvPr>
        </p:nvSpPr>
        <p:spPr>
          <a:xfrm>
            <a:off x="389964" y="2146263"/>
            <a:ext cx="1763844" cy="26160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7213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YOUTUB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 descr="Ein Bild, das Rahmen,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09E0FF2B-CD5B-7EB6-021D-8713013467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9225" y="2013464"/>
            <a:ext cx="1794185" cy="3483898"/>
          </a:xfrm>
          <a:prstGeom prst="rect">
            <a:avLst/>
          </a:prstGeom>
        </p:spPr>
      </p:pic>
      <p:pic>
        <p:nvPicPr>
          <p:cNvPr id="30" name="Grafik 29" descr="Ein Bild, das Rahmen,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34DD077E-642C-E881-86C7-BE27CE7C0D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32784" y="2013464"/>
            <a:ext cx="1794185" cy="3483898"/>
          </a:xfrm>
          <a:prstGeom prst="rect">
            <a:avLst/>
          </a:prstGeom>
        </p:spPr>
      </p:pic>
      <p:pic>
        <p:nvPicPr>
          <p:cNvPr id="28" name="Grafik 27" descr="Ein Bild, das Rahmen,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EDDD2429-4284-78A1-977B-A15E2ED285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2472" y="2013464"/>
            <a:ext cx="1794185" cy="3483898"/>
          </a:xfrm>
          <a:prstGeom prst="rect">
            <a:avLst/>
          </a:prstGeom>
        </p:spPr>
      </p:pic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8D15C5-FAF5-9C30-173F-78E9EBEDDD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68143" y="2140600"/>
            <a:ext cx="1588001" cy="3252765"/>
          </a:xfrm>
          <a:prstGeom prst="roundRect">
            <a:avLst>
              <a:gd name="adj" fmla="val 12731"/>
            </a:avLst>
          </a:prstGeom>
          <a:noFill/>
          <a:ln w="1905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4675772-07AD-6ADE-1133-39A56C8A867E}"/>
              </a:ext>
            </a:extLst>
          </p:cNvPr>
          <p:cNvSpPr txBox="1"/>
          <p:nvPr userDrawn="1"/>
        </p:nvSpPr>
        <p:spPr>
          <a:xfrm>
            <a:off x="3094112" y="1551417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Views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E3037AF-5570-623E-638A-D93D3BDE41F1}"/>
              </a:ext>
            </a:extLst>
          </p:cNvPr>
          <p:cNvSpPr txBox="1"/>
          <p:nvPr userDrawn="1"/>
        </p:nvSpPr>
        <p:spPr>
          <a:xfrm>
            <a:off x="6066817" y="1555760"/>
            <a:ext cx="11128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Interactions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A0E1A3C-8D6E-4113-B806-0156588AE331}"/>
              </a:ext>
            </a:extLst>
          </p:cNvPr>
          <p:cNvGrpSpPr/>
          <p:nvPr userDrawn="1"/>
        </p:nvGrpSpPr>
        <p:grpSpPr>
          <a:xfrm>
            <a:off x="389964" y="2359382"/>
            <a:ext cx="1058107" cy="1561086"/>
            <a:chOff x="475063" y="3359104"/>
            <a:chExt cx="1058107" cy="1561086"/>
          </a:xfrm>
        </p:grpSpPr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0435581E-9F7D-F9FD-0338-406D3493B9E4}"/>
                </a:ext>
              </a:extLst>
            </p:cNvPr>
            <p:cNvSpPr txBox="1"/>
            <p:nvPr userDrawn="1"/>
          </p:nvSpPr>
          <p:spPr>
            <a:xfrm>
              <a:off x="477726" y="3359104"/>
              <a:ext cx="50366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DE" sz="700" b="0" i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∅ Views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7E689F4D-6D09-6A14-587B-0893DE630802}"/>
                </a:ext>
              </a:extLst>
            </p:cNvPr>
            <p:cNvSpPr txBox="1"/>
            <p:nvPr userDrawn="1"/>
          </p:nvSpPr>
          <p:spPr>
            <a:xfrm>
              <a:off x="475063" y="4039619"/>
              <a:ext cx="73129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DE" sz="700" b="0" i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∅ Interactions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66D640D5-B629-845D-131C-94D999176CFB}"/>
                </a:ext>
              </a:extLst>
            </p:cNvPr>
            <p:cNvSpPr txBox="1"/>
            <p:nvPr userDrawn="1"/>
          </p:nvSpPr>
          <p:spPr>
            <a:xfrm>
              <a:off x="475063" y="4720135"/>
              <a:ext cx="105810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700" b="0" i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∅ Retention Rate</a:t>
              </a:r>
            </a:p>
          </p:txBody>
        </p:sp>
      </p:grpSp>
      <p:sp>
        <p:nvSpPr>
          <p:cNvPr id="23" name="Fußzeilenplatzhalter 2">
            <a:extLst>
              <a:ext uri="{FF2B5EF4-FFF2-40B4-BE49-F238E27FC236}">
                <a16:creationId xmlns:a16="http://schemas.microsoft.com/office/drawing/2014/main" id="{5533BE9E-2A63-B2A5-5BF8-B6C54FF8935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4" name="Foliennummernplatzhalter 3">
            <a:extLst>
              <a:ext uri="{FF2B5EF4-FFF2-40B4-BE49-F238E27FC236}">
                <a16:creationId xmlns:a16="http://schemas.microsoft.com/office/drawing/2014/main" id="{0B80E8FA-7359-D9E7-A3A2-02061141EA5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FBE0F6D2-3663-1A45-A3CB-A41527856887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386D8500-A02E-7EC8-A172-46DFFE4460EC}"/>
              </a:ext>
            </a:extLst>
          </p:cNvPr>
          <p:cNvCxnSpPr/>
          <p:nvPr userDrawn="1"/>
        </p:nvCxnSpPr>
        <p:spPr>
          <a:xfrm>
            <a:off x="2126166" y="1610178"/>
            <a:ext cx="0" cy="36680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4BAC5153-F2B0-40B5-20E1-716B7114F83B}"/>
              </a:ext>
            </a:extLst>
          </p:cNvPr>
          <p:cNvSpPr txBox="1"/>
          <p:nvPr userDrawn="1"/>
        </p:nvSpPr>
        <p:spPr>
          <a:xfrm>
            <a:off x="9093722" y="1564239"/>
            <a:ext cx="1303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Retention Rate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55E78F9-2524-BA40-19C6-5888FB437266}"/>
              </a:ext>
            </a:extLst>
          </p:cNvPr>
          <p:cNvSpPr txBox="1"/>
          <p:nvPr userDrawn="1"/>
        </p:nvSpPr>
        <p:spPr>
          <a:xfrm>
            <a:off x="397845" y="390369"/>
            <a:ext cx="789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3200" b="0" i="0" baseline="0" dirty="0">
                <a:solidFill>
                  <a:srgbClr val="FF0000"/>
                </a:solidFill>
                <a:latin typeface="Arial" panose="020B0604020202020204" pitchFamily="34" charset="0"/>
              </a:rPr>
              <a:t>YOUTUBE – UNDERPERFORMERS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62E0DBD-49C6-8024-B335-F04720D07C8E}"/>
              </a:ext>
            </a:extLst>
          </p:cNvPr>
          <p:cNvSpPr txBox="1"/>
          <p:nvPr userDrawn="1"/>
        </p:nvSpPr>
        <p:spPr>
          <a:xfrm>
            <a:off x="4498532" y="2748220"/>
            <a:ext cx="4219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59CC685-9379-C593-2724-1CF2C7A499DA}"/>
              </a:ext>
            </a:extLst>
          </p:cNvPr>
          <p:cNvSpPr txBox="1"/>
          <p:nvPr userDrawn="1"/>
        </p:nvSpPr>
        <p:spPr>
          <a:xfrm>
            <a:off x="4494970" y="3299921"/>
            <a:ext cx="6495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F1FBDE3-6B52-FEBF-7681-4631AC9612D8}"/>
              </a:ext>
            </a:extLst>
          </p:cNvPr>
          <p:cNvSpPr txBox="1"/>
          <p:nvPr userDrawn="1"/>
        </p:nvSpPr>
        <p:spPr>
          <a:xfrm>
            <a:off x="4494970" y="3859381"/>
            <a:ext cx="7825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Retention Rate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CFFE0A8-C14D-268A-5E95-5A9812D23795}"/>
              </a:ext>
            </a:extLst>
          </p:cNvPr>
          <p:cNvSpPr txBox="1"/>
          <p:nvPr userDrawn="1"/>
        </p:nvSpPr>
        <p:spPr>
          <a:xfrm>
            <a:off x="7644551" y="2748220"/>
            <a:ext cx="4219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1059BB2-85E0-1E60-DD87-E31AF528DB40}"/>
              </a:ext>
            </a:extLst>
          </p:cNvPr>
          <p:cNvSpPr txBox="1"/>
          <p:nvPr userDrawn="1"/>
        </p:nvSpPr>
        <p:spPr>
          <a:xfrm>
            <a:off x="7640989" y="3299921"/>
            <a:ext cx="6495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D853ECB0-59A5-6506-8529-18DE47DE5DB2}"/>
              </a:ext>
            </a:extLst>
          </p:cNvPr>
          <p:cNvSpPr txBox="1"/>
          <p:nvPr userDrawn="1"/>
        </p:nvSpPr>
        <p:spPr>
          <a:xfrm>
            <a:off x="7640989" y="3859381"/>
            <a:ext cx="7825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Retention Rate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F4ABCE3E-06F5-913C-33ED-E50226E0CBBF}"/>
              </a:ext>
            </a:extLst>
          </p:cNvPr>
          <p:cNvSpPr txBox="1"/>
          <p:nvPr userDrawn="1"/>
        </p:nvSpPr>
        <p:spPr>
          <a:xfrm>
            <a:off x="10757083" y="2748220"/>
            <a:ext cx="4219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CCEA85E1-AA49-1702-45AF-C910D61E980C}"/>
              </a:ext>
            </a:extLst>
          </p:cNvPr>
          <p:cNvSpPr txBox="1"/>
          <p:nvPr userDrawn="1"/>
        </p:nvSpPr>
        <p:spPr>
          <a:xfrm>
            <a:off x="10753521" y="3299921"/>
            <a:ext cx="6495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F42D826A-52EF-87F6-73E5-3F5D183F071E}"/>
              </a:ext>
            </a:extLst>
          </p:cNvPr>
          <p:cNvSpPr txBox="1"/>
          <p:nvPr userDrawn="1"/>
        </p:nvSpPr>
        <p:spPr>
          <a:xfrm>
            <a:off x="10753521" y="3859381"/>
            <a:ext cx="7825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Retention Rate</a:t>
            </a:r>
          </a:p>
        </p:txBody>
      </p:sp>
      <p:sp>
        <p:nvSpPr>
          <p:cNvPr id="31" name="Bildplatzhalter 2">
            <a:extLst>
              <a:ext uri="{FF2B5EF4-FFF2-40B4-BE49-F238E27FC236}">
                <a16:creationId xmlns:a16="http://schemas.microsoft.com/office/drawing/2014/main" id="{002806FD-CBF7-F2FF-783F-0042F068DD4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5854752" y="2122786"/>
            <a:ext cx="1588001" cy="3252765"/>
          </a:xfrm>
          <a:prstGeom prst="roundRect">
            <a:avLst>
              <a:gd name="adj" fmla="val 12731"/>
            </a:avLst>
          </a:prstGeom>
          <a:noFill/>
          <a:ln w="1905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2" name="Bildplatzhalter 2">
            <a:extLst>
              <a:ext uri="{FF2B5EF4-FFF2-40B4-BE49-F238E27FC236}">
                <a16:creationId xmlns:a16="http://schemas.microsoft.com/office/drawing/2014/main" id="{EFDC59FE-A4D3-4D4B-E073-131EBCA11CB7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8935201" y="2129650"/>
            <a:ext cx="1588001" cy="3252765"/>
          </a:xfrm>
          <a:prstGeom prst="roundRect">
            <a:avLst>
              <a:gd name="adj" fmla="val 12731"/>
            </a:avLst>
          </a:prstGeom>
          <a:noFill/>
          <a:ln w="1905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C9CFA9FB-2B75-9F51-7023-35ABCABA851A}"/>
              </a:ext>
            </a:extLst>
          </p:cNvPr>
          <p:cNvGrpSpPr/>
          <p:nvPr userDrawn="1"/>
        </p:nvGrpSpPr>
        <p:grpSpPr>
          <a:xfrm>
            <a:off x="457796" y="2118136"/>
            <a:ext cx="1763847" cy="1363368"/>
            <a:chOff x="486925" y="2101436"/>
            <a:chExt cx="1721309" cy="1363368"/>
          </a:xfrm>
        </p:grpSpPr>
        <p:cxnSp>
          <p:nvCxnSpPr>
            <p:cNvPr id="5" name="Gerade Verbindung 4">
              <a:extLst>
                <a:ext uri="{FF2B5EF4-FFF2-40B4-BE49-F238E27FC236}">
                  <a16:creationId xmlns:a16="http://schemas.microsoft.com/office/drawing/2014/main" id="{8FB9C469-1EF9-7C72-E2AB-31B0B0760B7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6925" y="2101436"/>
              <a:ext cx="172130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>
              <a:extLst>
                <a:ext uri="{FF2B5EF4-FFF2-40B4-BE49-F238E27FC236}">
                  <a16:creationId xmlns:a16="http://schemas.microsoft.com/office/drawing/2014/main" id="{900A150B-0AF6-5F92-0C7C-9A62771ABEC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6925" y="2773181"/>
              <a:ext cx="172130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>
              <a:extLst>
                <a:ext uri="{FF2B5EF4-FFF2-40B4-BE49-F238E27FC236}">
                  <a16:creationId xmlns:a16="http://schemas.microsoft.com/office/drawing/2014/main" id="{6A969C7C-59EB-88C9-6845-5125CF84C4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6925" y="3464804"/>
              <a:ext cx="172130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6E3FAAB-479C-77E6-C909-661A185295C9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4492172" y="2590710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15" name="Inhaltsplatzhalter 6">
            <a:extLst>
              <a:ext uri="{FF2B5EF4-FFF2-40B4-BE49-F238E27FC236}">
                <a16:creationId xmlns:a16="http://schemas.microsoft.com/office/drawing/2014/main" id="{B8FCF0F9-7348-DABC-9A07-42B5EC46B7C4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4492172" y="3131667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16" name="Inhaltsplatzhalter 6">
            <a:extLst>
              <a:ext uri="{FF2B5EF4-FFF2-40B4-BE49-F238E27FC236}">
                <a16:creationId xmlns:a16="http://schemas.microsoft.com/office/drawing/2014/main" id="{1825555F-E05A-F040-B0B2-C36DA66EDFB2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4492172" y="3684018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17" name="Inhaltsplatzhalter 6">
            <a:extLst>
              <a:ext uri="{FF2B5EF4-FFF2-40B4-BE49-F238E27FC236}">
                <a16:creationId xmlns:a16="http://schemas.microsoft.com/office/drawing/2014/main" id="{F9974DE1-7425-0FE8-C52C-E6F44A5001AE}"/>
              </a:ext>
            </a:extLst>
          </p:cNvPr>
          <p:cNvSpPr>
            <a:spLocks noGrp="1"/>
          </p:cNvSpPr>
          <p:nvPr>
            <p:ph sz="quarter" idx="51"/>
          </p:nvPr>
        </p:nvSpPr>
        <p:spPr>
          <a:xfrm>
            <a:off x="4492172" y="2204918"/>
            <a:ext cx="808684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700" baseline="0"/>
            </a:lvl1pPr>
          </a:lstStyle>
          <a:p>
            <a:pPr lvl="0"/>
            <a:endParaRPr lang="de-DE" dirty="0"/>
          </a:p>
        </p:txBody>
      </p:sp>
      <p:sp>
        <p:nvSpPr>
          <p:cNvPr id="19" name="Inhaltsplatzhalter 6">
            <a:extLst>
              <a:ext uri="{FF2B5EF4-FFF2-40B4-BE49-F238E27FC236}">
                <a16:creationId xmlns:a16="http://schemas.microsoft.com/office/drawing/2014/main" id="{48F6D96D-F618-FA70-4320-8260D486C91F}"/>
              </a:ext>
            </a:extLst>
          </p:cNvPr>
          <p:cNvSpPr>
            <a:spLocks noGrp="1"/>
          </p:cNvSpPr>
          <p:nvPr>
            <p:ph sz="quarter" idx="52"/>
          </p:nvPr>
        </p:nvSpPr>
        <p:spPr>
          <a:xfrm>
            <a:off x="2386633" y="5572697"/>
            <a:ext cx="2145861" cy="20005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33" name="Inhaltsplatzhalter 6">
            <a:extLst>
              <a:ext uri="{FF2B5EF4-FFF2-40B4-BE49-F238E27FC236}">
                <a16:creationId xmlns:a16="http://schemas.microsoft.com/office/drawing/2014/main" id="{24991BB3-4068-3C04-0F8E-33C7492C153E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7630813" y="2590710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40" name="Inhaltsplatzhalter 6">
            <a:extLst>
              <a:ext uri="{FF2B5EF4-FFF2-40B4-BE49-F238E27FC236}">
                <a16:creationId xmlns:a16="http://schemas.microsoft.com/office/drawing/2014/main" id="{AB5C065A-5431-DEA0-044E-F05FEB90945E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7630813" y="3131667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42" name="Inhaltsplatzhalter 6">
            <a:extLst>
              <a:ext uri="{FF2B5EF4-FFF2-40B4-BE49-F238E27FC236}">
                <a16:creationId xmlns:a16="http://schemas.microsoft.com/office/drawing/2014/main" id="{E43CA7FC-1159-5E5F-A2D8-5A276EFCC29B}"/>
              </a:ext>
            </a:extLst>
          </p:cNvPr>
          <p:cNvSpPr>
            <a:spLocks noGrp="1"/>
          </p:cNvSpPr>
          <p:nvPr>
            <p:ph sz="quarter" idx="55"/>
          </p:nvPr>
        </p:nvSpPr>
        <p:spPr>
          <a:xfrm>
            <a:off x="7630813" y="3684018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43" name="Inhaltsplatzhalter 6">
            <a:extLst>
              <a:ext uri="{FF2B5EF4-FFF2-40B4-BE49-F238E27FC236}">
                <a16:creationId xmlns:a16="http://schemas.microsoft.com/office/drawing/2014/main" id="{B18FA5FF-B3E9-FCB4-1AC1-D6A3520094E8}"/>
              </a:ext>
            </a:extLst>
          </p:cNvPr>
          <p:cNvSpPr>
            <a:spLocks noGrp="1"/>
          </p:cNvSpPr>
          <p:nvPr>
            <p:ph sz="quarter" idx="56"/>
          </p:nvPr>
        </p:nvSpPr>
        <p:spPr>
          <a:xfrm>
            <a:off x="7630813" y="2204918"/>
            <a:ext cx="808684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700" baseline="0"/>
            </a:lvl1pPr>
          </a:lstStyle>
          <a:p>
            <a:pPr lvl="0"/>
            <a:endParaRPr lang="de-DE" dirty="0"/>
          </a:p>
        </p:txBody>
      </p:sp>
      <p:sp>
        <p:nvSpPr>
          <p:cNvPr id="44" name="Inhaltsplatzhalter 6">
            <a:extLst>
              <a:ext uri="{FF2B5EF4-FFF2-40B4-BE49-F238E27FC236}">
                <a16:creationId xmlns:a16="http://schemas.microsoft.com/office/drawing/2014/main" id="{0668D744-97BA-F81A-5FA7-1B359652F654}"/>
              </a:ext>
            </a:extLst>
          </p:cNvPr>
          <p:cNvSpPr>
            <a:spLocks noGrp="1"/>
          </p:cNvSpPr>
          <p:nvPr>
            <p:ph sz="quarter" idx="57"/>
          </p:nvPr>
        </p:nvSpPr>
        <p:spPr>
          <a:xfrm>
            <a:off x="5525274" y="5572697"/>
            <a:ext cx="2145861" cy="20005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45" name="Inhaltsplatzhalter 6">
            <a:extLst>
              <a:ext uri="{FF2B5EF4-FFF2-40B4-BE49-F238E27FC236}">
                <a16:creationId xmlns:a16="http://schemas.microsoft.com/office/drawing/2014/main" id="{DE351616-E905-2AB1-F3A5-38A2E87988EB}"/>
              </a:ext>
            </a:extLst>
          </p:cNvPr>
          <p:cNvSpPr>
            <a:spLocks noGrp="1"/>
          </p:cNvSpPr>
          <p:nvPr>
            <p:ph sz="quarter" idx="58"/>
          </p:nvPr>
        </p:nvSpPr>
        <p:spPr>
          <a:xfrm>
            <a:off x="10753521" y="2590710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47" name="Inhaltsplatzhalter 6">
            <a:extLst>
              <a:ext uri="{FF2B5EF4-FFF2-40B4-BE49-F238E27FC236}">
                <a16:creationId xmlns:a16="http://schemas.microsoft.com/office/drawing/2014/main" id="{C94D834B-DFC8-AF32-0506-413F02472231}"/>
              </a:ext>
            </a:extLst>
          </p:cNvPr>
          <p:cNvSpPr>
            <a:spLocks noGrp="1"/>
          </p:cNvSpPr>
          <p:nvPr>
            <p:ph sz="quarter" idx="59"/>
          </p:nvPr>
        </p:nvSpPr>
        <p:spPr>
          <a:xfrm>
            <a:off x="10753521" y="3131667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48" name="Inhaltsplatzhalter 6">
            <a:extLst>
              <a:ext uri="{FF2B5EF4-FFF2-40B4-BE49-F238E27FC236}">
                <a16:creationId xmlns:a16="http://schemas.microsoft.com/office/drawing/2014/main" id="{0319EDD4-2540-1F4B-0B7E-2729DC4567C5}"/>
              </a:ext>
            </a:extLst>
          </p:cNvPr>
          <p:cNvSpPr>
            <a:spLocks noGrp="1"/>
          </p:cNvSpPr>
          <p:nvPr>
            <p:ph sz="quarter" idx="60"/>
          </p:nvPr>
        </p:nvSpPr>
        <p:spPr>
          <a:xfrm>
            <a:off x="10753521" y="3684018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51" name="Inhaltsplatzhalter 6">
            <a:extLst>
              <a:ext uri="{FF2B5EF4-FFF2-40B4-BE49-F238E27FC236}">
                <a16:creationId xmlns:a16="http://schemas.microsoft.com/office/drawing/2014/main" id="{2438F2C2-C301-AD61-17A3-E2517E822F31}"/>
              </a:ext>
            </a:extLst>
          </p:cNvPr>
          <p:cNvSpPr>
            <a:spLocks noGrp="1"/>
          </p:cNvSpPr>
          <p:nvPr>
            <p:ph sz="quarter" idx="61"/>
          </p:nvPr>
        </p:nvSpPr>
        <p:spPr>
          <a:xfrm>
            <a:off x="10753521" y="2204918"/>
            <a:ext cx="808684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700" baseline="0"/>
            </a:lvl1pPr>
          </a:lstStyle>
          <a:p>
            <a:pPr lvl="0"/>
            <a:endParaRPr lang="de-DE" dirty="0"/>
          </a:p>
        </p:txBody>
      </p:sp>
      <p:sp>
        <p:nvSpPr>
          <p:cNvPr id="52" name="Inhaltsplatzhalter 6">
            <a:extLst>
              <a:ext uri="{FF2B5EF4-FFF2-40B4-BE49-F238E27FC236}">
                <a16:creationId xmlns:a16="http://schemas.microsoft.com/office/drawing/2014/main" id="{B29127A2-B666-C328-CF04-D0976D1B7736}"/>
              </a:ext>
            </a:extLst>
          </p:cNvPr>
          <p:cNvSpPr>
            <a:spLocks noGrp="1"/>
          </p:cNvSpPr>
          <p:nvPr>
            <p:ph sz="quarter" idx="62"/>
          </p:nvPr>
        </p:nvSpPr>
        <p:spPr>
          <a:xfrm>
            <a:off x="8647982" y="5572697"/>
            <a:ext cx="2145861" cy="20005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59" name="Inhaltsplatzhalter 6">
            <a:extLst>
              <a:ext uri="{FF2B5EF4-FFF2-40B4-BE49-F238E27FC236}">
                <a16:creationId xmlns:a16="http://schemas.microsoft.com/office/drawing/2014/main" id="{2DF6E6F2-DEE2-40D0-23AF-31FED09AB79E}"/>
              </a:ext>
            </a:extLst>
          </p:cNvPr>
          <p:cNvSpPr>
            <a:spLocks noGrp="1"/>
          </p:cNvSpPr>
          <p:nvPr>
            <p:ph sz="quarter" idx="63"/>
          </p:nvPr>
        </p:nvSpPr>
        <p:spPr>
          <a:xfrm>
            <a:off x="389964" y="3522438"/>
            <a:ext cx="1763844" cy="26160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60" name="Inhaltsplatzhalter 6">
            <a:extLst>
              <a:ext uri="{FF2B5EF4-FFF2-40B4-BE49-F238E27FC236}">
                <a16:creationId xmlns:a16="http://schemas.microsoft.com/office/drawing/2014/main" id="{6B57F45D-73B0-915E-8BB0-CAD092C8356C}"/>
              </a:ext>
            </a:extLst>
          </p:cNvPr>
          <p:cNvSpPr>
            <a:spLocks noGrp="1"/>
          </p:cNvSpPr>
          <p:nvPr>
            <p:ph sz="quarter" idx="64"/>
          </p:nvPr>
        </p:nvSpPr>
        <p:spPr>
          <a:xfrm>
            <a:off x="389964" y="2817471"/>
            <a:ext cx="1763844" cy="26160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67" name="Inhaltsplatzhalter 6">
            <a:extLst>
              <a:ext uri="{FF2B5EF4-FFF2-40B4-BE49-F238E27FC236}">
                <a16:creationId xmlns:a16="http://schemas.microsoft.com/office/drawing/2014/main" id="{87D189EF-A726-4E6F-268B-1E63E1EC5F6C}"/>
              </a:ext>
            </a:extLst>
          </p:cNvPr>
          <p:cNvSpPr>
            <a:spLocks noGrp="1"/>
          </p:cNvSpPr>
          <p:nvPr>
            <p:ph sz="quarter" idx="65"/>
          </p:nvPr>
        </p:nvSpPr>
        <p:spPr>
          <a:xfrm>
            <a:off x="389964" y="2146263"/>
            <a:ext cx="1763844" cy="26160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5521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78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AF0F1A4C-F45D-7FB6-0C6D-CE4A1A28E45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6D2D038-F7F7-3515-F95C-D1179DD6375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6C0394E2-09EF-1832-356A-A846F232C46B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F55FF9D-2C8A-0AAD-0AF2-C0563E15F3BC}"/>
              </a:ext>
            </a:extLst>
          </p:cNvPr>
          <p:cNvSpPr>
            <a:spLocks noGrp="1"/>
          </p:cNvSpPr>
          <p:nvPr>
            <p:ph sz="quarter" idx="4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766C79-B2D9-9940-2300-75E7ED46EB63}"/>
              </a:ext>
            </a:extLst>
          </p:cNvPr>
          <p:cNvSpPr>
            <a:spLocks noGrp="1"/>
          </p:cNvSpPr>
          <p:nvPr>
            <p:ph sz="quarter" idx="4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1B40786-32C4-377D-1D0E-171C12738C2A}"/>
              </a:ext>
            </a:extLst>
          </p:cNvPr>
          <p:cNvSpPr>
            <a:spLocks noGrp="1"/>
          </p:cNvSpPr>
          <p:nvPr>
            <p:ph sz="quarter" idx="5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9983682-5EDB-0BA3-85C3-5AA970223B48}"/>
              </a:ext>
            </a:extLst>
          </p:cNvPr>
          <p:cNvSpPr>
            <a:spLocks noGrp="1"/>
          </p:cNvSpPr>
          <p:nvPr>
            <p:ph sz="quarter" idx="5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B4970F99-0048-D0B5-4391-949C04E7C776}"/>
              </a:ext>
            </a:extLst>
          </p:cNvPr>
          <p:cNvSpPr>
            <a:spLocks noGrp="1"/>
          </p:cNvSpPr>
          <p:nvPr>
            <p:ph sz="quarter" idx="5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6F5DFC90-E5A1-F495-0880-30672C743AB9}"/>
              </a:ext>
            </a:extLst>
          </p:cNvPr>
          <p:cNvSpPr>
            <a:spLocks noGrp="1"/>
          </p:cNvSpPr>
          <p:nvPr>
            <p:ph sz="quarter" idx="5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210B1E30-48F6-D1E3-964C-93A0B78D56F9}"/>
              </a:ext>
            </a:extLst>
          </p:cNvPr>
          <p:cNvSpPr>
            <a:spLocks noGrp="1"/>
          </p:cNvSpPr>
          <p:nvPr>
            <p:ph sz="quarter" idx="5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AF825A11-4590-87F8-B877-EAAB153859C0}"/>
              </a:ext>
            </a:extLst>
          </p:cNvPr>
          <p:cNvSpPr>
            <a:spLocks noGrp="1"/>
          </p:cNvSpPr>
          <p:nvPr>
            <p:ph sz="quarter" idx="5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8E81A11F-9C4B-3524-7BA7-00261216172C}"/>
              </a:ext>
            </a:extLst>
          </p:cNvPr>
          <p:cNvSpPr>
            <a:spLocks noGrp="1"/>
          </p:cNvSpPr>
          <p:nvPr>
            <p:ph sz="quarter" idx="5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52401875-B7BA-24BF-6535-B14DB4223A4D}"/>
              </a:ext>
            </a:extLst>
          </p:cNvPr>
          <p:cNvSpPr>
            <a:spLocks noGrp="1"/>
          </p:cNvSpPr>
          <p:nvPr>
            <p:ph sz="quarter" idx="5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02083766-88E0-6517-0C2B-79A42D0A86E7}"/>
              </a:ext>
            </a:extLst>
          </p:cNvPr>
          <p:cNvSpPr>
            <a:spLocks noGrp="1"/>
          </p:cNvSpPr>
          <p:nvPr>
            <p:ph sz="quarter" idx="5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30E98CD9-7A62-0C71-FFB7-DAF9955DE913}"/>
              </a:ext>
            </a:extLst>
          </p:cNvPr>
          <p:cNvSpPr>
            <a:spLocks noGrp="1"/>
          </p:cNvSpPr>
          <p:nvPr>
            <p:ph sz="quarter" idx="5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26AEF3A4-D00B-112D-5F70-169F90380DEE}"/>
              </a:ext>
            </a:extLst>
          </p:cNvPr>
          <p:cNvSpPr>
            <a:spLocks noGrp="1"/>
          </p:cNvSpPr>
          <p:nvPr>
            <p:ph sz="quarter" idx="6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9D923002-2A98-80A8-A415-CCB6D7EFCD62}"/>
              </a:ext>
            </a:extLst>
          </p:cNvPr>
          <p:cNvSpPr>
            <a:spLocks noGrp="1"/>
          </p:cNvSpPr>
          <p:nvPr>
            <p:ph sz="quarter" idx="6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Inhaltsplatzhalter 18">
            <a:extLst>
              <a:ext uri="{FF2B5EF4-FFF2-40B4-BE49-F238E27FC236}">
                <a16:creationId xmlns:a16="http://schemas.microsoft.com/office/drawing/2014/main" id="{4EFF5EF4-C6AA-41D2-8121-5B0A077E7212}"/>
              </a:ext>
            </a:extLst>
          </p:cNvPr>
          <p:cNvSpPr>
            <a:spLocks noGrp="1"/>
          </p:cNvSpPr>
          <p:nvPr>
            <p:ph sz="quarter" idx="6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EB872D89-479D-4286-FFE4-CCE150962DA1}"/>
              </a:ext>
            </a:extLst>
          </p:cNvPr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917A9255-4318-3549-3172-C81C56BE849C}"/>
              </a:ext>
            </a:extLst>
          </p:cNvPr>
          <p:cNvSpPr>
            <a:spLocks noGrp="1"/>
          </p:cNvSpPr>
          <p:nvPr>
            <p:ph sz="quarter" idx="6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69DE415B-75AD-0E87-4B07-DD5E97AA9071}"/>
              </a:ext>
            </a:extLst>
          </p:cNvPr>
          <p:cNvSpPr>
            <a:spLocks noGrp="1"/>
          </p:cNvSpPr>
          <p:nvPr>
            <p:ph sz="quarter" idx="6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29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0C71F093-2AD8-81C7-46C8-FC56396D36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5659E3A-2915-61C1-81BE-44CF1AA9FD37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0291D3E5-F89D-C927-254B-5B3171376D1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CE6B826-D58C-6F11-A760-7C5B78C6DE6A}"/>
              </a:ext>
            </a:extLst>
          </p:cNvPr>
          <p:cNvSpPr>
            <a:spLocks noGrp="1"/>
          </p:cNvSpPr>
          <p:nvPr>
            <p:ph sz="quarter" idx="4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1BA32B-DD56-4FFA-5659-DDE40CE37BC9}"/>
              </a:ext>
            </a:extLst>
          </p:cNvPr>
          <p:cNvSpPr>
            <a:spLocks noGrp="1"/>
          </p:cNvSpPr>
          <p:nvPr>
            <p:ph sz="quarter" idx="4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4375541-9323-2BEE-7AA6-C64752CCA130}"/>
              </a:ext>
            </a:extLst>
          </p:cNvPr>
          <p:cNvSpPr>
            <a:spLocks noGrp="1"/>
          </p:cNvSpPr>
          <p:nvPr>
            <p:ph sz="quarter" idx="5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D81A0CD-4C6B-DE86-3C80-FBD7288A4693}"/>
              </a:ext>
            </a:extLst>
          </p:cNvPr>
          <p:cNvSpPr>
            <a:spLocks noGrp="1"/>
          </p:cNvSpPr>
          <p:nvPr>
            <p:ph sz="quarter" idx="5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5DF943C5-515F-E12F-0CB5-97DB3AF42CD1}"/>
              </a:ext>
            </a:extLst>
          </p:cNvPr>
          <p:cNvSpPr>
            <a:spLocks noGrp="1"/>
          </p:cNvSpPr>
          <p:nvPr>
            <p:ph sz="quarter" idx="5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459052D9-CB4D-43E0-9323-777518B3D165}"/>
              </a:ext>
            </a:extLst>
          </p:cNvPr>
          <p:cNvSpPr>
            <a:spLocks noGrp="1"/>
          </p:cNvSpPr>
          <p:nvPr>
            <p:ph sz="quarter" idx="5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A501DFCD-DA7F-6271-5BA4-572B5D76F832}"/>
              </a:ext>
            </a:extLst>
          </p:cNvPr>
          <p:cNvSpPr>
            <a:spLocks noGrp="1"/>
          </p:cNvSpPr>
          <p:nvPr>
            <p:ph sz="quarter" idx="5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75D9B0E4-A9C6-F806-8D60-FBF9C861D815}"/>
              </a:ext>
            </a:extLst>
          </p:cNvPr>
          <p:cNvSpPr>
            <a:spLocks noGrp="1"/>
          </p:cNvSpPr>
          <p:nvPr>
            <p:ph sz="quarter" idx="5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E3488AA3-9AF5-4675-C90F-70EF397E162B}"/>
              </a:ext>
            </a:extLst>
          </p:cNvPr>
          <p:cNvSpPr>
            <a:spLocks noGrp="1"/>
          </p:cNvSpPr>
          <p:nvPr>
            <p:ph sz="quarter" idx="5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B4988515-3E4F-5E78-57EC-30B4D2A5731B}"/>
              </a:ext>
            </a:extLst>
          </p:cNvPr>
          <p:cNvSpPr>
            <a:spLocks noGrp="1"/>
          </p:cNvSpPr>
          <p:nvPr>
            <p:ph sz="quarter" idx="5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DE902FC7-DE8D-DB53-0663-97DCE4844562}"/>
              </a:ext>
            </a:extLst>
          </p:cNvPr>
          <p:cNvSpPr>
            <a:spLocks noGrp="1"/>
          </p:cNvSpPr>
          <p:nvPr>
            <p:ph sz="quarter" idx="5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5EF43A89-4986-94D7-E3D2-B0CBC29CFA4C}"/>
              </a:ext>
            </a:extLst>
          </p:cNvPr>
          <p:cNvSpPr>
            <a:spLocks noGrp="1"/>
          </p:cNvSpPr>
          <p:nvPr>
            <p:ph sz="quarter" idx="5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11673C78-B5D2-8F4B-AF1A-0B83167BA6A6}"/>
              </a:ext>
            </a:extLst>
          </p:cNvPr>
          <p:cNvSpPr>
            <a:spLocks noGrp="1"/>
          </p:cNvSpPr>
          <p:nvPr>
            <p:ph sz="quarter" idx="6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DB427399-9877-DCA8-C77B-B6EFAE4892D1}"/>
              </a:ext>
            </a:extLst>
          </p:cNvPr>
          <p:cNvSpPr>
            <a:spLocks noGrp="1"/>
          </p:cNvSpPr>
          <p:nvPr>
            <p:ph sz="quarter" idx="6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Inhaltsplatzhalter 18">
            <a:extLst>
              <a:ext uri="{FF2B5EF4-FFF2-40B4-BE49-F238E27FC236}">
                <a16:creationId xmlns:a16="http://schemas.microsoft.com/office/drawing/2014/main" id="{9D91712B-CE98-35CE-C823-CED29B27A0E6}"/>
              </a:ext>
            </a:extLst>
          </p:cNvPr>
          <p:cNvSpPr>
            <a:spLocks noGrp="1"/>
          </p:cNvSpPr>
          <p:nvPr>
            <p:ph sz="quarter" idx="6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513DAB81-7E1B-3862-A366-9AF3B5FF661D}"/>
              </a:ext>
            </a:extLst>
          </p:cNvPr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22F03503-A348-4E97-688F-8F7F63D09622}"/>
              </a:ext>
            </a:extLst>
          </p:cNvPr>
          <p:cNvSpPr>
            <a:spLocks noGrp="1"/>
          </p:cNvSpPr>
          <p:nvPr>
            <p:ph sz="quarter" idx="6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ADDBEC99-3C16-118C-5B3A-CD415CB293AA}"/>
              </a:ext>
            </a:extLst>
          </p:cNvPr>
          <p:cNvSpPr>
            <a:spLocks noGrp="1"/>
          </p:cNvSpPr>
          <p:nvPr>
            <p:ph sz="quarter" idx="6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431360"/>
      </p:ext>
    </p:extLst>
  </p:cSld>
  <p:clrMapOvr>
    <a:masterClrMapping/>
  </p:clrMapOvr>
</p:sld>
</file>

<file path=ppt/theme/theme1.xml><?xml version="1.0" encoding="utf-8"?>
<a:theme xmlns:a="http://schemas.openxmlformats.org/drawingml/2006/main" name="Instagram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ADEF"/>
      </a:accent1>
      <a:accent2>
        <a:srgbClr val="9F0002"/>
      </a:accent2>
      <a:accent3>
        <a:srgbClr val="999999"/>
      </a:accent3>
      <a:accent4>
        <a:srgbClr val="000000"/>
      </a:accent4>
      <a:accent5>
        <a:srgbClr val="000000"/>
      </a:accent5>
      <a:accent6>
        <a:srgbClr val="000000"/>
      </a:accent6>
      <a:hlink>
        <a:srgbClr val="00B0F0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197803C465D446836144CFFBAF95BB" ma:contentTypeVersion="15" ma:contentTypeDescription="Create a new document." ma:contentTypeScope="" ma:versionID="b58560df06a927cc3c67641f60622423">
  <xsd:schema xmlns:xsd="http://www.w3.org/2001/XMLSchema" xmlns:xs="http://www.w3.org/2001/XMLSchema" xmlns:p="http://schemas.microsoft.com/office/2006/metadata/properties" xmlns:ns2="b8de2189-1669-4b7f-8bca-b051fbd0df0c" xmlns:ns3="c75f4f1a-ba0f-4f85-b58c-75f45d1fd2a2" targetNamespace="http://schemas.microsoft.com/office/2006/metadata/properties" ma:root="true" ma:fieldsID="30d9d5745b4fccaf54626e2a28e89516" ns2:_="" ns3:_="">
    <xsd:import namespace="b8de2189-1669-4b7f-8bca-b051fbd0df0c"/>
    <xsd:import namespace="c75f4f1a-ba0f-4f85-b58c-75f45d1fd2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de2189-1669-4b7f-8bca-b051fbd0df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5f4f1a-ba0f-4f85-b58c-75f45d1fd2a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E23FB0-1A61-4D13-A2F0-19E462C02F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91D62F-1AA1-4D4F-9AFD-6D4DC1D7C41F}">
  <ds:schemaRefs>
    <ds:schemaRef ds:uri="b8de2189-1669-4b7f-8bca-b051fbd0df0c"/>
    <ds:schemaRef ds:uri="c75f4f1a-ba0f-4f85-b58c-75f45d1fd2a2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F959A94-4C2A-4411-B230-A3B53D8E26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de2189-1669-4b7f-8bca-b051fbd0df0c"/>
    <ds:schemaRef ds:uri="c75f4f1a-ba0f-4f85-b58c-75f45d1fd2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Calibri</vt:lpstr>
      <vt:lpstr>Instagram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Benjamin Gugelot</dc:creator>
  <cp:keywords/>
  <dc:description/>
  <cp:lastModifiedBy>Benjamin Gugelot</cp:lastModifiedBy>
  <cp:revision>48</cp:revision>
  <dcterms:created xsi:type="dcterms:W3CDTF">2023-08-29T08:20:10Z</dcterms:created>
  <dcterms:modified xsi:type="dcterms:W3CDTF">2023-11-03T16:20:45Z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0x01010064197803C465D446836144CFFBAF95BB</vt:lpwstr>
  </property>
</Properties>
</file>