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7A48E8-778E-4C19-1928-5044EC46C060}" name="Jacqueline Lyson (team x)" initials="JL" userId="S::jacqueline.lyson@teamx.one::168b1be3-7578-4380-a52f-44fa3de8e8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D3"/>
    <a:srgbClr val="D1DAE0"/>
    <a:srgbClr val="00ADEF"/>
    <a:srgbClr val="595959"/>
    <a:srgbClr val="00B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ED5F7-9FC7-9B45-B7D3-791711E6DB4D}" v="148" dt="2023-08-31T08:08:5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0"/>
    <p:restoredTop sz="94558"/>
  </p:normalViewPr>
  <p:slideViewPr>
    <p:cSldViewPr snapToGrid="0">
      <p:cViewPr varScale="1">
        <p:scale>
          <a:sx n="121" d="100"/>
          <a:sy n="12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8CA-B3ED-DD46-8CED-19691F7E2AFB}" type="datetimeFigureOut">
              <a:rPr lang="de-DE" smtClean="0"/>
              <a:t>03.11.23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F7E7-254E-FC43-A58E-BBCD37194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4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101326" y="155141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74031" y="1555760"/>
            <a:ext cx="1098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312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100936" y="156423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OVERPERFORMERS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21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094112" y="155141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66817" y="1555760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5036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312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093722" y="1564239"/>
            <a:ext cx="1303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UNDERPERFORMERS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F0F1A4C-F45D-7FB6-0C6D-CE4A1A28E4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D2D038-F7F7-3515-F95C-D1179DD6375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C0394E2-09EF-1832-356A-A846F232C46B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F55FF9D-2C8A-0AAD-0AF2-C0563E15F3BC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r>
              <a:t>430.2K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766C79-B2D9-9940-2300-75E7ED46EB63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/>
          <a:lstStyle/>
          <a:p>
            <a:r>
              <a:t>22.8K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B40786-32C4-377D-1D0E-171C12738C2A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9983682-5EDB-0BA3-85C3-5AA970223B48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t>2013-09-23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4970F99-0048-D0B5-4391-949C04E7C776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/>
          <a:lstStyle/>
          <a:p>
            <a:r>
              <a:t>URL1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F5DFC90-E5A1-F495-0880-30672C743AB9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/>
          <a:lstStyle/>
          <a:p>
            <a:r>
              <a:t>430.2K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10B1E30-48F6-D1E3-964C-93A0B78D56F9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r>
              <a:t>22.8K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F825A11-4590-87F8-B877-EAAB153859C0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E81A11F-9C4B-3524-7BA7-00261216172C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t>2013-09-23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2401875-B7BA-24BF-6535-B14DB4223A4D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r>
              <a:t>URL1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2083766-88E0-6517-0C2B-79A42D0A86E7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r>
              <a:t>5.3K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0E98CD9-7A62-0C71-FFB7-DAF9955DE913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/>
          <a:lstStyle/>
          <a:p>
            <a:r>
              <a:t>328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EF3A4-D00B-112D-5F70-169F90380DEE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/>
          <a:lstStyle/>
          <a:p>
            <a:r>
              <a:t>171%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D923002-2A98-80A8-A415-CCB6D7EFCD62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r>
              <a:t>2023-04-25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4EFF5EF4-C6AA-41D2-8121-5B0A077E7212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/>
          <a:lstStyle/>
          <a:p>
            <a:r>
              <a:t>URL176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EB872D89-479D-4286-FFE4-CCE150962DA1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t>58%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917A9255-4318-3549-3172-C81C56BE849C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r>
              <a:t>822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9DE415B-75AD-0E87-4B07-DD5E97AA9071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r>
              <a:t>20.9K</a:t>
            </a:r>
          </a:p>
        </p:txBody>
      </p:sp>
    </p:spTree>
    <p:extLst>
      <p:ext uri="{BB962C8B-B14F-4D97-AF65-F5344CB8AC3E}">
        <p14:creationId xmlns:p14="http://schemas.microsoft.com/office/powerpoint/2010/main" val="382829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C71F093-2AD8-81C7-46C8-FC56396D36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659E3A-2915-61C1-81BE-44CF1AA9FD3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291D3E5-F89D-C927-254B-5B3171376D1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E6B826-D58C-6F11-A760-7C5B78C6DE6A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r>
              <a:t>335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1BA32B-DD56-4FFA-5659-DDE40CE37BC9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/>
          <a:lstStyle/>
          <a:p>
            <a:r>
              <a:t>728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375541-9323-2BEE-7AA6-C64752CCA130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/>
          <a:lstStyle/>
          <a:p>
            <a:r>
              <a:t>45%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D81A0CD-4C6B-DE86-3C80-FBD7288A4693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t>2016-04-20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DF943C5-515F-E12F-0CB5-97DB3AF42CD1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/>
          <a:lstStyle/>
          <a:p>
            <a:r>
              <a:t>URL11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59052D9-CB4D-43E0-9323-777518B3D165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/>
          <a:lstStyle/>
          <a:p>
            <a:r>
              <a:t>3.3K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501DFCD-DA7F-6271-5BA4-572B5D76F832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r>
              <a:t>37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5D9B0E4-A9C6-F806-8D60-FBF9C861D815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/>
          <a:lstStyle/>
          <a:p>
            <a:r>
              <a:t>45%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3488AA3-9AF5-4675-C90F-70EF397E162B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t>2014-11-28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988515-3E4F-5E78-57EC-30B4D2A5731B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r>
              <a:t>URL201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902FC7-DE8D-DB53-0663-97DCE4844562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r>
              <a:t>66.5K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5EF43A89-4986-94D7-E3D2-B0CBC29CFA4C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/>
          <a:lstStyle/>
          <a:p>
            <a:r>
              <a:t>1.5K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11673C78-B5D2-8F4B-AF1A-0B83167BA6A6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/>
          <a:lstStyle/>
          <a:p>
            <a:r>
              <a:t>15%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DB427399-9877-DCA8-C77B-B6EFAE4892D1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r>
              <a:t>2023-07-18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9D91712B-CE98-35CE-C823-CED29B27A0E6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/>
          <a:lstStyle/>
          <a:p>
            <a:r>
              <a:t>URL28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513DAB81-7E1B-3862-A366-9AF3B5FF661D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t>58%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2F03503-A348-4E97-688F-8F7F63D09622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r>
              <a:t>822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DDBEC99-3C16-118C-5B3A-CD415CB293AA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r>
              <a:t>20.9K</a:t>
            </a:r>
          </a:p>
        </p:txBody>
      </p:sp>
    </p:spTree>
    <p:extLst>
      <p:ext uri="{BB962C8B-B14F-4D97-AF65-F5344CB8AC3E}">
        <p14:creationId xmlns:p14="http://schemas.microsoft.com/office/powerpoint/2010/main" val="3941431360"/>
      </p:ext>
    </p:extLst>
  </p:cSld>
  <p:clrMapOvr>
    <a:masterClrMapping/>
  </p:clrMapOvr>
</p:sld>
</file>

<file path=ppt/theme/theme1.xml><?xml version="1.0" encoding="utf-8"?>
<a:theme xmlns:a="http://schemas.openxmlformats.org/drawingml/2006/main" name="Instagram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ADEF"/>
      </a:accent1>
      <a:accent2>
        <a:srgbClr val="9F0002"/>
      </a:accent2>
      <a:accent3>
        <a:srgbClr val="999999"/>
      </a:accent3>
      <a:accent4>
        <a:srgbClr val="000000"/>
      </a:accent4>
      <a:accent5>
        <a:srgbClr val="000000"/>
      </a:accent5>
      <a:accent6>
        <a:srgbClr val="000000"/>
      </a:accent6>
      <a:hlink>
        <a:srgbClr val="00B0F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97803C465D446836144CFFBAF95BB" ma:contentTypeVersion="15" ma:contentTypeDescription="Create a new document." ma:contentTypeScope="" ma:versionID="b58560df06a927cc3c67641f60622423">
  <xsd:schema xmlns:xsd="http://www.w3.org/2001/XMLSchema" xmlns:xs="http://www.w3.org/2001/XMLSchema" xmlns:p="http://schemas.microsoft.com/office/2006/metadata/properties" xmlns:ns2="b8de2189-1669-4b7f-8bca-b051fbd0df0c" xmlns:ns3="c75f4f1a-ba0f-4f85-b58c-75f45d1fd2a2" targetNamespace="http://schemas.microsoft.com/office/2006/metadata/properties" ma:root="true" ma:fieldsID="30d9d5745b4fccaf54626e2a28e89516" ns2:_="" ns3:_="">
    <xsd:import namespace="b8de2189-1669-4b7f-8bca-b051fbd0df0c"/>
    <xsd:import namespace="c75f4f1a-ba0f-4f85-b58c-75f45d1f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e2189-1669-4b7f-8bca-b051fbd0d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4f1a-ba0f-4f85-b58c-75f45d1fd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23FB0-1A61-4D13-A2F0-19E462C02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91D62F-1AA1-4D4F-9AFD-6D4DC1D7C41F}">
  <ds:schemaRefs>
    <ds:schemaRef ds:uri="b8de2189-1669-4b7f-8bca-b051fbd0df0c"/>
    <ds:schemaRef ds:uri="c75f4f1a-ba0f-4f85-b58c-75f45d1fd2a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959A94-4C2A-4411-B230-A3B53D8E2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e2189-1669-4b7f-8bca-b051fbd0df0c"/>
    <ds:schemaRef ds:uri="c75f4f1a-ba0f-4f85-b58c-75f45d1f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Instagram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Benjamin Gugelot</dc:creator>
  <cp:keywords/>
  <dc:description/>
  <cp:lastModifiedBy>Benjamin Gugelot</cp:lastModifiedBy>
  <cp:revision>48</cp:revision>
  <dcterms:created xsi:type="dcterms:W3CDTF">2023-08-29T08:20:10Z</dcterms:created>
  <dcterms:modified xsi:type="dcterms:W3CDTF">2023-11-03T16:20:45Z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0x01010064197803C465D446836144CFFBAF95BB</vt:lpwstr>
  </property>
</Properties>
</file>