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/>
    <p:restoredTop sz="54966"/>
  </p:normalViewPr>
  <p:slideViewPr>
    <p:cSldViewPr snapToGrid="0">
      <p:cViewPr varScale="1">
        <p:scale>
          <a:sx n="67" d="100"/>
          <a:sy n="67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817357" y="3182224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1 Second Deck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1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3AC50-7DBE-FE58-4EBE-9709C9837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1D3FD-DFCB-C443-3A90-85D749BA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F33F-7DB7-0DC6-BDF6-7F18E8D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78389-3B2C-D29F-967C-8357DD1A7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2988B-8B92-3D1F-D586-34AC4D8D4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6B3F00-0386-3D91-E7F9-E197EDAD257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4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F33F-7DB7-0DC6-BDF6-7F18E8D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78389-3B2C-D29F-967C-8357DD1A7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2988B-8B92-3D1F-D586-34AC4D8D4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6B3F00-0386-3D91-E7F9-E197EDAD257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Gugelot</dc:creator>
  <cp:lastModifiedBy>Benjamin Gugelot</cp:lastModifiedBy>
  <cp:revision>68</cp:revision>
  <dcterms:created xsi:type="dcterms:W3CDTF">2023-09-07T08:20:52Z</dcterms:created>
  <dcterms:modified xsi:type="dcterms:W3CDTF">2023-10-25T11:58:20Z</dcterms:modified>
</cp:coreProperties>
</file>