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04"/>
    <p:restoredTop sz="54966"/>
  </p:normalViewPr>
  <p:slideViewPr>
    <p:cSldViewPr snapToGrid="0">
      <p:cViewPr varScale="1">
        <p:scale>
          <a:sx n="67" d="100"/>
          <a:sy n="67" d="100"/>
        </p:scale>
        <p:origin x="2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9ED2F-CAFE-3B45-B27F-012A0AC746FF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9778C-BEC4-BE4C-9269-64E0208B5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26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Bildideen:</a:t>
            </a:r>
          </a:p>
          <a:p>
            <a:r>
              <a:t>1. Eine Gruppe von drei Personen, die einander anlächeln und eine Seite auf einem Tablet oder Laptop anschauen.</a:t>
            </a:r>
          </a:p>
          <a:p/>
          <a:p>
            <a:r>
              <a:t>2. Eine Gruppe von drei Personen, die eine Seite auf einem Tablet oder Laptop teilen und darüber sprechen.</a:t>
            </a:r>
          </a:p>
          <a:p/>
          <a:p>
            <a:r>
              <a:t>3. Eine Gruppe von drei Personen, die sich eine Seite auf einem Tablet oder Laptop anschauen und dabei ein Glas Champagner trinken.</a:t>
            </a:r>
          </a:p>
          <a:p/>
          <a:p>
            <a:r>
              <a:t>4. Eine Gruppe von drei Personen, die sich eine Seite auf einem Tablet oder Laptop anschauen und dabei eine Karte spielen.</a:t>
            </a:r>
          </a:p>
          <a:p/>
          <a:p>
            <a:r>
              <a:t>5. Eine Gruppe von drei Personen, die sich eine Seite auf einem Tablet oder Laptop anschauen und dabei ein Puzzle zusammenstellen.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Bildideen:</a:t>
            </a:r>
          </a:p>
          <a:p>
            <a:r>
              <a:t>1. Eine Gruppe von drei Personen, die einander anlächeln und eine Seite auf einem Tablet oder Laptop anschauen.</a:t>
            </a:r>
          </a:p>
          <a:p/>
          <a:p>
            <a:r>
              <a:t>2. Eine Gruppe von drei Personen, die eine Seite auf einem Tablet oder Laptop teilen und darüber sprechen.</a:t>
            </a:r>
          </a:p>
          <a:p/>
          <a:p>
            <a:r>
              <a:t>3. Eine Gruppe von drei Personen, die sich eine Seite auf einem Tablet oder Laptop anschauen und dabei ein Glas Champagner trinken.</a:t>
            </a:r>
          </a:p>
          <a:p/>
          <a:p>
            <a:r>
              <a:t>4. Eine Gruppe von drei Personen, die sich eine Seite auf einem Tablet oder Laptop anschauen und dabei eine Karte spielen.</a:t>
            </a:r>
          </a:p>
          <a:p/>
          <a:p>
            <a:r>
              <a:t>5. Eine Gruppe von drei Personen, die sich eine Seite auf einem Tablet oder Laptop anschauen und dabei ein Puzzle zusammenstellen.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Bildideen:</a:t>
            </a:r>
          </a:p>
          <a:p>
            <a:r>
              <a:t>1. Eine Gruppe von drei Personen, die einander anlächeln und eine Seite auf einem Tablet oder Laptop anschauen.</a:t>
            </a:r>
          </a:p>
          <a:p/>
          <a:p>
            <a:r>
              <a:t>2. Eine Gruppe von drei Personen, die eine Seite auf einem Tablet oder Laptop teilen und darüber sprechen.</a:t>
            </a:r>
          </a:p>
          <a:p/>
          <a:p>
            <a:r>
              <a:t>3. Eine Gruppe von drei Personen, die sich eine Seite auf einem Tablet oder Laptop anschauen und dabei ein Glas Champagner trinken.</a:t>
            </a:r>
          </a:p>
          <a:p/>
          <a:p>
            <a:r>
              <a:t>4. Eine Gruppe von drei Personen, die sich eine Seite auf einem Tablet oder Laptop anschauen und dabei eine Karte spielen.</a:t>
            </a:r>
          </a:p>
          <a:p/>
          <a:p>
            <a:r>
              <a:t>5. Eine Gruppe von drei Personen, die sich eine Seite auf einem Tablet oder Laptop anschauen und dabei ein Puzzle zusammenstellen.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1C7A8-0C5C-0375-94FC-C569B1037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 b="0" i="0" cap="all" spc="300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9FDFC-BB4F-BAF5-2574-B976408D2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7CCEE8-A13B-93E5-E5B6-6B69D0AD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195A1-F1CB-2C33-34D3-AAE765FB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1C429-B5B0-6E10-19EB-0CAA5201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95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8C0BF-8767-1F2D-18AB-BE1D92D3D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C002CF-E8D8-8ED0-DA87-3FDF1EF2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E8FB42-9A36-F373-BA39-5E9F7C76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C41945-E46A-1992-23D3-A03EF9B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17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54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0A169-2ED1-5BAE-3FCE-CAEFC44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A120C-C27D-6A22-8ADD-AE8E197A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FontTx/>
              <a:buNone/>
              <a:defRPr sz="3200"/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ACBBC3-0494-F58D-E09E-5D3171CD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08857-A126-4369-573D-0BE20928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C51EE7-4D7A-0D4C-6DE0-2B752A46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9DDE77-53AD-3E34-465B-E09D8CFD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2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205F6-6B6B-F9E5-6FF8-12277E0D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0172A1-5FDA-14B2-D1EB-8CBDE82AC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9CB3A-846C-040A-454A-382D876B0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8529B9-A270-4A3C-F92E-0E6300BA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E9C548-E4A5-14A2-F706-39C4C9AE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8D61DA-40F7-6ECD-F6D5-BF358784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11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3E8CC-DAF0-52AB-69D2-7D43182F7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0083F2-E5D3-2E67-105A-DBEBE661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9419B-3800-4A19-2985-E586E3F5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62F536-44BC-3983-881C-C02445D6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DBC65-7AEE-6B97-48B8-9FE15609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833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30A8FB-0582-EB88-16E1-736D1605F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1B5472-2A0E-4136-2852-F805F5B57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F8FDF-9BAE-270A-6A43-A10407C4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769C6-9295-0E10-E915-69C252F1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F0ED3-EC05-5EE1-CA8F-83670306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88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2F23BB2B-20A1-96B3-E6AB-227A18E46F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8EE63A-908F-894D-7748-0EBED549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877C18-9E1A-E3A4-4C64-88D0724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432088-9C97-6D1A-A331-9ACC155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DFCD7-1EF7-63A6-1DCF-CDC6900C3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500" cap="none" spc="3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7A415-E901-22C9-555E-DCAACB30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29BF3E-DB51-249D-2031-6E3FF676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D9541-F367-D8CA-C09B-151187F6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7693D4-9EE0-39AB-4CBD-428A14A8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6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364DA-5C3B-0AAD-3B9C-B6EB8A4F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847B0B-1255-0B2F-9ED1-9BD3E2FA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DD618-588F-5743-87DB-9983D214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399AA-F9B6-F85D-AAD9-05ADE0C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3EC1CE-7D17-176C-ABA0-692AC0BC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4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52246" y="1291173"/>
            <a:ext cx="3240000" cy="486000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6291" y="1291173"/>
            <a:ext cx="32400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1353B93-879F-242D-CC9B-6C9713089BB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292647"/>
            <a:ext cx="324000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1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(rechte Spal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18437"/>
            <a:ext cx="7402551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8020" y="1318437"/>
            <a:ext cx="2945780" cy="4858526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39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5125" y="2175972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55125" y="3143339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BC7E99A5-5F79-B987-9A97-B963DFDD25B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9155125" y="4140686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A9D41B4D-73DD-0E8F-0752-C6E4C3CA879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155125" y="5107740"/>
            <a:ext cx="2043305" cy="36512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C4F1153-2B7F-DFE9-04DC-8BA74FB5909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55126" y="2485342"/>
            <a:ext cx="1581615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E34C251-9A3E-F5F2-9025-16D12D9EF7E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155125" y="34816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713A4C0-798A-EE3B-E870-56DE8D8FEF65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155125" y="44641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B9F407D-9E4B-14A6-7178-1F587CDBB764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55125" y="54421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4068F15-4181-6275-43FD-62E699E56669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151409" y="1943442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7B31ECE8-3E8C-28F4-11AE-03030B1AE278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9151409" y="2939768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86E8D0C3-A391-317A-C3F1-4C316DB00266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1409" y="3922211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98B97-2C36-28B9-435D-91AFD1965619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9151409" y="4900226"/>
            <a:ext cx="1581616" cy="2606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44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- Schrift in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E63F7-F6B6-2FEB-68A3-B697BAC7A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9396"/>
          </a:xfr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AF2EB7-5393-2F0B-506B-D02CC9BB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96863-8A86-2E1D-F101-EF9147E6F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8437"/>
            <a:ext cx="5181600" cy="4858526"/>
          </a:xfrm>
        </p:spPr>
        <p:txBody>
          <a:bodyPr/>
          <a:lstStyle>
            <a:lvl1pPr marL="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2pPr>
            <a:lvl3pPr marL="9144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3pPr>
            <a:lvl4pPr marL="13716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4pPr>
            <a:lvl5pPr marL="1828800" indent="0">
              <a:buFontTx/>
              <a:buNone/>
              <a:defRPr baseline="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812D1-EE64-E9DF-76CA-324621D5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F0D040-9358-BD7E-132F-1A827C37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8411D2-E7B1-B50E-5C07-65150600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7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2A050-3DE4-FD32-060F-04613BC5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335CC5-C61B-ECAF-F1D5-73975A82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79694F-EC7B-FD16-232C-186BE044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EE04C-A330-5699-AFC4-D6080CA0D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6BE33C-F03D-83F6-2210-EDE94855F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67434F-C60A-129F-087A-00B72B76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5240C7-AC95-DC80-5784-C6C99FAD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DB4560-DA8D-9BA0-E7C8-BEFED601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8620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426701-3999-A498-8A49-2056548B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7154B-3F4B-5386-CBB5-1C918574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9823"/>
            <a:ext cx="10515600" cy="466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CF874-9477-421D-0E87-A3661DBBA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00E3-4789-1445-B750-838362C90709}" type="datetimeFigureOut">
              <a:rPr lang="de-DE" smtClean="0"/>
              <a:t>25.10.23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4375FD-ADEA-3A33-54F6-D974B4C6C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DC706-302B-0F05-D513-6FA9AED70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BA8C-71BB-D646-956E-C202D9ECAD4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15593A-9697-ED51-C928-1885EAB5D6B3}"/>
              </a:ext>
            </a:extLst>
          </p:cNvPr>
          <p:cNvSpPr txBox="1"/>
          <p:nvPr userDrawn="1"/>
        </p:nvSpPr>
        <p:spPr>
          <a:xfrm rot="16200000">
            <a:off x="-817357" y="3182224"/>
            <a:ext cx="218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1 Second Deck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64EBD17-388B-FE4B-8E0E-AD50BD16FCC9}"/>
              </a:ext>
            </a:extLst>
          </p:cNvPr>
          <p:cNvSpPr txBox="1"/>
          <p:nvPr userDrawn="1"/>
        </p:nvSpPr>
        <p:spPr>
          <a:xfrm rot="5400000">
            <a:off x="10795449" y="3182223"/>
            <a:ext cx="218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Vorlage</a:t>
            </a:r>
          </a:p>
        </p:txBody>
      </p:sp>
    </p:spTree>
    <p:extLst>
      <p:ext uri="{BB962C8B-B14F-4D97-AF65-F5344CB8AC3E}">
        <p14:creationId xmlns:p14="http://schemas.microsoft.com/office/powerpoint/2010/main" val="274361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4" r:id="rId5"/>
    <p:sldLayoutId id="2147483662" r:id="rId6"/>
    <p:sldLayoutId id="2147483663" r:id="rId7"/>
    <p:sldLayoutId id="2147483661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 spc="3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ainbow Bl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493AC50-7DBE-FE58-4EBE-9709C9837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produktseite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F1D3FD-DFCB-C443-3A90-85D749BA8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Mit dem Fokus auf texte</a:t>
            </a:r>
          </a:p>
        </p:txBody>
      </p:sp>
    </p:spTree>
    <p:extLst>
      <p:ext uri="{BB962C8B-B14F-4D97-AF65-F5344CB8AC3E}">
        <p14:creationId xmlns:p14="http://schemas.microsoft.com/office/powerpoint/2010/main" val="339985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ainbow Bl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6FF33F-7DB7-0DC6-BDF6-7F18E8DD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I: "Produktseiten-Boost"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78389-3B2C-D29F-967C-8357DD1A7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2. Schritt: Strukturierung (2 Minuten): Teilnehmer ordnen die Ideen in eine logische Struktur. Beispiel Outcome: Teilnehmer haben eine logische Struktur für ihre Ideen erstellt.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2988B-8B92-3D1F-D586-34AC4D8D4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3. Schritt: Textkonzept (2 Minuten): Teilnehmer erstellen ein Textkonzept für ihre Produktseite. Beispiel Outcome: Teilnehmer haben ein Textkonzept für ihre Produktseite erstellt.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6B3F00-0386-3D91-E7F9-E197EDAD257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t>1. Schritt: Ideensammlung (2 Minuten): Teilnehmer sammeln Ideen, die sie für eine effektive Produktseite haben. Beispiel Outcome: Teilnehmer haben eine Liste mit mindestens 3 Ideen für eine effektive Produktseite erstellt.</a:t>
            </a:r>
          </a:p>
        </p:txBody>
      </p:sp>
    </p:spTree>
    <p:extLst>
      <p:ext uri="{BB962C8B-B14F-4D97-AF65-F5344CB8AC3E}">
        <p14:creationId xmlns:p14="http://schemas.microsoft.com/office/powerpoint/2010/main" val="229734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ainbow Bl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86FF33F-7DB7-0DC6-BDF6-7F18E8DD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II: Produktkatalog. Kreativitäts-Workshop.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78389-3B2C-D29F-967C-8357DD1A7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5. Schritt: Textüberarbeitung (2 Minuten): Teilnehmer überarbeiten die Textabschnitte und passen sie an die Struktur an. Beispiel Outcome: Teilnehmer haben ihre Textabschnitte an die Struktur der Produktseite angepasst.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82988B-8B92-3D1F-D586-34AC4D8D42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6. Schritt: Präsentation (2 Minuten): Teilnehmer präsentieren ihre Produktseite einander. Beispiel Outcome: Teilnehmer haben ihre Produktseite einander vorgestellt.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6B3F00-0386-3D91-E7F9-E197EDAD257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t>4. Schritt: Textformulierung (2 Minuten): Teilnehmer formulieren einzelne Textabschnitte für ihre Produktseite. Beispiel Outcome: Teilnehmer haben mindestens 3 Textabschnitte für ihre Produktseite formuliert.</a:t>
            </a:r>
          </a:p>
        </p:txBody>
      </p:sp>
    </p:spTree>
    <p:extLst>
      <p:ext uri="{BB962C8B-B14F-4D97-AF65-F5344CB8AC3E}">
        <p14:creationId xmlns:p14="http://schemas.microsoft.com/office/powerpoint/2010/main" val="83158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Gugelot</dc:creator>
  <cp:lastModifiedBy>Benjamin Gugelot</cp:lastModifiedBy>
  <cp:revision>68</cp:revision>
  <dcterms:created xsi:type="dcterms:W3CDTF">2023-09-07T08:20:52Z</dcterms:created>
  <dcterms:modified xsi:type="dcterms:W3CDTF">2023-10-25T11:58:20Z</dcterms:modified>
</cp:coreProperties>
</file>