
<file path=[Content_Types].xml><?xml version="1.0" encoding="utf-8"?>
<Types xmlns="http://schemas.openxmlformats.org/package/2006/content-types"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64" r:id="rId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B"/>
    <a:srgbClr val="56889E"/>
    <a:srgbClr val="416F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68"/>
    <p:restoredTop sz="94610"/>
  </p:normalViewPr>
  <p:slideViewPr>
    <p:cSldViewPr snapToGrid="0" snapToObjects="1">
      <p:cViewPr varScale="1">
        <p:scale>
          <a:sx n="171" d="100"/>
          <a:sy n="171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pink gradient&#10;&#10;Description automatically generated">
            <a:extLst>
              <a:ext uri="{FF2B5EF4-FFF2-40B4-BE49-F238E27FC236}">
                <a16:creationId xmlns:a16="http://schemas.microsoft.com/office/drawing/2014/main" id="{2B729F44-6079-EF95-B389-201B7127C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Object 1"/>
          <p:cNvSpPr/>
          <p:nvPr/>
        </p:nvSpPr>
        <p:spPr>
          <a:xfrm>
            <a:off x="2307453" y="779134"/>
            <a:ext cx="4529094" cy="3585233"/>
          </a:xfrm>
          <a:prstGeom prst="rect">
            <a:avLst/>
          </a:prstGeom>
          <a:noFill/>
        </p:spPr>
        <p:txBody>
          <a:bodyPr wrap="square" lIns="32004" tIns="103327" rIns="0" bIns="0" rtlCol="0" anchor="ctr"/>
          <a:lstStyle/>
          <a:p>
            <a:pPr algn="ctr">
              <a:lnSpc>
                <a:spcPts val="3600"/>
              </a:lnSpc>
              <a:buNone/>
            </a:pPr>
            <a:r>
              <a:rPr lang="en-US" sz="3000" dirty="0">
                <a:solidFill>
                  <a:srgbClr val="FFFFFF"/>
                </a:solidFill>
                <a:latin typeface="+mj-lt"/>
                <a:ea typeface="AvenirNext-Bold" pitchFamily="34" charset="-122"/>
                <a:cs typeface="AvenirNext-Bold" pitchFamily="34" charset="-120"/>
              </a:rPr>
              <a:t>Topic Discovery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Macintosh PowerPoint</Application>
  <PresentationFormat>On-screen Show (16:9)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Benjamin Gugelot</cp:lastModifiedBy>
  <cp:revision>31</cp:revision>
  <dcterms:created xsi:type="dcterms:W3CDTF">2023-08-07T17:01:37Z</dcterms:created>
  <dcterms:modified xsi:type="dcterms:W3CDTF">2023-11-15T10:49:01Z</dcterms:modified>
</cp:coreProperties>
</file>