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0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2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3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9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0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The calendar on a table stacked on top of notebooks">
            <a:extLst>
              <a:ext uri="{FF2B5EF4-FFF2-40B4-BE49-F238E27FC236}">
                <a16:creationId xmlns:a16="http://schemas.microsoft.com/office/drawing/2014/main" id="{457AE2EC-366B-AA86-BED2-C7FA8BAD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3D029-5205-9120-141F-7489F10C9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700">
                <a:solidFill>
                  <a:srgbClr val="FFFFFF"/>
                </a:solidFill>
              </a:rPr>
              <a:t>Gradebook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8C029-F031-CDB7-FCEF-31DD880B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Saad Ahmad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5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B6A5-C9E8-2039-32C8-6F3457A0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the Gradebook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C9FD-4093-6048-5D23-E5524D38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student information and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functionality for adding, removing, and displaying student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educators track student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Facilitates communication with students and parents about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5817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6FF1D8-7E10-2C47-5209-7F47D8A72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1"/>
            <a:ext cx="971669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Attributes: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name: String - Represents the name of the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id: int - Unique identifier for each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grades: - Stores assignment names and corresponding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addGrade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(String assignment, int grade): Adds a grade for a specific assignment.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removeGrade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(String assignment): Removes a grade for a specific assignment.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calculateFinalGrade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(): Calculates the final grade based on all grades.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printReportCard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(): Prints the student's report 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E78236-85C2-3A2E-95EE-00B1D3487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5"/>
            <a:ext cx="107163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 of the ‘Student’ Class</a:t>
            </a:r>
          </a:p>
        </p:txBody>
      </p:sp>
    </p:spTree>
    <p:extLst>
      <p:ext uri="{BB962C8B-B14F-4D97-AF65-F5344CB8AC3E}">
        <p14:creationId xmlns:p14="http://schemas.microsoft.com/office/powerpoint/2010/main" val="122587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D408-C517-0689-94A4-E5F51B7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Gradebook Management System Class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91DBCB-3BAE-C145-A64D-C828AB479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81"/>
            <a:ext cx="11388823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&lt;Student&gt; - Stores a list of Student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addStudent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(Student student): Adds a student to the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removeStudent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(int id): Removes a student from the system based on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addGrade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(int id, String assignment, int grade): Adds a grade for a specific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removeGrade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(int id, String assignment): Removes a grade for a specific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displayStudentGrades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(Scanner scanner): Displays grades for all students or a specific student.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SaveDataToFile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(String filename): Saves data to a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readDataFromFile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(String filename): Reads data from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3A3E-FC2B-85BA-2866-E4C9F54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Method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19F03E-5E42-B2A9-46CA-80921B1B6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3"/>
            <a:ext cx="830547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the ‘Main’ Method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menu-driven interface for user interaction.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perform various actions such as adding/removing students,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adding/removing grades, displaying grades, and saving/loading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available options: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Student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Student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Grade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Grade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Student Grades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Data to File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Data from File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2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CC12-F755-4977-589A-0AB20DA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E836-F9FC-3548-5E96-B4B84030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comprehensive solution for managing student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flexibility and ease of use for educators.</a:t>
            </a:r>
          </a:p>
          <a:p>
            <a:r>
              <a:rPr lang="en-US" dirty="0"/>
              <a:t>Users can extend the functionality or customize the system to meet specific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282043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Nova</vt:lpstr>
      <vt:lpstr>Univers</vt:lpstr>
      <vt:lpstr>GradientVTI</vt:lpstr>
      <vt:lpstr>Gradebook Management</vt:lpstr>
      <vt:lpstr>Introduction to the Gradebook Management System</vt:lpstr>
      <vt:lpstr>Explanation of the ‘Student’ Class</vt:lpstr>
      <vt:lpstr>Gradebook Management System Class</vt:lpstr>
      <vt:lpstr>Main 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Gradebook Management</dc:title>
  <dc:creator>Saad Ahmad</dc:creator>
  <cp:lastModifiedBy>Saad Ahmad</cp:lastModifiedBy>
  <cp:revision>1</cp:revision>
  <dcterms:created xsi:type="dcterms:W3CDTF">2024-05-05T03:18:15Z</dcterms:created>
  <dcterms:modified xsi:type="dcterms:W3CDTF">2024-05-05T03:27:43Z</dcterms:modified>
</cp:coreProperties>
</file>