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2" r:id="rId3"/>
    <p:sldId id="27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009-2B62-4FFE-B8D9-5C7375E45A03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9F5CE-9621-4A84-8432-EB1EEC0FB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EA72-6AC6-4E9B-A444-E2702F068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A6629-4BB5-4A40-80AC-0D8367065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7E23-CED6-40B3-9E6B-439DC2F4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2700-8535-4027-8E59-DEBC36FB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7DF6E-E6D5-4454-A24A-B4BA07F6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4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3F03-5451-411F-A063-15A5BA52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7FB2B-7DDD-4185-960E-05CEAF265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68-7484-422C-9B32-DB56836F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563C2-4295-4D4E-A150-64788E5B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C93C-4FB2-48B9-9774-2D3E81817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8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546E2-B8D1-412A-93C7-D48CEB332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3B0B1-00B9-4AA4-944F-D86EF8756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A0A8-CD38-4D67-A6FC-BBE7D16DD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D3423-3F85-4488-83C7-26C7DF7E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8B85-F4DA-459B-94D3-604AABEB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11C-C02E-4AC5-AA09-1ACCBA36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57792-7E2D-4287-BE06-6C58B93B6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F0AA-F6B8-4DA9-9627-75F8374A2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9AC6-3E9E-4C2A-B263-D24FE7BF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0837F-C452-4190-976C-30FFC207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FBB-31E2-4D8D-B119-472480E21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48338-0F76-46AF-A277-DFB907AB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8B15-7588-4DF6-95AB-58B5685A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3A13-AC8E-4D81-B3CC-55DE82C15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57648-7F65-417A-A83A-75945D7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9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9298-7D61-4578-A482-EB43E597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A05E-B516-4AA9-9C88-75811D4F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15E4B8-B639-4C61-8EC6-E3D7E39C7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49AC-E1CE-4CA8-8D86-80C2524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2A4C9-DB1E-4CFA-85F0-116561E6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7CC1-7E14-48AA-B624-F7B07EE0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3A6F-0DEE-45D9-A5C3-3CAF5EF5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9168-1509-4E25-A846-D3849367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3AF8A-019A-412E-B6EC-D54CB081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901CD5-7A99-4B45-BCBB-86531901A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2AB27-6EE2-4FD3-8148-96963C8E9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5A303-719F-4302-A8A3-C33C36F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D661A-F2D7-4F4B-9684-712CD70D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165CD7-9318-493C-A732-8E8EF835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98C1-4513-4044-BD01-F32BFA9C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3F9589-03B7-42EA-BE19-FECC421E2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C0841-B13D-460A-B5AA-0C2C37517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CDFAD-EB1B-4F99-8511-11FAFE00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2755DE-15FB-4781-B12A-BAF5AB7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A8ABB-322B-4E40-BF1D-7A58DCCC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23CF4-C3B8-44CA-8A36-B2C83A93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7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7148-209C-4EA9-B51D-6790643F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E6E8-DADF-4979-BC99-CF8C6C46E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AE39BB-2A95-4BFA-89E5-8B0B70A2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E357-B6DA-4F85-99BF-F9962953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0F3C0-4D07-446D-ABEF-D196693E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67E92-C5C0-4620-8E47-E464585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80E3-B4D9-47E2-8C51-79292145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0E53-BE57-41BC-8F9B-6AD80BF8F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7C421B-A478-4E1C-9B64-8D77449F9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2F75-1BB6-4B99-87F5-EAAF882A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CE0DB-2E20-4C10-B89B-D361148B6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8AA6D-305E-4FE7-84D3-A4B99B079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67F4B-1FBE-4EDC-A8B7-BFA8F50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617A-AE86-4B86-8547-99D09F05C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8E9F5-F954-4B31-972B-745004DE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12C0A-022B-4BBC-AA83-9D48746D8ED2}" type="datetimeFigureOut">
              <a:rPr lang="en-US" smtClean="0"/>
              <a:t>01-Dec-20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5EFA4-2659-472D-9C58-F28897738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9DFD9-10CD-465E-B5A1-E499385DA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BA638-5C78-41CA-A0C0-EDD8FBCB7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1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projects/conda/en/latest/user-guide/tasks/manage-environments.html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pyter/jupyter/wiki/A-gallery-of-interesting-Jupyter-Notebooks#accessing-an-ibm-quantum-computer-via-note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INKI-Research-methodology-in-ICT/notebooks20" TargetMode="External"/><Relationship Id="rId2" Type="http://schemas.openxmlformats.org/officeDocument/2006/relationships/hyperlink" Target="https://github.com/FINKI-Research-methodology-in-ICT/notebooks19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7C3E48-4130-4397-8FA3-825EF764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1 </a:t>
            </a:r>
            <a:r>
              <a:rPr lang="mk-MK" u="sng"/>
              <a:t>Вежби</a:t>
            </a:r>
            <a:endParaRPr lang="en-US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38779-C408-4DAA-AC6A-E618139A5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mk-MK" dirty="0"/>
              <a:t>Инсталација на </a:t>
            </a:r>
            <a:r>
              <a:rPr lang="en-US" dirty="0"/>
              <a:t>Anaconda (live demo </a:t>
            </a:r>
            <a:r>
              <a:rPr lang="mk-MK" dirty="0"/>
              <a:t>номално со пропасти)</a:t>
            </a:r>
          </a:p>
          <a:p>
            <a:r>
              <a:rPr lang="mk-MK" dirty="0"/>
              <a:t>Запознавање со </a:t>
            </a:r>
            <a:r>
              <a:rPr lang="en-US" dirty="0"/>
              <a:t>Anaconda,</a:t>
            </a:r>
            <a:r>
              <a:rPr lang="mk-MK" dirty="0"/>
              <a:t> терминал, инсталација на пакети (детална)</a:t>
            </a:r>
            <a:endParaRPr lang="en-US" dirty="0"/>
          </a:p>
          <a:p>
            <a:r>
              <a:rPr lang="mk-MK" dirty="0"/>
              <a:t>Запознавање со </a:t>
            </a:r>
            <a:r>
              <a:rPr lang="en-US" dirty="0"/>
              <a:t>Jupyter </a:t>
            </a:r>
            <a:r>
              <a:rPr lang="mk-MK" dirty="0"/>
              <a:t>тетратки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B3F5FB-C6B1-4296-87DF-3B193130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162" y="106614"/>
            <a:ext cx="1768838" cy="17688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5BEB74-F185-4BB4-8EC8-811E8C563819}"/>
              </a:ext>
            </a:extLst>
          </p:cNvPr>
          <p:cNvSpPr txBox="1"/>
          <p:nvPr/>
        </p:nvSpPr>
        <p:spPr>
          <a:xfrm>
            <a:off x="10763508" y="612472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28-Oct-20</a:t>
            </a:r>
          </a:p>
        </p:txBody>
      </p:sp>
    </p:spTree>
    <p:extLst>
      <p:ext uri="{BB962C8B-B14F-4D97-AF65-F5344CB8AC3E}">
        <p14:creationId xmlns:p14="http://schemas.microsoft.com/office/powerpoint/2010/main" val="332817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355828-6852-40E8-99C2-0BED44BED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 navigator: </a:t>
            </a:r>
            <a:r>
              <a:rPr lang="en-US" dirty="0">
                <a:hlinkClick r:id="rId2"/>
              </a:rPr>
              <a:t>https://www.anaconda.com/products/individual</a:t>
            </a:r>
            <a:endParaRPr lang="en-US" dirty="0"/>
          </a:p>
          <a:p>
            <a:r>
              <a:rPr lang="en-US" dirty="0"/>
              <a:t>Managing </a:t>
            </a:r>
            <a:r>
              <a:rPr lang="en-US" dirty="0" err="1"/>
              <a:t>Conda</a:t>
            </a:r>
            <a:r>
              <a:rPr lang="en-US" dirty="0"/>
              <a:t> </a:t>
            </a:r>
            <a:r>
              <a:rPr lang="en-US" dirty="0" err="1"/>
              <a:t>enviroments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https://docs.conda.io/projects/conda/en/latest/user-guide/tasks/manage-environments.html</a:t>
            </a:r>
            <a:endParaRPr lang="en-US" dirty="0"/>
          </a:p>
          <a:p>
            <a:r>
              <a:rPr lang="en-US" dirty="0"/>
              <a:t>Jupyter notebooks</a:t>
            </a:r>
          </a:p>
          <a:p>
            <a:r>
              <a:rPr lang="mk-MK" dirty="0"/>
              <a:t>Фенси тетратки: </a:t>
            </a:r>
            <a:r>
              <a:rPr lang="en-US" dirty="0">
                <a:hlinkClick r:id="rId4"/>
              </a:rPr>
              <a:t>https://github.com/jupyter/jupyter/wiki/A-gallery-of-interesting-Jupyter-Notebooks#accessing-an-ibm-quantum-computer-via-notebooks</a:t>
            </a:r>
            <a:endParaRPr lang="en-US" dirty="0"/>
          </a:p>
          <a:p>
            <a:r>
              <a:rPr lang="en-US" dirty="0"/>
              <a:t>Intro for LaTeX (</a:t>
            </a:r>
            <a:r>
              <a:rPr lang="mk-MK" dirty="0"/>
              <a:t>од Томи)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5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F41666-5472-49B5-83DC-E74DB52F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58" y="5110423"/>
            <a:ext cx="10906061" cy="67154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/>
              <a:t>Notebook examples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D05BF-B2FC-4D95-980C-346D0791A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5858" y="5855842"/>
            <a:ext cx="10906061" cy="67153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hlinkClick r:id="rId2"/>
              </a:rPr>
              <a:t>https://github.com/FINKI-Research-methodology-in-ICT/notebooks19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chemeClr val="tx1"/>
                </a:solidFill>
                <a:hlinkClick r:id="rId3"/>
              </a:rPr>
              <a:t>https://github.com/FINKI-Research-methodology-in-ICT/notebooks20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7D98-7B8B-402A-90FC-F027482F2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2" cy="4822479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AD7356EA-285B-4E5D-8FEC-104659A4F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04562" y="640091"/>
            <a:ext cx="8182876" cy="388111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618FE-0388-4E1D-8811-65780DF188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373" r="1" b="2320"/>
          <a:stretch/>
        </p:blipFill>
        <p:spPr>
          <a:xfrm>
            <a:off x="2170029" y="804672"/>
            <a:ext cx="7851943" cy="35546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35817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1 Вежби</vt:lpstr>
      <vt:lpstr>PowerPoint Presentation</vt:lpstr>
      <vt:lpstr>Notebook examples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Вежби</dc:title>
  <dc:creator>Kiril Zelenkovski</dc:creator>
  <cp:lastModifiedBy>Kiril Zelenkovski</cp:lastModifiedBy>
  <cp:revision>2</cp:revision>
  <dcterms:created xsi:type="dcterms:W3CDTF">2020-12-01T01:09:49Z</dcterms:created>
  <dcterms:modified xsi:type="dcterms:W3CDTF">2020-12-01T01:10:50Z</dcterms:modified>
</cp:coreProperties>
</file>