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3" r:id="rId3"/>
    <p:sldId id="289" r:id="rId4"/>
    <p:sldId id="271" r:id="rId5"/>
    <p:sldId id="272" r:id="rId6"/>
    <p:sldId id="273" r:id="rId7"/>
    <p:sldId id="274" r:id="rId8"/>
    <p:sldId id="282" r:id="rId9"/>
    <p:sldId id="283" r:id="rId10"/>
    <p:sldId id="264" r:id="rId11"/>
    <p:sldId id="285" r:id="rId12"/>
    <p:sldId id="286" r:id="rId13"/>
    <p:sldId id="287" r:id="rId14"/>
    <p:sldId id="290" r:id="rId15"/>
    <p:sldId id="265" r:id="rId16"/>
    <p:sldId id="266" r:id="rId17"/>
    <p:sldId id="277" r:id="rId18"/>
    <p:sldId id="29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009-2B62-4FFE-B8D9-5C7375E45A03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9F5CE-9621-4A84-8432-EB1EEC0F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EA72-6AC6-4E9B-A444-E2702F06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6629-4BB5-4A40-80AC-0D836706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7E23-CED6-40B3-9E6B-439DC2F4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2700-8535-4027-8E59-DEBC36F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DF6E-E6D5-4454-A24A-B4BA07F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3F03-5451-411F-A063-15A5BA52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FB2B-7DDD-4185-960E-05CEAF26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68-7484-422C-9B32-DB56836F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3C2-4295-4D4E-A150-64788E5B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C93C-4FB2-48B9-9774-2D3E8181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546E2-B8D1-412A-93C7-D48CEB33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3B0B1-00B9-4AA4-944F-D86EF87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A0A8-CD38-4D67-A6FC-BBE7D16D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3423-3F85-4488-83C7-26C7DF7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8B85-F4DA-459B-94D3-604AABEB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11C-C02E-4AC5-AA09-1ACCBA36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7792-7E2D-4287-BE06-6C58B93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F0AA-F6B8-4DA9-9627-75F8374A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9AC6-3E9E-4C2A-B263-D24FE7BF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837F-C452-4190-976C-30FFC207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FBB-31E2-4D8D-B119-472480E2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48338-0F76-46AF-A277-DFB907AB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8B15-7588-4DF6-95AB-58B5685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3A13-AC8E-4D81-B3CC-55DE82C1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7648-7F65-417A-A83A-75945D7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298-7D61-4578-A482-EB43E59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A05E-B516-4AA9-9C88-75811D4F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E4B8-B639-4C61-8EC6-E3D7E39C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49AC-E1CE-4CA8-8D86-80C2524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A4C9-DB1E-4CFA-85F0-116561E6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7CC1-7E14-48AA-B624-F7B07EE0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A6F-0DEE-45D9-A5C3-3CAF5EF5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168-1509-4E25-A846-D3849367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AF8A-019A-412E-B6EC-D54CB081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1CD5-7A99-4B45-BCBB-86531901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2AB27-6EE2-4FD3-8148-96963C8E9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A303-719F-4302-A8A3-C33C36F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D661A-F2D7-4F4B-9684-712CD70D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65CD7-9318-493C-A732-8E8EF835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98C1-4513-4044-BD01-F32BFA9C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F9589-03B7-42EA-BE19-FECC421E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C0841-B13D-460A-B5AA-0C2C3751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DFAD-EB1B-4F99-8511-11FAFE0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755DE-15FB-4781-B12A-BAF5AB7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A8ABB-322B-4E40-BF1D-7A58DCC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3CF4-C3B8-44CA-8A36-B2C83A93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7148-209C-4EA9-B51D-6790643F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E6E8-DADF-4979-BC99-CF8C6C46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39BB-2A95-4BFA-89E5-8B0B70A2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E357-B6DA-4F85-99BF-F996295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F3C0-4D07-446D-ABEF-D196693E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7E92-C5C0-4620-8E47-E464585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0E3-B4D9-47E2-8C51-79292145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70E53-BE57-41BC-8F9B-6AD80BF8F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C421B-A478-4E1C-9B64-8D77449F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2F75-1BB6-4B99-87F5-EAAF882A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E0DB-2E20-4C10-B89B-D361148B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8AA6D-305E-4FE7-84D3-A4B99B0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67F4B-1FBE-4EDC-A8B7-BFA8F50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617A-AE86-4B86-8547-99D09F05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E9F5-F954-4B31-972B-745004DE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EFA4-2659-472D-9C58-F2889773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DFD9-10CD-465E-B5A1-E499385D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barb/deep_ivim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NKI-Research-methodology-in-ICT/paper_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002/mrm.2791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C3E48-4130-4397-8FA3-825EF764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2 </a:t>
            </a:r>
            <a:r>
              <a:rPr lang="mk-MK" u="sng"/>
              <a:t>Вежби</a:t>
            </a:r>
            <a:endParaRPr 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38779-C408-4DAA-AC6A-E618139A5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Reproducing paper</a:t>
            </a:r>
          </a:p>
          <a:p>
            <a:r>
              <a:rPr lang="en-US" dirty="0"/>
              <a:t>Pushing results to GitHub</a:t>
            </a:r>
          </a:p>
          <a:p>
            <a:r>
              <a:rPr lang="en-US" dirty="0" err="1"/>
              <a:t>nbviewer</a:t>
            </a:r>
            <a:r>
              <a:rPr lang="en-US" dirty="0"/>
              <a:t>, Binder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DA0BF-6982-4EF2-96E3-3C24EF3A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62" y="106614"/>
            <a:ext cx="1768838" cy="17688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2B446A-E38B-4FDF-A925-DE777176DE5B}"/>
              </a:ext>
            </a:extLst>
          </p:cNvPr>
          <p:cNvSpPr txBox="1"/>
          <p:nvPr/>
        </p:nvSpPr>
        <p:spPr>
          <a:xfrm>
            <a:off x="10763508" y="6124729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04-Nov-20</a:t>
            </a:r>
          </a:p>
        </p:txBody>
      </p:sp>
    </p:spTree>
    <p:extLst>
      <p:ext uri="{BB962C8B-B14F-4D97-AF65-F5344CB8AC3E}">
        <p14:creationId xmlns:p14="http://schemas.microsoft.com/office/powerpoint/2010/main" val="200916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13069-C602-4A95-8820-9381D4EA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2. Search for code</a:t>
            </a:r>
          </a:p>
        </p:txBody>
      </p:sp>
    </p:spTree>
    <p:extLst>
      <p:ext uri="{BB962C8B-B14F-4D97-AF65-F5344CB8AC3E}">
        <p14:creationId xmlns:p14="http://schemas.microsoft.com/office/powerpoint/2010/main" val="175372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 memes of open source software | Opensource.com">
            <a:extLst>
              <a:ext uri="{FF2B5EF4-FFF2-40B4-BE49-F238E27FC236}">
                <a16:creationId xmlns:a16="http://schemas.microsoft.com/office/drawing/2014/main" id="{4FC4C45D-7AF7-4C85-B3BE-B8DB774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9" y="857445"/>
            <a:ext cx="7480387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26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 memes of open source software | Opensource.com">
            <a:extLst>
              <a:ext uri="{FF2B5EF4-FFF2-40B4-BE49-F238E27FC236}">
                <a16:creationId xmlns:a16="http://schemas.microsoft.com/office/drawing/2014/main" id="{4FC4C45D-7AF7-4C85-B3BE-B8DB774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9" y="857445"/>
            <a:ext cx="7480387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Open source = - gary coleman meme | Meme Generator">
            <a:extLst>
              <a:ext uri="{FF2B5EF4-FFF2-40B4-BE49-F238E27FC236}">
                <a16:creationId xmlns:a16="http://schemas.microsoft.com/office/drawing/2014/main" id="{C9C98F58-115A-4581-9458-63630DA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832">
            <a:off x="4584739" y="724639"/>
            <a:ext cx="7019912" cy="446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2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2 memes of open source software | Opensource.com">
            <a:extLst>
              <a:ext uri="{FF2B5EF4-FFF2-40B4-BE49-F238E27FC236}">
                <a16:creationId xmlns:a16="http://schemas.microsoft.com/office/drawing/2014/main" id="{4FC4C45D-7AF7-4C85-B3BE-B8DB7745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9" y="857445"/>
            <a:ext cx="7480387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Open source = - gary coleman meme | Meme Generator">
            <a:extLst>
              <a:ext uri="{FF2B5EF4-FFF2-40B4-BE49-F238E27FC236}">
                <a16:creationId xmlns:a16="http://schemas.microsoft.com/office/drawing/2014/main" id="{C9C98F58-115A-4581-9458-63630DA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832">
            <a:off x="4584739" y="724639"/>
            <a:ext cx="7019912" cy="446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🐣 25+ Best Memes About Open Source | Open Source Memes">
            <a:extLst>
              <a:ext uri="{FF2B5EF4-FFF2-40B4-BE49-F238E27FC236}">
                <a16:creationId xmlns:a16="http://schemas.microsoft.com/office/drawing/2014/main" id="{46F881CD-362F-4A8C-A68C-C66B57C1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62" y="2507666"/>
            <a:ext cx="47625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8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F9A70-B167-4107-A680-ABAACFA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0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https://github.com/sebbarb/deep_ivim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29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13069-C602-4A95-8820-9381D4EA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3. Fork Repo || Download code </a:t>
            </a:r>
          </a:p>
        </p:txBody>
      </p:sp>
    </p:spTree>
    <p:extLst>
      <p:ext uri="{BB962C8B-B14F-4D97-AF65-F5344CB8AC3E}">
        <p14:creationId xmlns:p14="http://schemas.microsoft.com/office/powerpoint/2010/main" val="393059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5F4D-468F-4426-BFC9-4D3235E9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4. Search for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17852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5F4D-468F-4426-BFC9-4D3235E9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a search might look like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0C55-A7FF-442C-92C0-5941C92D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none, fish them out </a:t>
            </a:r>
          </a:p>
          <a:p>
            <a:r>
              <a:rPr lang="en-US" dirty="0"/>
              <a:t>Create new anaconda environment </a:t>
            </a:r>
          </a:p>
          <a:p>
            <a:r>
              <a:rPr lang="en-US" dirty="0"/>
              <a:t>Activate it </a:t>
            </a:r>
          </a:p>
          <a:p>
            <a:r>
              <a:rPr lang="en-US" dirty="0"/>
              <a:t>Launch Jupyter </a:t>
            </a:r>
          </a:p>
          <a:p>
            <a:r>
              <a:rPr lang="en-US" dirty="0"/>
              <a:t>Pip install all necessary packages </a:t>
            </a: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pytorch</a:t>
            </a:r>
            <a:r>
              <a:rPr lang="en-US" dirty="0"/>
              <a:t>=0.4.1 -c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5F4D-468F-4426-BFC9-4D3235E9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a search might look like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0C55-A7FF-442C-92C0-5941C92D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none, fish them out </a:t>
            </a:r>
          </a:p>
          <a:p>
            <a:r>
              <a:rPr lang="en-US" dirty="0"/>
              <a:t>Create new anaconda environment </a:t>
            </a:r>
          </a:p>
          <a:p>
            <a:r>
              <a:rPr lang="en-US" dirty="0"/>
              <a:t>Activate it </a:t>
            </a:r>
          </a:p>
          <a:p>
            <a:r>
              <a:rPr lang="en-US" dirty="0"/>
              <a:t>Launch Jupyter </a:t>
            </a:r>
          </a:p>
          <a:p>
            <a:r>
              <a:rPr lang="en-US" dirty="0"/>
              <a:t>Pip install all necessary packages </a:t>
            </a: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pytorch</a:t>
            </a:r>
            <a:r>
              <a:rPr lang="en-US" dirty="0"/>
              <a:t>=0.4.1 -c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0B1F82-2164-4222-8322-1156687A4213}"/>
              </a:ext>
            </a:extLst>
          </p:cNvPr>
          <p:cNvGrpSpPr/>
          <p:nvPr/>
        </p:nvGrpSpPr>
        <p:grpSpPr>
          <a:xfrm>
            <a:off x="0" y="50336"/>
            <a:ext cx="12117842" cy="5640250"/>
            <a:chOff x="639466" y="1467013"/>
            <a:chExt cx="10832531" cy="45098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4EFBF6-785A-4773-B3FF-02CFA82D727D}"/>
                </a:ext>
              </a:extLst>
            </p:cNvPr>
            <p:cNvSpPr/>
            <p:nvPr/>
          </p:nvSpPr>
          <p:spPr>
            <a:xfrm rot="20329651">
              <a:off x="1626185" y="3129329"/>
              <a:ext cx="893963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</a:rPr>
                <a:t>(optimistic scenario)</a:t>
              </a:r>
            </a:p>
          </p:txBody>
        </p:sp>
        <p:pic>
          <p:nvPicPr>
            <p:cNvPr id="1026" name="Picture 2" descr="Rainbow  black and white rainbow clip art to download">
              <a:extLst>
                <a:ext uri="{FF2B5EF4-FFF2-40B4-BE49-F238E27FC236}">
                  <a16:creationId xmlns:a16="http://schemas.microsoft.com/office/drawing/2014/main" id="{D4767DDE-CA86-4C9A-A321-7C897090F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73112">
              <a:off x="9823432" y="1467013"/>
              <a:ext cx="1648565" cy="134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ainbow  black and white rainbow clip art to download">
              <a:extLst>
                <a:ext uri="{FF2B5EF4-FFF2-40B4-BE49-F238E27FC236}">
                  <a16:creationId xmlns:a16="http://schemas.microsoft.com/office/drawing/2014/main" id="{1E782AFB-1FD2-4CD8-AD9C-18DABDB29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6830">
              <a:off x="639466" y="4483224"/>
              <a:ext cx="1825873" cy="1493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521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D2E-AABC-41E1-9E1E-945852C1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6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5. Push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E7D2-1A03-4907-804E-12AA88E8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24" y="4466940"/>
            <a:ext cx="10769082" cy="20551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[optional] Add Binder configuration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https://github.com/FINKI-Research-methodology-in-ICT/paper_example</a:t>
            </a:r>
            <a:r>
              <a:rPr lang="en-US" dirty="0"/>
              <a:t>  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C38E4-C8FB-4C73-ABCB-779EBCE5CC12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77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13069-C602-4A95-8820-9381D4EA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1. Find interesting paper</a:t>
            </a:r>
          </a:p>
        </p:txBody>
      </p:sp>
    </p:spTree>
    <p:extLst>
      <p:ext uri="{BB962C8B-B14F-4D97-AF65-F5344CB8AC3E}">
        <p14:creationId xmlns:p14="http://schemas.microsoft.com/office/powerpoint/2010/main" val="134877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9B225-C891-4C14-9202-D00A1ECE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https://onlinelibrary.wiley.com/doi/full/10.1002/mrm.27910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9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3A208-F0A5-464E-A79F-D3ACB048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2" y="0"/>
            <a:ext cx="11029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3A208-F0A5-464E-A79F-D3ACB048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2" y="0"/>
            <a:ext cx="11029950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855D5-AE21-4B82-8D11-231D53A6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35" y="2221681"/>
            <a:ext cx="6175465" cy="38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1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3A208-F0A5-464E-A79F-D3ACB048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2" y="0"/>
            <a:ext cx="11029950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855D5-AE21-4B82-8D11-231D53A6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35" y="2221681"/>
            <a:ext cx="6175465" cy="384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ACF95-A5B7-48B0-B687-FFDC640C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809" y="965135"/>
            <a:ext cx="4757006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3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3A208-F0A5-464E-A79F-D3ACB048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2" y="0"/>
            <a:ext cx="11029950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855D5-AE21-4B82-8D11-231D53A6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35" y="2221681"/>
            <a:ext cx="6175465" cy="384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ACF95-A5B7-48B0-B687-FFDC640C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809" y="965135"/>
            <a:ext cx="4757006" cy="3592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0430B-945E-4720-9ECC-68F73E16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5662"/>
            <a:ext cx="7619836" cy="5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3A208-F0A5-464E-A79F-D3ACB048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2" y="0"/>
            <a:ext cx="11029950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855D5-AE21-4B82-8D11-231D53A6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35" y="2221681"/>
            <a:ext cx="6175465" cy="384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ACF95-A5B7-48B0-B687-FFDC640C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809" y="965135"/>
            <a:ext cx="4757006" cy="3592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0430B-945E-4720-9ECC-68F73E16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5662"/>
            <a:ext cx="7619836" cy="552372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13E555-5795-46FF-B6E9-77097D870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5565">
            <a:off x="9861784" y="45989"/>
            <a:ext cx="1345847" cy="13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40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3A208-F0A5-464E-A79F-D3ACB048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2" y="0"/>
            <a:ext cx="11029950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855D5-AE21-4B82-8D11-231D53A6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35" y="2221681"/>
            <a:ext cx="6175465" cy="384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ACF95-A5B7-48B0-B687-FFDC640CF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809" y="965135"/>
            <a:ext cx="4757006" cy="3592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0430B-945E-4720-9ECC-68F73E16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5662"/>
            <a:ext cx="7619836" cy="552372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13E555-5795-46FF-B6E9-77097D870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5565">
            <a:off x="9861784" y="45989"/>
            <a:ext cx="1345847" cy="13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5D7F53A-8AE6-4285-B088-969EE4C22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0006">
            <a:off x="9774823" y="1444622"/>
            <a:ext cx="2398353" cy="47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0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157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2 Вежби</vt:lpstr>
      <vt:lpstr>1. Find interesting paper</vt:lpstr>
      <vt:lpstr>https://onlinelibrary.wiley.com/doi/full/10.1002/mrm.27910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Search for code</vt:lpstr>
      <vt:lpstr>PowerPoint Presentation</vt:lpstr>
      <vt:lpstr>PowerPoint Presentation</vt:lpstr>
      <vt:lpstr>PowerPoint Presentation</vt:lpstr>
      <vt:lpstr>https://github.com/sebbarb/deep_ivim </vt:lpstr>
      <vt:lpstr>3. Fork Repo || Download code </vt:lpstr>
      <vt:lpstr>4. Search for requirements </vt:lpstr>
      <vt:lpstr>How a search might look like  </vt:lpstr>
      <vt:lpstr>How a search might look like  </vt:lpstr>
      <vt:lpstr>5. Push to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 Zelenkovski</dc:creator>
  <cp:lastModifiedBy>Kiril Zelenkovski</cp:lastModifiedBy>
  <cp:revision>33</cp:revision>
  <dcterms:created xsi:type="dcterms:W3CDTF">2020-10-28T10:42:29Z</dcterms:created>
  <dcterms:modified xsi:type="dcterms:W3CDTF">2020-12-01T01:01:22Z</dcterms:modified>
</cp:coreProperties>
</file>