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68BDF-406C-080C-89AF-325CD025E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6E4842-DF46-A89C-9E4F-FA594308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30A70-3605-C37F-698B-1636FFC3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BE510-3BEA-7226-0BE3-2A438DEE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81FCD-E407-501B-9865-D4D0C15D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4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78CA1-5F85-B21F-8F98-DC5D7CF9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54130-B57C-9E5B-76AC-0D565A1B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5B8EE-3C93-7404-A7CE-57D38B75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8A64D-19C8-686E-7D72-15C85F52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C6815-C11D-EFBF-6956-BAF87CB3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B4E4EC-8E97-634B-CCF9-636773CA8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4F92A-FCA5-5BC3-A55C-35C5523E9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7E017-BF5E-E00C-E187-49BEA425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020AF-3331-D672-28C5-0AB0558A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BC6F3-B824-BB57-A33B-895E9E66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9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235FC-7AEB-F2EA-C191-A9B6117B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F7ED5-DE78-90E0-95C1-14391C58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CA14E-F43E-02FA-7D48-9951D7FF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5BB59-4CBF-2D2C-2E2A-3F311672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9AF2B-FE2E-79ED-6C42-37492AF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D19D0-9FF6-9935-EC15-A219EC8D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DE7D8-635B-F92A-4734-F445593C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2C7FD-B06F-2E8B-E9A4-C6AC3885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37C10-13D8-06C4-134F-A02A781B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99966-A362-3C96-3E15-97615A71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2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68299-1F76-04A6-0EFD-0FD98712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0FC48-98EE-16CB-B98A-E8D20B40F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C806EA-08EC-46FE-08D1-FFE8BA7B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C9A24-3DEE-8319-9B11-80AE76D3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E189-8E35-AD24-FF15-05134547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533A7-4899-B1F9-7A9B-8E852DFF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3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87036-651E-9790-B58A-58A5B668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D60FF-FFF2-5FE9-687C-D7B7DA9B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17D74-54FE-6179-DCC2-F24424B97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98BD83-220E-6844-D3C5-4B667BAA4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A85437-7468-F888-9AAE-897794703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2D480E-BC7A-D349-0BD7-CEB6CF07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B9001-4E25-43AD-271D-57B572B0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9BE4C5-7094-6F76-4122-0D6AE661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4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5BDE7-7E72-6E38-06A5-1ACB07A9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7242A9-18F1-F07E-DE75-E2AE2DFD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D865C-F45D-C95C-29B2-2D74C6AE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F4BBCB-CBC1-7949-5E0F-729CECB0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5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F9B02-5FF7-690B-953D-6E54976C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5E4A81-224E-9848-FA3C-1AFF1DD3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B3F6C-C050-6478-933A-1E0CEB3A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9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28583-469A-924D-B07C-0D07F13A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AD82D-98B8-049E-48B5-845A15C05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F41D3-F421-6C4E-43B9-064E8100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8D45E-FB33-12B6-5881-61F40061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0A614-048B-7E5E-710A-CAB2ABC1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E1E3E-8633-CCB8-C76C-0C3A1DA8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AEF71-BE55-3679-A92F-0DE5C1B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18873C-8739-AA2C-4569-58BC6D756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F344B-5371-61BB-E17D-BF073DFF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E33EC-32A2-E087-CD9C-07739C4E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EAC9B-58C2-F8B0-B2EA-C5EB9BCB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2500F7-8981-16DB-2CDF-9AB5883C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6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53570C-1FCC-5717-CF3B-1F232F21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17A4A-393B-107C-4229-9C37DB87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7989F-6BB6-EEF2-27FC-C6004E152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4E973-D4B5-456C-B501-42564C480D59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7E1EA-528F-9EA0-2BBF-12F67B184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4B67C-8A4B-1CFC-849A-FB339E614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41A41-FA0F-4EAF-BE0D-70D8612C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8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9043B9-05E0-CED7-C862-430E5D82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0"/>
            <a:ext cx="10452100" cy="22544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F8494B-CC25-6AF3-B73F-0FF716C2121B}"/>
              </a:ext>
            </a:extLst>
          </p:cNvPr>
          <p:cNvSpPr txBox="1"/>
          <p:nvPr/>
        </p:nvSpPr>
        <p:spPr>
          <a:xfrm>
            <a:off x="209550" y="7239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539EB3-E20F-BDDA-65FD-FF8CE5A7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333"/>
            <a:ext cx="12192000" cy="19745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C47C521-56EB-CA81-BB63-B44A22F95CEF}"/>
              </a:ext>
            </a:extLst>
          </p:cNvPr>
          <p:cNvSpPr txBox="1"/>
          <p:nvPr/>
        </p:nvSpPr>
        <p:spPr>
          <a:xfrm>
            <a:off x="209550" y="2606001"/>
            <a:ext cx="696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更新后，</a:t>
            </a:r>
            <a:r>
              <a:rPr lang="en-US" altLang="zh-CN" dirty="0"/>
              <a:t>cut off =1 </a:t>
            </a:r>
            <a:r>
              <a:rPr lang="zh-CN" altLang="en-US" dirty="0"/>
              <a:t>，用</a:t>
            </a:r>
            <a:r>
              <a:rPr lang="en-US" altLang="zh-CN" dirty="0"/>
              <a:t>10</a:t>
            </a:r>
            <a:r>
              <a:rPr lang="zh-CN" altLang="en-US" dirty="0"/>
              <a:t>的话在</a:t>
            </a:r>
            <a:r>
              <a:rPr lang="en-US" altLang="zh-CN" dirty="0" err="1"/>
              <a:t>xy</a:t>
            </a:r>
            <a:r>
              <a:rPr lang="en-US" altLang="zh-CN" dirty="0"/>
              <a:t>=1</a:t>
            </a:r>
            <a:r>
              <a:rPr lang="zh-CN" altLang="en-US" dirty="0"/>
              <a:t>的地方会有割裂</a:t>
            </a:r>
          </a:p>
        </p:txBody>
      </p:sp>
    </p:spTree>
    <p:extLst>
      <p:ext uri="{BB962C8B-B14F-4D97-AF65-F5344CB8AC3E}">
        <p14:creationId xmlns:p14="http://schemas.microsoft.com/office/powerpoint/2010/main" val="38652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5F8494B-CC25-6AF3-B73F-0FF716C2121B}"/>
              </a:ext>
            </a:extLst>
          </p:cNvPr>
          <p:cNvSpPr txBox="1"/>
          <p:nvPr/>
        </p:nvSpPr>
        <p:spPr>
          <a:xfrm>
            <a:off x="209550" y="7239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47C521-56EB-CA81-BB63-B44A22F95CEF}"/>
              </a:ext>
            </a:extLst>
          </p:cNvPr>
          <p:cNvSpPr txBox="1"/>
          <p:nvPr/>
        </p:nvSpPr>
        <p:spPr>
          <a:xfrm>
            <a:off x="209550" y="2606001"/>
            <a:ext cx="1189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A2EDE-58FA-5413-5CF8-71816A4A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18" y="233464"/>
            <a:ext cx="10953132" cy="23725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596AEB-5C48-B9F6-00EB-EE2D3591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1667"/>
            <a:ext cx="12192000" cy="218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5F8494B-CC25-6AF3-B73F-0FF716C2121B}"/>
              </a:ext>
            </a:extLst>
          </p:cNvPr>
          <p:cNvSpPr txBox="1"/>
          <p:nvPr/>
        </p:nvSpPr>
        <p:spPr>
          <a:xfrm>
            <a:off x="209550" y="7239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47C521-56EB-CA81-BB63-B44A22F95CEF}"/>
              </a:ext>
            </a:extLst>
          </p:cNvPr>
          <p:cNvSpPr txBox="1"/>
          <p:nvPr/>
        </p:nvSpPr>
        <p:spPr>
          <a:xfrm>
            <a:off x="209550" y="2606001"/>
            <a:ext cx="1189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更新后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095F09-8674-FC9A-8C2C-132DAEE4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98176"/>
            <a:ext cx="9928698" cy="21417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731AB9-F3D6-62A8-002D-0FFE6CC5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6737"/>
            <a:ext cx="12192000" cy="224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YuChen Cai</dc:creator>
  <cp:lastModifiedBy>YuChen Cai</cp:lastModifiedBy>
  <cp:revision>1</cp:revision>
  <dcterms:created xsi:type="dcterms:W3CDTF">2024-05-12T04:09:33Z</dcterms:created>
  <dcterms:modified xsi:type="dcterms:W3CDTF">2024-05-12T04:17:31Z</dcterms:modified>
</cp:coreProperties>
</file>