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8" r:id="rId2"/>
    <p:sldId id="257" r:id="rId3"/>
    <p:sldId id="303" r:id="rId4"/>
    <p:sldId id="275" r:id="rId5"/>
    <p:sldId id="259" r:id="rId6"/>
    <p:sldId id="268" r:id="rId7"/>
    <p:sldId id="269" r:id="rId8"/>
    <p:sldId id="280" r:id="rId9"/>
    <p:sldId id="281" r:id="rId10"/>
    <p:sldId id="270" r:id="rId11"/>
    <p:sldId id="271" r:id="rId12"/>
    <p:sldId id="282" r:id="rId13"/>
    <p:sldId id="260" r:id="rId14"/>
    <p:sldId id="272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85" r:id="rId23"/>
    <p:sldId id="283" r:id="rId24"/>
    <p:sldId id="274" r:id="rId25"/>
    <p:sldId id="286" r:id="rId26"/>
    <p:sldId id="288" r:id="rId27"/>
    <p:sldId id="296" r:id="rId28"/>
    <p:sldId id="300" r:id="rId29"/>
    <p:sldId id="301" r:id="rId30"/>
    <p:sldId id="302" r:id="rId31"/>
    <p:sldId id="297" r:id="rId32"/>
    <p:sldId id="261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8292A-09D4-4398-AA60-5C34F79E39C0}" v="214" dt="2024-04-08T21:23:39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Ivo Pereira de Oliveira Junior" userId="bdeb4583-ebe6-4bfc-afb1-289e0507ebb6" providerId="ADAL" clId="{3348292A-09D4-4398-AA60-5C34F79E39C0}"/>
    <pc:docChg chg="undo redo custSel addSld delSld modSld sldOrd">
      <pc:chgData name="Fabio Ivo Pereira de Oliveira Junior" userId="bdeb4583-ebe6-4bfc-afb1-289e0507ebb6" providerId="ADAL" clId="{3348292A-09D4-4398-AA60-5C34F79E39C0}" dt="2024-04-08T21:24:07.869" v="454" actId="20577"/>
      <pc:docMkLst>
        <pc:docMk/>
      </pc:docMkLst>
      <pc:sldChg chg="modSp">
        <pc:chgData name="Fabio Ivo Pereira de Oliveira Junior" userId="bdeb4583-ebe6-4bfc-afb1-289e0507ebb6" providerId="ADAL" clId="{3348292A-09D4-4398-AA60-5C34F79E39C0}" dt="2024-04-08T21:23:00.321" v="434" actId="20577"/>
        <pc:sldMkLst>
          <pc:docMk/>
          <pc:sldMk cId="4135120507" sldId="257"/>
        </pc:sldMkLst>
        <pc:graphicFrameChg chg="mod">
          <ac:chgData name="Fabio Ivo Pereira de Oliveira Junior" userId="bdeb4583-ebe6-4bfc-afb1-289e0507ebb6" providerId="ADAL" clId="{3348292A-09D4-4398-AA60-5C34F79E39C0}" dt="2024-04-08T21:23:00.321" v="434" actId="20577"/>
          <ac:graphicFrameMkLst>
            <pc:docMk/>
            <pc:sldMk cId="4135120507" sldId="257"/>
            <ac:graphicFrameMk id="4" creationId="{FE49F04D-679D-E950-BBF8-C61F016F80FE}"/>
          </ac:graphicFrameMkLst>
        </pc:graphicFrameChg>
      </pc:sldChg>
      <pc:sldChg chg="modSp mod">
        <pc:chgData name="Fabio Ivo Pereira de Oliveira Junior" userId="bdeb4583-ebe6-4bfc-afb1-289e0507ebb6" providerId="ADAL" clId="{3348292A-09D4-4398-AA60-5C34F79E39C0}" dt="2024-04-08T21:07:25.936" v="102" actId="20577"/>
        <pc:sldMkLst>
          <pc:docMk/>
          <pc:sldMk cId="760846783" sldId="258"/>
        </pc:sldMkLst>
        <pc:spChg chg="mod">
          <ac:chgData name="Fabio Ivo Pereira de Oliveira Junior" userId="bdeb4583-ebe6-4bfc-afb1-289e0507ebb6" providerId="ADAL" clId="{3348292A-09D4-4398-AA60-5C34F79E39C0}" dt="2024-04-08T21:07:06.846" v="95" actId="20577"/>
          <ac:spMkLst>
            <pc:docMk/>
            <pc:sldMk cId="760846783" sldId="258"/>
            <ac:spMk id="5" creationId="{D80613A4-70C5-D130-36C9-4AF15742F2D7}"/>
          </ac:spMkLst>
        </pc:spChg>
        <pc:spChg chg="mod">
          <ac:chgData name="Fabio Ivo Pereira de Oliveira Junior" userId="bdeb4583-ebe6-4bfc-afb1-289e0507ebb6" providerId="ADAL" clId="{3348292A-09D4-4398-AA60-5C34F79E39C0}" dt="2024-04-08T21:07:25.936" v="102" actId="20577"/>
          <ac:spMkLst>
            <pc:docMk/>
            <pc:sldMk cId="760846783" sldId="258"/>
            <ac:spMk id="6" creationId="{D8B5DF85-742E-D2ED-6DD4-C8347DDB5051}"/>
          </ac:spMkLst>
        </pc:spChg>
      </pc:sldChg>
      <pc:sldChg chg="modSp mod">
        <pc:chgData name="Fabio Ivo Pereira de Oliveira Junior" userId="bdeb4583-ebe6-4bfc-afb1-289e0507ebb6" providerId="ADAL" clId="{3348292A-09D4-4398-AA60-5C34F79E39C0}" dt="2024-04-08T21:21:56.498" v="337" actId="20577"/>
        <pc:sldMkLst>
          <pc:docMk/>
          <pc:sldMk cId="471107947" sldId="259"/>
        </pc:sldMkLst>
        <pc:spChg chg="mod">
          <ac:chgData name="Fabio Ivo Pereira de Oliveira Junior" userId="bdeb4583-ebe6-4bfc-afb1-289e0507ebb6" providerId="ADAL" clId="{3348292A-09D4-4398-AA60-5C34F79E39C0}" dt="2024-04-08T21:11:58.758" v="246" actId="6549"/>
          <ac:spMkLst>
            <pc:docMk/>
            <pc:sldMk cId="471107947" sldId="259"/>
            <ac:spMk id="2" creationId="{0A1E2E92-5DBE-8118-EF1E-A5603AC88385}"/>
          </ac:spMkLst>
        </pc:spChg>
        <pc:graphicFrameChg chg="mod">
          <ac:chgData name="Fabio Ivo Pereira de Oliveira Junior" userId="bdeb4583-ebe6-4bfc-afb1-289e0507ebb6" providerId="ADAL" clId="{3348292A-09D4-4398-AA60-5C34F79E39C0}" dt="2024-04-08T21:21:56.498" v="337" actId="20577"/>
          <ac:graphicFrameMkLst>
            <pc:docMk/>
            <pc:sldMk cId="471107947" sldId="259"/>
            <ac:graphicFrameMk id="4" creationId="{FE49F04D-679D-E950-BBF8-C61F016F80FE}"/>
          </ac:graphicFrameMkLst>
        </pc:graphicFrameChg>
      </pc:sldChg>
      <pc:sldChg chg="modSp mod ord">
        <pc:chgData name="Fabio Ivo Pereira de Oliveira Junior" userId="bdeb4583-ebe6-4bfc-afb1-289e0507ebb6" providerId="ADAL" clId="{3348292A-09D4-4398-AA60-5C34F79E39C0}" dt="2024-04-08T21:23:43.991" v="436"/>
        <pc:sldMkLst>
          <pc:docMk/>
          <pc:sldMk cId="1930542767" sldId="275"/>
        </pc:sldMkLst>
        <pc:spChg chg="mod">
          <ac:chgData name="Fabio Ivo Pereira de Oliveira Junior" userId="bdeb4583-ebe6-4bfc-afb1-289e0507ebb6" providerId="ADAL" clId="{3348292A-09D4-4398-AA60-5C34F79E39C0}" dt="2024-04-08T21:11:33.573" v="196" actId="6549"/>
          <ac:spMkLst>
            <pc:docMk/>
            <pc:sldMk cId="1930542767" sldId="275"/>
            <ac:spMk id="6" creationId="{C177C23A-B492-95BB-7B2E-5C7B0F768570}"/>
          </ac:spMkLst>
        </pc:spChg>
        <pc:graphicFrameChg chg="mod">
          <ac:chgData name="Fabio Ivo Pereira de Oliveira Junior" userId="bdeb4583-ebe6-4bfc-afb1-289e0507ebb6" providerId="ADAL" clId="{3348292A-09D4-4398-AA60-5C34F79E39C0}" dt="2024-04-08T21:22:13.965" v="365" actId="20577"/>
          <ac:graphicFrameMkLst>
            <pc:docMk/>
            <pc:sldMk cId="1930542767" sldId="275"/>
            <ac:graphicFrameMk id="3" creationId="{786D40D4-3568-36C7-4A5A-A9792908A3FB}"/>
          </ac:graphicFrameMkLst>
        </pc:graphicFrameChg>
      </pc:sldChg>
      <pc:sldChg chg="del">
        <pc:chgData name="Fabio Ivo Pereira de Oliveira Junior" userId="bdeb4583-ebe6-4bfc-afb1-289e0507ebb6" providerId="ADAL" clId="{3348292A-09D4-4398-AA60-5C34F79E39C0}" dt="2024-04-08T21:08:40.496" v="104" actId="47"/>
        <pc:sldMkLst>
          <pc:docMk/>
          <pc:sldMk cId="1790084269" sldId="276"/>
        </pc:sldMkLst>
      </pc:sldChg>
      <pc:sldChg chg="del">
        <pc:chgData name="Fabio Ivo Pereira de Oliveira Junior" userId="bdeb4583-ebe6-4bfc-afb1-289e0507ebb6" providerId="ADAL" clId="{3348292A-09D4-4398-AA60-5C34F79E39C0}" dt="2024-04-08T21:11:41.361" v="197" actId="47"/>
        <pc:sldMkLst>
          <pc:docMk/>
          <pc:sldMk cId="3907346886" sldId="277"/>
        </pc:sldMkLst>
      </pc:sldChg>
      <pc:sldChg chg="del">
        <pc:chgData name="Fabio Ivo Pereira de Oliveira Junior" userId="bdeb4583-ebe6-4bfc-afb1-289e0507ebb6" providerId="ADAL" clId="{3348292A-09D4-4398-AA60-5C34F79E39C0}" dt="2024-04-08T21:11:43.844" v="198" actId="47"/>
        <pc:sldMkLst>
          <pc:docMk/>
          <pc:sldMk cId="3554830942" sldId="278"/>
        </pc:sldMkLst>
      </pc:sldChg>
      <pc:sldChg chg="del">
        <pc:chgData name="Fabio Ivo Pereira de Oliveira Junior" userId="bdeb4583-ebe6-4bfc-afb1-289e0507ebb6" providerId="ADAL" clId="{3348292A-09D4-4398-AA60-5C34F79E39C0}" dt="2024-04-08T21:08:34.950" v="103" actId="47"/>
        <pc:sldMkLst>
          <pc:docMk/>
          <pc:sldMk cId="2123986071" sldId="299"/>
        </pc:sldMkLst>
      </pc:sldChg>
      <pc:sldChg chg="modSp add mod">
        <pc:chgData name="Fabio Ivo Pereira de Oliveira Junior" userId="bdeb4583-ebe6-4bfc-afb1-289e0507ebb6" providerId="ADAL" clId="{3348292A-09D4-4398-AA60-5C34F79E39C0}" dt="2024-04-08T21:24:07.869" v="454" actId="20577"/>
        <pc:sldMkLst>
          <pc:docMk/>
          <pc:sldMk cId="3461887455" sldId="303"/>
        </pc:sldMkLst>
        <pc:spChg chg="mod">
          <ac:chgData name="Fabio Ivo Pereira de Oliveira Junior" userId="bdeb4583-ebe6-4bfc-afb1-289e0507ebb6" providerId="ADAL" clId="{3348292A-09D4-4398-AA60-5C34F79E39C0}" dt="2024-04-08T21:24:07.869" v="454" actId="20577"/>
          <ac:spMkLst>
            <pc:docMk/>
            <pc:sldMk cId="3461887455" sldId="303"/>
            <ac:spMk id="6" creationId="{C177C23A-B492-95BB-7B2E-5C7B0F76857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1.sv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1.sv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Objetivos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ACFC13-90F9-4FA7-8B39-54D88F2E4C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Problematização</a:t>
          </a:r>
          <a:endParaRPr lang="en-US" dirty="0"/>
        </a:p>
      </dgm:t>
    </dgm:pt>
    <dgm:pt modelId="{E4238B56-F478-4E97-80AD-2F07DAFCE1A8}" type="sibTrans" cxnId="{91A06A34-ABD6-4E7A-8500-02ABB32F2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663E84-78A9-4D91-8BE4-9FF3F192D059}" type="parTrans" cxnId="{91A06A34-ABD6-4E7A-8500-02ABB32F2EEC}">
      <dgm:prSet/>
      <dgm:spPr/>
      <dgm:t>
        <a:bodyPr/>
        <a:lstStyle/>
        <a:p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5598E10-A018-49E7-A676-7505C0422C88}" type="pres">
      <dgm:prSet presAssocID="{40ACFC13-90F9-4FA7-8B39-54D88F2E4C63}" presName="compNode" presStyleCnt="0"/>
      <dgm:spPr/>
    </dgm:pt>
    <dgm:pt modelId="{8514F59C-2147-4AA3-B120-ABF7D77F1520}" type="pres">
      <dgm:prSet presAssocID="{40ACFC13-90F9-4FA7-8B39-54D88F2E4C63}" presName="iconBgRect" presStyleLbl="bgShp" presStyleIdx="0" presStyleCnt="2"/>
      <dgm:spPr/>
    </dgm:pt>
    <dgm:pt modelId="{1FB02C24-DE79-4266-925F-58C1E5B4F183}" type="pres">
      <dgm:prSet presAssocID="{40ACFC13-90F9-4FA7-8B39-54D88F2E4C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érebro esquerdo com preenchimento sólido"/>
        </a:ext>
      </dgm:extLst>
    </dgm:pt>
    <dgm:pt modelId="{A5D6574F-A312-4AE3-BD43-2BE01D78DAC6}" type="pres">
      <dgm:prSet presAssocID="{40ACFC13-90F9-4FA7-8B39-54D88F2E4C63}" presName="spaceRect" presStyleCnt="0"/>
      <dgm:spPr/>
    </dgm:pt>
    <dgm:pt modelId="{E18B79DD-61E3-4826-A87E-4C79F89616BE}" type="pres">
      <dgm:prSet presAssocID="{40ACFC13-90F9-4FA7-8B39-54D88F2E4C63}" presName="textRect" presStyleLbl="revTx" presStyleIdx="0" presStyleCnt="2">
        <dgm:presLayoutVars>
          <dgm:chMax val="1"/>
          <dgm:chPref val="1"/>
        </dgm:presLayoutVars>
      </dgm:prSet>
      <dgm:spPr/>
    </dgm:pt>
    <dgm:pt modelId="{D6C5E3AF-5FB9-4F35-A33D-515AB009D2A1}" type="pres">
      <dgm:prSet presAssocID="{E4238B56-F478-4E97-80AD-2F07DAFCE1A8}" presName="sibTrans" presStyleLbl="sibTrans2D1" presStyleIdx="0" presStyleCnt="0"/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1" presStyleCnt="2"/>
      <dgm:spPr/>
    </dgm:pt>
    <dgm:pt modelId="{F64BBCD3-949A-464B-83AF-8C3A186B9C9D}" type="pres">
      <dgm:prSet presAssocID="{B6B7C598-7249-4F4A-A6DD-4CB2D8C1B503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1A06A34-ABD6-4E7A-8500-02ABB32F2EEC}" srcId="{40430407-F1D9-4D9B-9A4F-7344653D1948}" destId="{40ACFC13-90F9-4FA7-8B39-54D88F2E4C63}" srcOrd="0" destOrd="0" parTransId="{48663E84-78A9-4D91-8BE4-9FF3F192D059}" sibTransId="{E4238B56-F478-4E97-80AD-2F07DAFCE1A8}"/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113A0BAB-21C3-4F10-B9EB-50B7B6E3E1EB}" type="presOf" srcId="{E4238B56-F478-4E97-80AD-2F07DAFCE1A8}" destId="{D6C5E3AF-5FB9-4F35-A33D-515AB009D2A1}" srcOrd="0" destOrd="0" presId="urn:microsoft.com/office/officeart/2018/2/layout/IconCircleList"/>
    <dgm:cxn modelId="{6E4FC6BC-FEE0-4F94-A5AF-F318E9C1B4EC}" type="presOf" srcId="{40ACFC13-90F9-4FA7-8B39-54D88F2E4C63}" destId="{E18B79DD-61E3-4826-A87E-4C79F89616BE}" srcOrd="0" destOrd="0" presId="urn:microsoft.com/office/officeart/2018/2/layout/IconCircleList"/>
    <dgm:cxn modelId="{BAC23DDA-8774-415F-8A96-349F8635E80D}" srcId="{40430407-F1D9-4D9B-9A4F-7344653D1948}" destId="{B6B7C598-7249-4F4A-A6DD-4CB2D8C1B503}" srcOrd="1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DB8D87F-F08F-45A3-B515-FE4A66ACA6AC}" type="presParOf" srcId="{85600342-C430-46E9-9477-1819E1EEE9B8}" destId="{B5598E10-A018-49E7-A676-7505C0422C88}" srcOrd="0" destOrd="0" presId="urn:microsoft.com/office/officeart/2018/2/layout/IconCircleList"/>
    <dgm:cxn modelId="{A7986C1A-0C31-45AD-82C1-BCC9D3992C68}" type="presParOf" srcId="{B5598E10-A018-49E7-A676-7505C0422C88}" destId="{8514F59C-2147-4AA3-B120-ABF7D77F1520}" srcOrd="0" destOrd="0" presId="urn:microsoft.com/office/officeart/2018/2/layout/IconCircleList"/>
    <dgm:cxn modelId="{CF2D42F7-97AF-436B-B98A-45EB3922B065}" type="presParOf" srcId="{B5598E10-A018-49E7-A676-7505C0422C88}" destId="{1FB02C24-DE79-4266-925F-58C1E5B4F183}" srcOrd="1" destOrd="0" presId="urn:microsoft.com/office/officeart/2018/2/layout/IconCircleList"/>
    <dgm:cxn modelId="{EA6B2993-F11B-4274-95F5-50F816718FE8}" type="presParOf" srcId="{B5598E10-A018-49E7-A676-7505C0422C88}" destId="{A5D6574F-A312-4AE3-BD43-2BE01D78DAC6}" srcOrd="2" destOrd="0" presId="urn:microsoft.com/office/officeart/2018/2/layout/IconCircleList"/>
    <dgm:cxn modelId="{1A7279E9-4909-46AF-ABC6-E53069AB40CE}" type="presParOf" srcId="{B5598E10-A018-49E7-A676-7505C0422C88}" destId="{E18B79DD-61E3-4826-A87E-4C79F89616BE}" srcOrd="3" destOrd="0" presId="urn:microsoft.com/office/officeart/2018/2/layout/IconCircleList"/>
    <dgm:cxn modelId="{AAA41E62-78BE-493B-8E60-366DBBEF7989}" type="presParOf" srcId="{85600342-C430-46E9-9477-1819E1EEE9B8}" destId="{D6C5E3AF-5FB9-4F35-A33D-515AB009D2A1}" srcOrd="1" destOrd="0" presId="urn:microsoft.com/office/officeart/2018/2/layout/IconCircleList"/>
    <dgm:cxn modelId="{075B7163-E2D3-45EA-8721-232D2B641C63}" type="presParOf" srcId="{85600342-C430-46E9-9477-1819E1EEE9B8}" destId="{9C280319-B7A2-404E-BD1C-287E6C8E6F63}" srcOrd="2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5C61FB-1FF7-4A49-9D57-5AF2F4A3AB5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Trabalhos Relacionados</a:t>
          </a:r>
          <a:endParaRPr lang="en-US" dirty="0"/>
        </a:p>
      </dgm:t>
    </dgm:pt>
    <dgm:pt modelId="{4CD1A960-E40F-4E49-9820-7426DF3FE67A}" type="parTrans" cxnId="{BF0B46F0-F528-4045-B0AF-8DE4518E9048}">
      <dgm:prSet/>
      <dgm:spPr/>
      <dgm:t>
        <a:bodyPr/>
        <a:lstStyle/>
        <a:p>
          <a:endParaRPr lang="en-US"/>
        </a:p>
      </dgm:t>
    </dgm:pt>
    <dgm:pt modelId="{5174E9B7-E232-4ADE-A956-78E03EC6C478}" type="sibTrans" cxnId="{BF0B46F0-F528-4045-B0AF-8DE4518E90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0B6C49DC-6951-42EA-B5E6-58F0FE44FFB0}" type="pres">
      <dgm:prSet presAssocID="{CE5C61FB-1FF7-4A49-9D57-5AF2F4A3AB52}" presName="compNode" presStyleCnt="0"/>
      <dgm:spPr/>
    </dgm:pt>
    <dgm:pt modelId="{2EAF84F8-7EBB-4E79-B46A-5959BB1FC2A4}" type="pres">
      <dgm:prSet presAssocID="{CE5C61FB-1FF7-4A49-9D57-5AF2F4A3AB52}" presName="iconBgRect" presStyleLbl="bgShp" presStyleIdx="0" presStyleCnt="1"/>
      <dgm:spPr/>
    </dgm:pt>
    <dgm:pt modelId="{314E48AE-605D-4A68-B6CC-30053A56E6F6}" type="pres">
      <dgm:prSet presAssocID="{CE5C61FB-1FF7-4A49-9D57-5AF2F4A3AB5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 circular com preenchimento sólido"/>
        </a:ext>
      </dgm:extLst>
    </dgm:pt>
    <dgm:pt modelId="{E6D10FBD-D70E-40FD-BA2D-775DBC503B50}" type="pres">
      <dgm:prSet presAssocID="{CE5C61FB-1FF7-4A49-9D57-5AF2F4A3AB52}" presName="spaceRect" presStyleCnt="0"/>
      <dgm:spPr/>
    </dgm:pt>
    <dgm:pt modelId="{EE706C5F-DDAB-4643-A45A-BA4508866699}" type="pres">
      <dgm:prSet presAssocID="{CE5C61FB-1FF7-4A49-9D57-5AF2F4A3AB5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60E072A7-28E0-4088-9393-AC41EC5DD8CE}" type="presOf" srcId="{CE5C61FB-1FF7-4A49-9D57-5AF2F4A3AB52}" destId="{EE706C5F-DDAB-4643-A45A-BA4508866699}" srcOrd="0" destOrd="0" presId="urn:microsoft.com/office/officeart/2018/2/layout/IconCircleList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BF0B46F0-F528-4045-B0AF-8DE4518E9048}" srcId="{40430407-F1D9-4D9B-9A4F-7344653D1948}" destId="{CE5C61FB-1FF7-4A49-9D57-5AF2F4A3AB52}" srcOrd="0" destOrd="0" parTransId="{4CD1A960-E40F-4E49-9820-7426DF3FE67A}" sibTransId="{5174E9B7-E232-4ADE-A956-78E03EC6C478}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607C8418-761E-4521-B8D0-F157B65A13A7}" type="presParOf" srcId="{85600342-C430-46E9-9477-1819E1EEE9B8}" destId="{0B6C49DC-6951-42EA-B5E6-58F0FE44FFB0}" srcOrd="0" destOrd="0" presId="urn:microsoft.com/office/officeart/2018/2/layout/IconCircleList"/>
    <dgm:cxn modelId="{C7D989AA-C35C-44E8-8496-A3FE50207997}" type="presParOf" srcId="{0B6C49DC-6951-42EA-B5E6-58F0FE44FFB0}" destId="{2EAF84F8-7EBB-4E79-B46A-5959BB1FC2A4}" srcOrd="0" destOrd="0" presId="urn:microsoft.com/office/officeart/2018/2/layout/IconCircleList"/>
    <dgm:cxn modelId="{BF1A478E-C265-4358-AC4E-09FD0C62006E}" type="presParOf" srcId="{0B6C49DC-6951-42EA-B5E6-58F0FE44FFB0}" destId="{314E48AE-605D-4A68-B6CC-30053A56E6F6}" srcOrd="1" destOrd="0" presId="urn:microsoft.com/office/officeart/2018/2/layout/IconCircleList"/>
    <dgm:cxn modelId="{E7ECC390-9EDA-4B76-AF98-84983846E9FD}" type="presParOf" srcId="{0B6C49DC-6951-42EA-B5E6-58F0FE44FFB0}" destId="{E6D10FBD-D70E-40FD-BA2D-775DBC503B50}" srcOrd="2" destOrd="0" presId="urn:microsoft.com/office/officeart/2018/2/layout/IconCircleList"/>
    <dgm:cxn modelId="{8D45A555-AC94-4BAA-96E2-FC6E854162D6}" type="presParOf" srcId="{0B6C49DC-6951-42EA-B5E6-58F0FE44FFB0}" destId="{EE706C5F-DDAB-4643-A45A-BA45088666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5C61FB-1FF7-4A49-9D57-5AF2F4A3AB5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Trabalhos Relacionados</a:t>
          </a:r>
          <a:endParaRPr lang="en-US" dirty="0"/>
        </a:p>
      </dgm:t>
    </dgm:pt>
    <dgm:pt modelId="{4CD1A960-E40F-4E49-9820-7426DF3FE67A}" type="parTrans" cxnId="{BF0B46F0-F528-4045-B0AF-8DE4518E9048}">
      <dgm:prSet/>
      <dgm:spPr/>
      <dgm:t>
        <a:bodyPr/>
        <a:lstStyle/>
        <a:p>
          <a:endParaRPr lang="en-US"/>
        </a:p>
      </dgm:t>
    </dgm:pt>
    <dgm:pt modelId="{5174E9B7-E232-4ADE-A956-78E03EC6C478}" type="sibTrans" cxnId="{BF0B46F0-F528-4045-B0AF-8DE4518E90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0B6C49DC-6951-42EA-B5E6-58F0FE44FFB0}" type="pres">
      <dgm:prSet presAssocID="{CE5C61FB-1FF7-4A49-9D57-5AF2F4A3AB52}" presName="compNode" presStyleCnt="0"/>
      <dgm:spPr/>
    </dgm:pt>
    <dgm:pt modelId="{2EAF84F8-7EBB-4E79-B46A-5959BB1FC2A4}" type="pres">
      <dgm:prSet presAssocID="{CE5C61FB-1FF7-4A49-9D57-5AF2F4A3AB52}" presName="iconBgRect" presStyleLbl="bgShp" presStyleIdx="0" presStyleCnt="1"/>
      <dgm:spPr/>
    </dgm:pt>
    <dgm:pt modelId="{314E48AE-605D-4A68-B6CC-30053A56E6F6}" type="pres">
      <dgm:prSet presAssocID="{CE5C61FB-1FF7-4A49-9D57-5AF2F4A3AB5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 circular com preenchimento sólido"/>
        </a:ext>
      </dgm:extLst>
    </dgm:pt>
    <dgm:pt modelId="{E6D10FBD-D70E-40FD-BA2D-775DBC503B50}" type="pres">
      <dgm:prSet presAssocID="{CE5C61FB-1FF7-4A49-9D57-5AF2F4A3AB52}" presName="spaceRect" presStyleCnt="0"/>
      <dgm:spPr/>
    </dgm:pt>
    <dgm:pt modelId="{EE706C5F-DDAB-4643-A45A-BA4508866699}" type="pres">
      <dgm:prSet presAssocID="{CE5C61FB-1FF7-4A49-9D57-5AF2F4A3AB5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60E072A7-28E0-4088-9393-AC41EC5DD8CE}" type="presOf" srcId="{CE5C61FB-1FF7-4A49-9D57-5AF2F4A3AB52}" destId="{EE706C5F-DDAB-4643-A45A-BA4508866699}" srcOrd="0" destOrd="0" presId="urn:microsoft.com/office/officeart/2018/2/layout/IconCircleList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BF0B46F0-F528-4045-B0AF-8DE4518E9048}" srcId="{40430407-F1D9-4D9B-9A4F-7344653D1948}" destId="{CE5C61FB-1FF7-4A49-9D57-5AF2F4A3AB52}" srcOrd="0" destOrd="0" parTransId="{4CD1A960-E40F-4E49-9820-7426DF3FE67A}" sibTransId="{5174E9B7-E232-4ADE-A956-78E03EC6C478}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607C8418-761E-4521-B8D0-F157B65A13A7}" type="presParOf" srcId="{85600342-C430-46E9-9477-1819E1EEE9B8}" destId="{0B6C49DC-6951-42EA-B5E6-58F0FE44FFB0}" srcOrd="0" destOrd="0" presId="urn:microsoft.com/office/officeart/2018/2/layout/IconCircleList"/>
    <dgm:cxn modelId="{C7D989AA-C35C-44E8-8496-A3FE50207997}" type="presParOf" srcId="{0B6C49DC-6951-42EA-B5E6-58F0FE44FFB0}" destId="{2EAF84F8-7EBB-4E79-B46A-5959BB1FC2A4}" srcOrd="0" destOrd="0" presId="urn:microsoft.com/office/officeart/2018/2/layout/IconCircleList"/>
    <dgm:cxn modelId="{BF1A478E-C265-4358-AC4E-09FD0C62006E}" type="presParOf" srcId="{0B6C49DC-6951-42EA-B5E6-58F0FE44FFB0}" destId="{314E48AE-605D-4A68-B6CC-30053A56E6F6}" srcOrd="1" destOrd="0" presId="urn:microsoft.com/office/officeart/2018/2/layout/IconCircleList"/>
    <dgm:cxn modelId="{E7ECC390-9EDA-4B76-AF98-84983846E9FD}" type="presParOf" srcId="{0B6C49DC-6951-42EA-B5E6-58F0FE44FFB0}" destId="{E6D10FBD-D70E-40FD-BA2D-775DBC503B50}" srcOrd="2" destOrd="0" presId="urn:microsoft.com/office/officeart/2018/2/layout/IconCircleList"/>
    <dgm:cxn modelId="{8D45A555-AC94-4BAA-96E2-FC6E854162D6}" type="presParOf" srcId="{0B6C49DC-6951-42EA-B5E6-58F0FE44FFB0}" destId="{EE706C5F-DDAB-4643-A45A-BA45088666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CFC13-90F9-4FA7-8B39-54D88F2E4C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Seleção das Tecnologias</a:t>
          </a:r>
          <a:endParaRPr lang="en-US" dirty="0"/>
        </a:p>
      </dgm:t>
    </dgm:pt>
    <dgm:pt modelId="{48663E84-78A9-4D91-8BE4-9FF3F192D059}" type="parTrans" cxnId="{91A06A34-ABD6-4E7A-8500-02ABB32F2EEC}">
      <dgm:prSet/>
      <dgm:spPr/>
      <dgm:t>
        <a:bodyPr/>
        <a:lstStyle/>
        <a:p>
          <a:endParaRPr lang="en-US"/>
        </a:p>
      </dgm:t>
    </dgm:pt>
    <dgm:pt modelId="{E4238B56-F478-4E97-80AD-2F07DAFCE1A8}" type="sibTrans" cxnId="{91A06A34-ABD6-4E7A-8500-02ABB32F2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004C76-8D06-4B67-887D-E9385279F2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Planejamento TTCIII</a:t>
          </a:r>
          <a:endParaRPr lang="en-US" dirty="0"/>
        </a:p>
      </dgm:t>
    </dgm:pt>
    <dgm:pt modelId="{0230BE3E-7B03-49A9-981E-8348FCBC150A}" type="parTrans" cxnId="{0EBA06D4-68D4-4478-882C-1B8A909C779C}">
      <dgm:prSet/>
      <dgm:spPr/>
      <dgm:t>
        <a:bodyPr/>
        <a:lstStyle/>
        <a:p>
          <a:endParaRPr lang="en-US"/>
        </a:p>
      </dgm:t>
    </dgm:pt>
    <dgm:pt modelId="{BA002C33-56F3-4FE3-A38B-9F8543B0954B}" type="sibTrans" cxnId="{0EBA06D4-68D4-4478-882C-1B8A909C7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50E46B-586E-4B2B-AE70-C883962C9227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pt-BR" dirty="0">
              <a:solidFill>
                <a:schemeClr val="tx1"/>
              </a:solidFill>
            </a:rPr>
            <a:t>Demonstração do Protótipo</a:t>
          </a:r>
          <a:endParaRPr lang="en-US" dirty="0">
            <a:solidFill>
              <a:schemeClr val="tx1"/>
            </a:solidFill>
          </a:endParaRPr>
        </a:p>
      </dgm:t>
    </dgm:pt>
    <dgm:pt modelId="{5A6E7E67-11AD-4FBA-936F-FC9ECCE78911}" type="parTrans" cxnId="{1A23059B-2B67-4332-BD40-CA60D65D69A4}">
      <dgm:prSet/>
      <dgm:spPr/>
      <dgm:t>
        <a:bodyPr/>
        <a:lstStyle/>
        <a:p>
          <a:endParaRPr lang="pt-BR"/>
        </a:p>
      </dgm:t>
    </dgm:pt>
    <dgm:pt modelId="{5584CB96-D8CA-4F7E-B2B5-CBA9EB75680F}" type="sibTrans" cxnId="{1A23059B-2B67-4332-BD40-CA60D65D69A4}">
      <dgm:prSet/>
      <dgm:spPr/>
      <dgm:t>
        <a:bodyPr/>
        <a:lstStyle/>
        <a:p>
          <a:endParaRPr lang="pt-BR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5598E10-A018-49E7-A676-7505C0422C88}" type="pres">
      <dgm:prSet presAssocID="{40ACFC13-90F9-4FA7-8B39-54D88F2E4C63}" presName="compNode" presStyleCnt="0"/>
      <dgm:spPr/>
    </dgm:pt>
    <dgm:pt modelId="{8514F59C-2147-4AA3-B120-ABF7D77F1520}" type="pres">
      <dgm:prSet presAssocID="{40ACFC13-90F9-4FA7-8B39-54D88F2E4C63}" presName="iconBgRect" presStyleLbl="bgShp" presStyleIdx="0" presStyleCnt="4"/>
      <dgm:spPr/>
    </dgm:pt>
    <dgm:pt modelId="{1FB02C24-DE79-4266-925F-58C1E5B4F183}" type="pres">
      <dgm:prSet presAssocID="{40ACFC13-90F9-4FA7-8B39-54D88F2E4C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ntário com preenchimento sólido"/>
        </a:ext>
      </dgm:extLst>
    </dgm:pt>
    <dgm:pt modelId="{A5D6574F-A312-4AE3-BD43-2BE01D78DAC6}" type="pres">
      <dgm:prSet presAssocID="{40ACFC13-90F9-4FA7-8B39-54D88F2E4C63}" presName="spaceRect" presStyleCnt="0"/>
      <dgm:spPr/>
    </dgm:pt>
    <dgm:pt modelId="{E18B79DD-61E3-4826-A87E-4C79F89616BE}" type="pres">
      <dgm:prSet presAssocID="{40ACFC13-90F9-4FA7-8B39-54D88F2E4C63}" presName="textRect" presStyleLbl="revTx" presStyleIdx="0" presStyleCnt="4">
        <dgm:presLayoutVars>
          <dgm:chMax val="1"/>
          <dgm:chPref val="1"/>
        </dgm:presLayoutVars>
      </dgm:prSet>
      <dgm:spPr/>
    </dgm:pt>
    <dgm:pt modelId="{D6C5E3AF-5FB9-4F35-A33D-515AB009D2A1}" type="pres">
      <dgm:prSet presAssocID="{E4238B56-F478-4E97-80AD-2F07DAFCE1A8}" presName="sibTrans" presStyleLbl="sibTrans2D1" presStyleIdx="0" presStyleCnt="0"/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1" presStyleCnt="4"/>
      <dgm:spPr/>
    </dgm:pt>
    <dgm:pt modelId="{F64BBCD3-949A-464B-83AF-8C3A186B9C9D}" type="pres">
      <dgm:prSet presAssocID="{B6B7C598-7249-4F4A-A6DD-4CB2D8C1B5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1" presStyleCnt="4">
        <dgm:presLayoutVars>
          <dgm:chMax val="1"/>
          <dgm:chPref val="1"/>
        </dgm:presLayoutVars>
      </dgm:prSet>
      <dgm:spPr/>
    </dgm:pt>
    <dgm:pt modelId="{482ABD34-62FB-4E57-B228-1908BDD2095B}" type="pres">
      <dgm:prSet presAssocID="{72CDC64F-20ED-4337-9074-1E5C2C764B35}" presName="sibTrans" presStyleLbl="sibTrans2D1" presStyleIdx="0" presStyleCnt="0"/>
      <dgm:spPr/>
    </dgm:pt>
    <dgm:pt modelId="{2E629DE2-4D0C-4DB3-ADCE-2A1C70B0E162}" type="pres">
      <dgm:prSet presAssocID="{79004C76-8D06-4B67-887D-E9385279F2D7}" presName="compNode" presStyleCnt="0"/>
      <dgm:spPr/>
    </dgm:pt>
    <dgm:pt modelId="{B4B01815-A4BA-495C-A253-88314BFBCC37}" type="pres">
      <dgm:prSet presAssocID="{79004C76-8D06-4B67-887D-E9385279F2D7}" presName="iconBgRect" presStyleLbl="bgShp" presStyleIdx="2" presStyleCnt="4"/>
      <dgm:spPr/>
    </dgm:pt>
    <dgm:pt modelId="{36FABD6E-E06D-469C-9FD0-B6A3E6BAA724}" type="pres">
      <dgm:prSet presAssocID="{79004C76-8D06-4B67-887D-E9385279F2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ário diário com preenchimento sólido"/>
        </a:ext>
      </dgm:extLst>
    </dgm:pt>
    <dgm:pt modelId="{430B17C0-502B-4CC9-AB77-D89C084CE005}" type="pres">
      <dgm:prSet presAssocID="{79004C76-8D06-4B67-887D-E9385279F2D7}" presName="spaceRect" presStyleCnt="0"/>
      <dgm:spPr/>
    </dgm:pt>
    <dgm:pt modelId="{34129E40-108C-4E45-88EA-FB2C8EEDF1BD}" type="pres">
      <dgm:prSet presAssocID="{79004C76-8D06-4B67-887D-E9385279F2D7}" presName="textRect" presStyleLbl="revTx" presStyleIdx="2" presStyleCnt="4">
        <dgm:presLayoutVars>
          <dgm:chMax val="1"/>
          <dgm:chPref val="1"/>
        </dgm:presLayoutVars>
      </dgm:prSet>
      <dgm:spPr/>
    </dgm:pt>
    <dgm:pt modelId="{382E4A17-57E5-4093-9857-B97FA0E529DB}" type="pres">
      <dgm:prSet presAssocID="{BA002C33-56F3-4FE3-A38B-9F8543B0954B}" presName="sibTrans" presStyleLbl="sibTrans2D1" presStyleIdx="0" presStyleCnt="0"/>
      <dgm:spPr/>
    </dgm:pt>
    <dgm:pt modelId="{B7097646-0763-4B5D-B3D3-AF8443A04714}" type="pres">
      <dgm:prSet presAssocID="{1150E46B-586E-4B2B-AE70-C883962C9227}" presName="compNode" presStyleCnt="0"/>
      <dgm:spPr/>
    </dgm:pt>
    <dgm:pt modelId="{FEBD7963-5255-439D-9C31-E25C4502B55F}" type="pres">
      <dgm:prSet presAssocID="{1150E46B-586E-4B2B-AE70-C883962C9227}" presName="iconBgRect" presStyleLbl="bgShp" presStyleIdx="3" presStyleCnt="4"/>
      <dgm:spPr/>
    </dgm:pt>
    <dgm:pt modelId="{4E3864A0-8A02-4031-866E-0DB549C061AA}" type="pres">
      <dgm:prSet presAssocID="{1150E46B-586E-4B2B-AE70-C883962C92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 com preenchimento sólido"/>
        </a:ext>
      </dgm:extLst>
    </dgm:pt>
    <dgm:pt modelId="{F4F21FB9-1BB4-4D9A-B1BE-8E146FAF5204}" type="pres">
      <dgm:prSet presAssocID="{1150E46B-586E-4B2B-AE70-C883962C9227}" presName="spaceRect" presStyleCnt="0"/>
      <dgm:spPr/>
    </dgm:pt>
    <dgm:pt modelId="{1FAE4EEC-016F-4BED-AA9C-391E015530AC}" type="pres">
      <dgm:prSet presAssocID="{1150E46B-586E-4B2B-AE70-C883962C92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B7C505-7F3F-4F2C-8717-1A06778E8077}" type="presOf" srcId="{1150E46B-586E-4B2B-AE70-C883962C9227}" destId="{1FAE4EEC-016F-4BED-AA9C-391E015530AC}" srcOrd="0" destOrd="0" presId="urn:microsoft.com/office/officeart/2018/2/layout/IconCircleList"/>
    <dgm:cxn modelId="{91A06A34-ABD6-4E7A-8500-02ABB32F2EEC}" srcId="{40430407-F1D9-4D9B-9A4F-7344653D1948}" destId="{40ACFC13-90F9-4FA7-8B39-54D88F2E4C63}" srcOrd="0" destOrd="0" parTransId="{48663E84-78A9-4D91-8BE4-9FF3F192D059}" sibTransId="{E4238B56-F478-4E97-80AD-2F07DAFCE1A8}"/>
    <dgm:cxn modelId="{C65F6F7D-684D-4C06-89C3-99AED0AB2BB3}" type="presOf" srcId="{79004C76-8D06-4B67-887D-E9385279F2D7}" destId="{34129E40-108C-4E45-88EA-FB2C8EEDF1BD}" srcOrd="0" destOrd="0" presId="urn:microsoft.com/office/officeart/2018/2/layout/IconCircleList"/>
    <dgm:cxn modelId="{1A23059B-2B67-4332-BD40-CA60D65D69A4}" srcId="{40430407-F1D9-4D9B-9A4F-7344653D1948}" destId="{1150E46B-586E-4B2B-AE70-C883962C9227}" srcOrd="3" destOrd="0" parTransId="{5A6E7E67-11AD-4FBA-936F-FC9ECCE78911}" sibTransId="{5584CB96-D8CA-4F7E-B2B5-CBA9EB75680F}"/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113A0BAB-21C3-4F10-B9EB-50B7B6E3E1EB}" type="presOf" srcId="{E4238B56-F478-4E97-80AD-2F07DAFCE1A8}" destId="{D6C5E3AF-5FB9-4F35-A33D-515AB009D2A1}" srcOrd="0" destOrd="0" presId="urn:microsoft.com/office/officeart/2018/2/layout/IconCircleList"/>
    <dgm:cxn modelId="{143576B1-474B-4FBA-B16D-B3C718ED2A51}" type="presOf" srcId="{BA002C33-56F3-4FE3-A38B-9F8543B0954B}" destId="{382E4A17-57E5-4093-9857-B97FA0E529DB}" srcOrd="0" destOrd="0" presId="urn:microsoft.com/office/officeart/2018/2/layout/IconCircleList"/>
    <dgm:cxn modelId="{6E4FC6BC-FEE0-4F94-A5AF-F318E9C1B4EC}" type="presOf" srcId="{40ACFC13-90F9-4FA7-8B39-54D88F2E4C63}" destId="{E18B79DD-61E3-4826-A87E-4C79F89616BE}" srcOrd="0" destOrd="0" presId="urn:microsoft.com/office/officeart/2018/2/layout/IconCircleList"/>
    <dgm:cxn modelId="{0EBA06D4-68D4-4478-882C-1B8A909C779C}" srcId="{40430407-F1D9-4D9B-9A4F-7344653D1948}" destId="{79004C76-8D06-4B67-887D-E9385279F2D7}" srcOrd="2" destOrd="0" parTransId="{0230BE3E-7B03-49A9-981E-8348FCBC150A}" sibTransId="{BA002C33-56F3-4FE3-A38B-9F8543B0954B}"/>
    <dgm:cxn modelId="{BAC23DDA-8774-415F-8A96-349F8635E80D}" srcId="{40430407-F1D9-4D9B-9A4F-7344653D1948}" destId="{B6B7C598-7249-4F4A-A6DD-4CB2D8C1B503}" srcOrd="1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1B1B91EE-747C-4C35-82B9-65FBB4527729}" type="presOf" srcId="{72CDC64F-20ED-4337-9074-1E5C2C764B35}" destId="{482ABD34-62FB-4E57-B228-1908BDD2095B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DB8D87F-F08F-45A3-B515-FE4A66ACA6AC}" type="presParOf" srcId="{85600342-C430-46E9-9477-1819E1EEE9B8}" destId="{B5598E10-A018-49E7-A676-7505C0422C88}" srcOrd="0" destOrd="0" presId="urn:microsoft.com/office/officeart/2018/2/layout/IconCircleList"/>
    <dgm:cxn modelId="{A7986C1A-0C31-45AD-82C1-BCC9D3992C68}" type="presParOf" srcId="{B5598E10-A018-49E7-A676-7505C0422C88}" destId="{8514F59C-2147-4AA3-B120-ABF7D77F1520}" srcOrd="0" destOrd="0" presId="urn:microsoft.com/office/officeart/2018/2/layout/IconCircleList"/>
    <dgm:cxn modelId="{CF2D42F7-97AF-436B-B98A-45EB3922B065}" type="presParOf" srcId="{B5598E10-A018-49E7-A676-7505C0422C88}" destId="{1FB02C24-DE79-4266-925F-58C1E5B4F183}" srcOrd="1" destOrd="0" presId="urn:microsoft.com/office/officeart/2018/2/layout/IconCircleList"/>
    <dgm:cxn modelId="{EA6B2993-F11B-4274-95F5-50F816718FE8}" type="presParOf" srcId="{B5598E10-A018-49E7-A676-7505C0422C88}" destId="{A5D6574F-A312-4AE3-BD43-2BE01D78DAC6}" srcOrd="2" destOrd="0" presId="urn:microsoft.com/office/officeart/2018/2/layout/IconCircleList"/>
    <dgm:cxn modelId="{1A7279E9-4909-46AF-ABC6-E53069AB40CE}" type="presParOf" srcId="{B5598E10-A018-49E7-A676-7505C0422C88}" destId="{E18B79DD-61E3-4826-A87E-4C79F89616BE}" srcOrd="3" destOrd="0" presId="urn:microsoft.com/office/officeart/2018/2/layout/IconCircleList"/>
    <dgm:cxn modelId="{AAA41E62-78BE-493B-8E60-366DBBEF7989}" type="presParOf" srcId="{85600342-C430-46E9-9477-1819E1EEE9B8}" destId="{D6C5E3AF-5FB9-4F35-A33D-515AB009D2A1}" srcOrd="1" destOrd="0" presId="urn:microsoft.com/office/officeart/2018/2/layout/IconCircleList"/>
    <dgm:cxn modelId="{075B7163-E2D3-45EA-8721-232D2B641C63}" type="presParOf" srcId="{85600342-C430-46E9-9477-1819E1EEE9B8}" destId="{9C280319-B7A2-404E-BD1C-287E6C8E6F63}" srcOrd="2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  <dgm:cxn modelId="{F5F592F7-BC89-4E24-A12F-FC82B463E1F9}" type="presParOf" srcId="{85600342-C430-46E9-9477-1819E1EEE9B8}" destId="{482ABD34-62FB-4E57-B228-1908BDD2095B}" srcOrd="3" destOrd="0" presId="urn:microsoft.com/office/officeart/2018/2/layout/IconCircleList"/>
    <dgm:cxn modelId="{6E0CA400-E753-4FA2-B279-D2C37978A1A5}" type="presParOf" srcId="{85600342-C430-46E9-9477-1819E1EEE9B8}" destId="{2E629DE2-4D0C-4DB3-ADCE-2A1C70B0E162}" srcOrd="4" destOrd="0" presId="urn:microsoft.com/office/officeart/2018/2/layout/IconCircleList"/>
    <dgm:cxn modelId="{517F4E69-325C-4945-9A67-9FD4E8BFF32E}" type="presParOf" srcId="{2E629DE2-4D0C-4DB3-ADCE-2A1C70B0E162}" destId="{B4B01815-A4BA-495C-A253-88314BFBCC37}" srcOrd="0" destOrd="0" presId="urn:microsoft.com/office/officeart/2018/2/layout/IconCircleList"/>
    <dgm:cxn modelId="{CEE40477-5CAD-44ED-917C-4298D9089D4F}" type="presParOf" srcId="{2E629DE2-4D0C-4DB3-ADCE-2A1C70B0E162}" destId="{36FABD6E-E06D-469C-9FD0-B6A3E6BAA724}" srcOrd="1" destOrd="0" presId="urn:microsoft.com/office/officeart/2018/2/layout/IconCircleList"/>
    <dgm:cxn modelId="{B921B3B4-615E-445A-AF66-73C2623EAB38}" type="presParOf" srcId="{2E629DE2-4D0C-4DB3-ADCE-2A1C70B0E162}" destId="{430B17C0-502B-4CC9-AB77-D89C084CE005}" srcOrd="2" destOrd="0" presId="urn:microsoft.com/office/officeart/2018/2/layout/IconCircleList"/>
    <dgm:cxn modelId="{E7B1748E-014F-4FAB-A692-6FA1992C256E}" type="presParOf" srcId="{2E629DE2-4D0C-4DB3-ADCE-2A1C70B0E162}" destId="{34129E40-108C-4E45-88EA-FB2C8EEDF1BD}" srcOrd="3" destOrd="0" presId="urn:microsoft.com/office/officeart/2018/2/layout/IconCircleList"/>
    <dgm:cxn modelId="{4E70F9EF-ED8B-4912-8573-085FD7CCD58D}" type="presParOf" srcId="{85600342-C430-46E9-9477-1819E1EEE9B8}" destId="{382E4A17-57E5-4093-9857-B97FA0E529DB}" srcOrd="5" destOrd="0" presId="urn:microsoft.com/office/officeart/2018/2/layout/IconCircleList"/>
    <dgm:cxn modelId="{C470E493-325C-4318-B2C5-294C174213C3}" type="presParOf" srcId="{85600342-C430-46E9-9477-1819E1EEE9B8}" destId="{B7097646-0763-4B5D-B3D3-AF8443A04714}" srcOrd="6" destOrd="0" presId="urn:microsoft.com/office/officeart/2018/2/layout/IconCircleList"/>
    <dgm:cxn modelId="{263F7160-A09E-49BF-A98D-8AD5BC204781}" type="presParOf" srcId="{B7097646-0763-4B5D-B3D3-AF8443A04714}" destId="{FEBD7963-5255-439D-9C31-E25C4502B55F}" srcOrd="0" destOrd="0" presId="urn:microsoft.com/office/officeart/2018/2/layout/IconCircleList"/>
    <dgm:cxn modelId="{F27F273B-A76B-4A7B-BC38-0612D97C8651}" type="presParOf" srcId="{B7097646-0763-4B5D-B3D3-AF8443A04714}" destId="{4E3864A0-8A02-4031-866E-0DB549C061AA}" srcOrd="1" destOrd="0" presId="urn:microsoft.com/office/officeart/2018/2/layout/IconCircleList"/>
    <dgm:cxn modelId="{EEA9F3DB-F177-4EF3-AF93-42DB63ADCF13}" type="presParOf" srcId="{B7097646-0763-4B5D-B3D3-AF8443A04714}" destId="{F4F21FB9-1BB4-4D9A-B1BE-8E146FAF5204}" srcOrd="2" destOrd="0" presId="urn:microsoft.com/office/officeart/2018/2/layout/IconCircleList"/>
    <dgm:cxn modelId="{FA3666A9-525F-4161-9E91-6CD8537FA26B}" type="presParOf" srcId="{B7097646-0763-4B5D-B3D3-AF8443A04714}" destId="{1FAE4EEC-016F-4BED-AA9C-391E015530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CFC13-90F9-4FA7-8B39-54D88F2E4C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Seleção das Tecnologias</a:t>
          </a:r>
          <a:endParaRPr lang="en-US" dirty="0"/>
        </a:p>
      </dgm:t>
    </dgm:pt>
    <dgm:pt modelId="{48663E84-78A9-4D91-8BE4-9FF3F192D059}" type="parTrans" cxnId="{91A06A34-ABD6-4E7A-8500-02ABB32F2EEC}">
      <dgm:prSet/>
      <dgm:spPr/>
      <dgm:t>
        <a:bodyPr/>
        <a:lstStyle/>
        <a:p>
          <a:endParaRPr lang="en-US"/>
        </a:p>
      </dgm:t>
    </dgm:pt>
    <dgm:pt modelId="{E4238B56-F478-4E97-80AD-2F07DAFCE1A8}" type="sibTrans" cxnId="{91A06A34-ABD6-4E7A-8500-02ABB32F2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5598E10-A018-49E7-A676-7505C0422C88}" type="pres">
      <dgm:prSet presAssocID="{40ACFC13-90F9-4FA7-8B39-54D88F2E4C63}" presName="compNode" presStyleCnt="0"/>
      <dgm:spPr/>
    </dgm:pt>
    <dgm:pt modelId="{8514F59C-2147-4AA3-B120-ABF7D77F1520}" type="pres">
      <dgm:prSet presAssocID="{40ACFC13-90F9-4FA7-8B39-54D88F2E4C63}" presName="iconBgRect" presStyleLbl="bgShp" presStyleIdx="0" presStyleCnt="1"/>
      <dgm:spPr/>
    </dgm:pt>
    <dgm:pt modelId="{1FB02C24-DE79-4266-925F-58C1E5B4F183}" type="pres">
      <dgm:prSet presAssocID="{40ACFC13-90F9-4FA7-8B39-54D88F2E4C6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ntário com preenchimento sólido"/>
        </a:ext>
      </dgm:extLst>
    </dgm:pt>
    <dgm:pt modelId="{A5D6574F-A312-4AE3-BD43-2BE01D78DAC6}" type="pres">
      <dgm:prSet presAssocID="{40ACFC13-90F9-4FA7-8B39-54D88F2E4C63}" presName="spaceRect" presStyleCnt="0"/>
      <dgm:spPr/>
    </dgm:pt>
    <dgm:pt modelId="{E18B79DD-61E3-4826-A87E-4C79F89616BE}" type="pres">
      <dgm:prSet presAssocID="{40ACFC13-90F9-4FA7-8B39-54D88F2E4C6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1A06A34-ABD6-4E7A-8500-02ABB32F2EEC}" srcId="{40430407-F1D9-4D9B-9A4F-7344653D1948}" destId="{40ACFC13-90F9-4FA7-8B39-54D88F2E4C63}" srcOrd="0" destOrd="0" parTransId="{48663E84-78A9-4D91-8BE4-9FF3F192D059}" sibTransId="{E4238B56-F478-4E97-80AD-2F07DAFCE1A8}"/>
    <dgm:cxn modelId="{6E4FC6BC-FEE0-4F94-A5AF-F318E9C1B4EC}" type="presOf" srcId="{40ACFC13-90F9-4FA7-8B39-54D88F2E4C63}" destId="{E18B79DD-61E3-4826-A87E-4C79F89616BE}" srcOrd="0" destOrd="0" presId="urn:microsoft.com/office/officeart/2018/2/layout/IconCircleList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DB8D87F-F08F-45A3-B515-FE4A66ACA6AC}" type="presParOf" srcId="{85600342-C430-46E9-9477-1819E1EEE9B8}" destId="{B5598E10-A018-49E7-A676-7505C0422C88}" srcOrd="0" destOrd="0" presId="urn:microsoft.com/office/officeart/2018/2/layout/IconCircleList"/>
    <dgm:cxn modelId="{A7986C1A-0C31-45AD-82C1-BCC9D3992C68}" type="presParOf" srcId="{B5598E10-A018-49E7-A676-7505C0422C88}" destId="{8514F59C-2147-4AA3-B120-ABF7D77F1520}" srcOrd="0" destOrd="0" presId="urn:microsoft.com/office/officeart/2018/2/layout/IconCircleList"/>
    <dgm:cxn modelId="{CF2D42F7-97AF-436B-B98A-45EB3922B065}" type="presParOf" srcId="{B5598E10-A018-49E7-A676-7505C0422C88}" destId="{1FB02C24-DE79-4266-925F-58C1E5B4F183}" srcOrd="1" destOrd="0" presId="urn:microsoft.com/office/officeart/2018/2/layout/IconCircleList"/>
    <dgm:cxn modelId="{EA6B2993-F11B-4274-95F5-50F816718FE8}" type="presParOf" srcId="{B5598E10-A018-49E7-A676-7505C0422C88}" destId="{A5D6574F-A312-4AE3-BD43-2BE01D78DAC6}" srcOrd="2" destOrd="0" presId="urn:microsoft.com/office/officeart/2018/2/layout/IconCircleList"/>
    <dgm:cxn modelId="{1A7279E9-4909-46AF-ABC6-E53069AB40CE}" type="presParOf" srcId="{B5598E10-A018-49E7-A676-7505C0422C88}" destId="{E18B79DD-61E3-4826-A87E-4C79F89616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CFC13-90F9-4FA7-8B39-54D88F2E4C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Problematização</a:t>
          </a:r>
          <a:endParaRPr lang="en-US" dirty="0"/>
        </a:p>
      </dgm:t>
    </dgm:pt>
    <dgm:pt modelId="{48663E84-78A9-4D91-8BE4-9FF3F192D059}" type="parTrans" cxnId="{91A06A34-ABD6-4E7A-8500-02ABB32F2EEC}">
      <dgm:prSet/>
      <dgm:spPr/>
      <dgm:t>
        <a:bodyPr/>
        <a:lstStyle/>
        <a:p>
          <a:endParaRPr lang="en-US"/>
        </a:p>
      </dgm:t>
    </dgm:pt>
    <dgm:pt modelId="{E4238B56-F478-4E97-80AD-2F07DAFCE1A8}" type="sibTrans" cxnId="{91A06A34-ABD6-4E7A-8500-02ABB32F2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5598E10-A018-49E7-A676-7505C0422C88}" type="pres">
      <dgm:prSet presAssocID="{40ACFC13-90F9-4FA7-8B39-54D88F2E4C63}" presName="compNode" presStyleCnt="0"/>
      <dgm:spPr/>
    </dgm:pt>
    <dgm:pt modelId="{8514F59C-2147-4AA3-B120-ABF7D77F1520}" type="pres">
      <dgm:prSet presAssocID="{40ACFC13-90F9-4FA7-8B39-54D88F2E4C63}" presName="iconBgRect" presStyleLbl="bgShp" presStyleIdx="0" presStyleCnt="1"/>
      <dgm:spPr/>
    </dgm:pt>
    <dgm:pt modelId="{1FB02C24-DE79-4266-925F-58C1E5B4F183}" type="pres">
      <dgm:prSet presAssocID="{40ACFC13-90F9-4FA7-8B39-54D88F2E4C6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érebro esquerdo com preenchimento sólido"/>
        </a:ext>
      </dgm:extLst>
    </dgm:pt>
    <dgm:pt modelId="{A5D6574F-A312-4AE3-BD43-2BE01D78DAC6}" type="pres">
      <dgm:prSet presAssocID="{40ACFC13-90F9-4FA7-8B39-54D88F2E4C63}" presName="spaceRect" presStyleCnt="0"/>
      <dgm:spPr/>
    </dgm:pt>
    <dgm:pt modelId="{E18B79DD-61E3-4826-A87E-4C79F89616BE}" type="pres">
      <dgm:prSet presAssocID="{40ACFC13-90F9-4FA7-8B39-54D88F2E4C6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1A06A34-ABD6-4E7A-8500-02ABB32F2EEC}" srcId="{40430407-F1D9-4D9B-9A4F-7344653D1948}" destId="{40ACFC13-90F9-4FA7-8B39-54D88F2E4C63}" srcOrd="0" destOrd="0" parTransId="{48663E84-78A9-4D91-8BE4-9FF3F192D059}" sibTransId="{E4238B56-F478-4E97-80AD-2F07DAFCE1A8}"/>
    <dgm:cxn modelId="{6E4FC6BC-FEE0-4F94-A5AF-F318E9C1B4EC}" type="presOf" srcId="{40ACFC13-90F9-4FA7-8B39-54D88F2E4C63}" destId="{E18B79DD-61E3-4826-A87E-4C79F89616BE}" srcOrd="0" destOrd="0" presId="urn:microsoft.com/office/officeart/2018/2/layout/IconCircleList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DB8D87F-F08F-45A3-B515-FE4A66ACA6AC}" type="presParOf" srcId="{85600342-C430-46E9-9477-1819E1EEE9B8}" destId="{B5598E10-A018-49E7-A676-7505C0422C88}" srcOrd="0" destOrd="0" presId="urn:microsoft.com/office/officeart/2018/2/layout/IconCircleList"/>
    <dgm:cxn modelId="{A7986C1A-0C31-45AD-82C1-BCC9D3992C68}" type="presParOf" srcId="{B5598E10-A018-49E7-A676-7505C0422C88}" destId="{8514F59C-2147-4AA3-B120-ABF7D77F1520}" srcOrd="0" destOrd="0" presId="urn:microsoft.com/office/officeart/2018/2/layout/IconCircleList"/>
    <dgm:cxn modelId="{CF2D42F7-97AF-436B-B98A-45EB3922B065}" type="presParOf" srcId="{B5598E10-A018-49E7-A676-7505C0422C88}" destId="{1FB02C24-DE79-4266-925F-58C1E5B4F183}" srcOrd="1" destOrd="0" presId="urn:microsoft.com/office/officeart/2018/2/layout/IconCircleList"/>
    <dgm:cxn modelId="{EA6B2993-F11B-4274-95F5-50F816718FE8}" type="presParOf" srcId="{B5598E10-A018-49E7-A676-7505C0422C88}" destId="{A5D6574F-A312-4AE3-BD43-2BE01D78DAC6}" srcOrd="2" destOrd="0" presId="urn:microsoft.com/office/officeart/2018/2/layout/IconCircleList"/>
    <dgm:cxn modelId="{1A7279E9-4909-46AF-ABC6-E53069AB40CE}" type="presParOf" srcId="{B5598E10-A018-49E7-A676-7505C0422C88}" destId="{E18B79DD-61E3-4826-A87E-4C79F89616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Sistema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04C76-8D06-4B67-887D-E9385279F2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Planejamento TTCIII</a:t>
          </a:r>
          <a:endParaRPr lang="en-US" dirty="0"/>
        </a:p>
      </dgm:t>
    </dgm:pt>
    <dgm:pt modelId="{0230BE3E-7B03-49A9-981E-8348FCBC150A}" type="parTrans" cxnId="{0EBA06D4-68D4-4478-882C-1B8A909C779C}">
      <dgm:prSet/>
      <dgm:spPr/>
      <dgm:t>
        <a:bodyPr/>
        <a:lstStyle/>
        <a:p>
          <a:endParaRPr lang="en-US"/>
        </a:p>
      </dgm:t>
    </dgm:pt>
    <dgm:pt modelId="{BA002C33-56F3-4FE3-A38B-9F8543B0954B}" type="sibTrans" cxnId="{0EBA06D4-68D4-4478-882C-1B8A909C7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2E629DE2-4D0C-4DB3-ADCE-2A1C70B0E162}" type="pres">
      <dgm:prSet presAssocID="{79004C76-8D06-4B67-887D-E9385279F2D7}" presName="compNode" presStyleCnt="0"/>
      <dgm:spPr/>
    </dgm:pt>
    <dgm:pt modelId="{B4B01815-A4BA-495C-A253-88314BFBCC37}" type="pres">
      <dgm:prSet presAssocID="{79004C76-8D06-4B67-887D-E9385279F2D7}" presName="iconBgRect" presStyleLbl="bgShp" presStyleIdx="0" presStyleCnt="1"/>
      <dgm:spPr/>
    </dgm:pt>
    <dgm:pt modelId="{36FABD6E-E06D-469C-9FD0-B6A3E6BAA724}" type="pres">
      <dgm:prSet presAssocID="{79004C76-8D06-4B67-887D-E9385279F2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ário diário com preenchimento sólido"/>
        </a:ext>
      </dgm:extLst>
    </dgm:pt>
    <dgm:pt modelId="{430B17C0-502B-4CC9-AB77-D89C084CE005}" type="pres">
      <dgm:prSet presAssocID="{79004C76-8D06-4B67-887D-E9385279F2D7}" presName="spaceRect" presStyleCnt="0"/>
      <dgm:spPr/>
    </dgm:pt>
    <dgm:pt modelId="{34129E40-108C-4E45-88EA-FB2C8EEDF1BD}" type="pres">
      <dgm:prSet presAssocID="{79004C76-8D06-4B67-887D-E9385279F2D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65F6F7D-684D-4C06-89C3-99AED0AB2BB3}" type="presOf" srcId="{79004C76-8D06-4B67-887D-E9385279F2D7}" destId="{34129E40-108C-4E45-88EA-FB2C8EEDF1BD}" srcOrd="0" destOrd="0" presId="urn:microsoft.com/office/officeart/2018/2/layout/IconCircleList"/>
    <dgm:cxn modelId="{0EBA06D4-68D4-4478-882C-1B8A909C779C}" srcId="{40430407-F1D9-4D9B-9A4F-7344653D1948}" destId="{79004C76-8D06-4B67-887D-E9385279F2D7}" srcOrd="0" destOrd="0" parTransId="{0230BE3E-7B03-49A9-981E-8348FCBC150A}" sibTransId="{BA002C33-56F3-4FE3-A38B-9F8543B0954B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6E0CA400-E753-4FA2-B279-D2C37978A1A5}" type="presParOf" srcId="{85600342-C430-46E9-9477-1819E1EEE9B8}" destId="{2E629DE2-4D0C-4DB3-ADCE-2A1C70B0E162}" srcOrd="0" destOrd="0" presId="urn:microsoft.com/office/officeart/2018/2/layout/IconCircleList"/>
    <dgm:cxn modelId="{517F4E69-325C-4945-9A67-9FD4E8BFF32E}" type="presParOf" srcId="{2E629DE2-4D0C-4DB3-ADCE-2A1C70B0E162}" destId="{B4B01815-A4BA-495C-A253-88314BFBCC37}" srcOrd="0" destOrd="0" presId="urn:microsoft.com/office/officeart/2018/2/layout/IconCircleList"/>
    <dgm:cxn modelId="{CEE40477-5CAD-44ED-917C-4298D9089D4F}" type="presParOf" srcId="{2E629DE2-4D0C-4DB3-ADCE-2A1C70B0E162}" destId="{36FABD6E-E06D-469C-9FD0-B6A3E6BAA724}" srcOrd="1" destOrd="0" presId="urn:microsoft.com/office/officeart/2018/2/layout/IconCircleList"/>
    <dgm:cxn modelId="{B921B3B4-615E-445A-AF66-73C2623EAB38}" type="presParOf" srcId="{2E629DE2-4D0C-4DB3-ADCE-2A1C70B0E162}" destId="{430B17C0-502B-4CC9-AB77-D89C084CE005}" srcOrd="2" destOrd="0" presId="urn:microsoft.com/office/officeart/2018/2/layout/IconCircleList"/>
    <dgm:cxn modelId="{E7B1748E-014F-4FAB-A692-6FA1992C256E}" type="presParOf" srcId="{2E629DE2-4D0C-4DB3-ADCE-2A1C70B0E162}" destId="{34129E40-108C-4E45-88EA-FB2C8EEDF1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04C76-8D06-4B67-887D-E9385279F2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Planejamento TTCIII</a:t>
          </a:r>
          <a:endParaRPr lang="en-US" dirty="0"/>
        </a:p>
      </dgm:t>
    </dgm:pt>
    <dgm:pt modelId="{0230BE3E-7B03-49A9-981E-8348FCBC150A}" type="parTrans" cxnId="{0EBA06D4-68D4-4478-882C-1B8A909C779C}">
      <dgm:prSet/>
      <dgm:spPr/>
      <dgm:t>
        <a:bodyPr/>
        <a:lstStyle/>
        <a:p>
          <a:endParaRPr lang="en-US"/>
        </a:p>
      </dgm:t>
    </dgm:pt>
    <dgm:pt modelId="{BA002C33-56F3-4FE3-A38B-9F8543B0954B}" type="sibTrans" cxnId="{0EBA06D4-68D4-4478-882C-1B8A909C7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2E629DE2-4D0C-4DB3-ADCE-2A1C70B0E162}" type="pres">
      <dgm:prSet presAssocID="{79004C76-8D06-4B67-887D-E9385279F2D7}" presName="compNode" presStyleCnt="0"/>
      <dgm:spPr/>
    </dgm:pt>
    <dgm:pt modelId="{B4B01815-A4BA-495C-A253-88314BFBCC37}" type="pres">
      <dgm:prSet presAssocID="{79004C76-8D06-4B67-887D-E9385279F2D7}" presName="iconBgRect" presStyleLbl="bgShp" presStyleIdx="0" presStyleCnt="1"/>
      <dgm:spPr/>
    </dgm:pt>
    <dgm:pt modelId="{36FABD6E-E06D-469C-9FD0-B6A3E6BAA724}" type="pres">
      <dgm:prSet presAssocID="{79004C76-8D06-4B67-887D-E9385279F2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ário diário com preenchimento sólido"/>
        </a:ext>
      </dgm:extLst>
    </dgm:pt>
    <dgm:pt modelId="{430B17C0-502B-4CC9-AB77-D89C084CE005}" type="pres">
      <dgm:prSet presAssocID="{79004C76-8D06-4B67-887D-E9385279F2D7}" presName="spaceRect" presStyleCnt="0"/>
      <dgm:spPr/>
    </dgm:pt>
    <dgm:pt modelId="{34129E40-108C-4E45-88EA-FB2C8EEDF1BD}" type="pres">
      <dgm:prSet presAssocID="{79004C76-8D06-4B67-887D-E9385279F2D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65F6F7D-684D-4C06-89C3-99AED0AB2BB3}" type="presOf" srcId="{79004C76-8D06-4B67-887D-E9385279F2D7}" destId="{34129E40-108C-4E45-88EA-FB2C8EEDF1BD}" srcOrd="0" destOrd="0" presId="urn:microsoft.com/office/officeart/2018/2/layout/IconCircleList"/>
    <dgm:cxn modelId="{0EBA06D4-68D4-4478-882C-1B8A909C779C}" srcId="{40430407-F1D9-4D9B-9A4F-7344653D1948}" destId="{79004C76-8D06-4B67-887D-E9385279F2D7}" srcOrd="0" destOrd="0" parTransId="{0230BE3E-7B03-49A9-981E-8348FCBC150A}" sibTransId="{BA002C33-56F3-4FE3-A38B-9F8543B0954B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6E0CA400-E753-4FA2-B279-D2C37978A1A5}" type="presParOf" srcId="{85600342-C430-46E9-9477-1819E1EEE9B8}" destId="{2E629DE2-4D0C-4DB3-ADCE-2A1C70B0E162}" srcOrd="0" destOrd="0" presId="urn:microsoft.com/office/officeart/2018/2/layout/IconCircleList"/>
    <dgm:cxn modelId="{517F4E69-325C-4945-9A67-9FD4E8BFF32E}" type="presParOf" srcId="{2E629DE2-4D0C-4DB3-ADCE-2A1C70B0E162}" destId="{B4B01815-A4BA-495C-A253-88314BFBCC37}" srcOrd="0" destOrd="0" presId="urn:microsoft.com/office/officeart/2018/2/layout/IconCircleList"/>
    <dgm:cxn modelId="{CEE40477-5CAD-44ED-917C-4298D9089D4F}" type="presParOf" srcId="{2E629DE2-4D0C-4DB3-ADCE-2A1C70B0E162}" destId="{36FABD6E-E06D-469C-9FD0-B6A3E6BAA724}" srcOrd="1" destOrd="0" presId="urn:microsoft.com/office/officeart/2018/2/layout/IconCircleList"/>
    <dgm:cxn modelId="{B921B3B4-615E-445A-AF66-73C2623EAB38}" type="presParOf" srcId="{2E629DE2-4D0C-4DB3-ADCE-2A1C70B0E162}" destId="{430B17C0-502B-4CC9-AB77-D89C084CE005}" srcOrd="2" destOrd="0" presId="urn:microsoft.com/office/officeart/2018/2/layout/IconCircleList"/>
    <dgm:cxn modelId="{E7B1748E-014F-4FAB-A692-6FA1992C256E}" type="presParOf" srcId="{2E629DE2-4D0C-4DB3-ADCE-2A1C70B0E162}" destId="{34129E40-108C-4E45-88EA-FB2C8EEDF1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04C76-8D06-4B67-887D-E9385279F2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Planejamento TTCIII</a:t>
          </a:r>
          <a:endParaRPr lang="en-US" dirty="0"/>
        </a:p>
      </dgm:t>
    </dgm:pt>
    <dgm:pt modelId="{0230BE3E-7B03-49A9-981E-8348FCBC150A}" type="parTrans" cxnId="{0EBA06D4-68D4-4478-882C-1B8A909C779C}">
      <dgm:prSet/>
      <dgm:spPr/>
      <dgm:t>
        <a:bodyPr/>
        <a:lstStyle/>
        <a:p>
          <a:endParaRPr lang="en-US"/>
        </a:p>
      </dgm:t>
    </dgm:pt>
    <dgm:pt modelId="{BA002C33-56F3-4FE3-A38B-9F8543B0954B}" type="sibTrans" cxnId="{0EBA06D4-68D4-4478-882C-1B8A909C7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2E629DE2-4D0C-4DB3-ADCE-2A1C70B0E162}" type="pres">
      <dgm:prSet presAssocID="{79004C76-8D06-4B67-887D-E9385279F2D7}" presName="compNode" presStyleCnt="0"/>
      <dgm:spPr/>
    </dgm:pt>
    <dgm:pt modelId="{B4B01815-A4BA-495C-A253-88314BFBCC37}" type="pres">
      <dgm:prSet presAssocID="{79004C76-8D06-4B67-887D-E9385279F2D7}" presName="iconBgRect" presStyleLbl="bgShp" presStyleIdx="0" presStyleCnt="1"/>
      <dgm:spPr/>
    </dgm:pt>
    <dgm:pt modelId="{36FABD6E-E06D-469C-9FD0-B6A3E6BAA724}" type="pres">
      <dgm:prSet presAssocID="{79004C76-8D06-4B67-887D-E9385279F2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ário diário com preenchimento sólido"/>
        </a:ext>
      </dgm:extLst>
    </dgm:pt>
    <dgm:pt modelId="{430B17C0-502B-4CC9-AB77-D89C084CE005}" type="pres">
      <dgm:prSet presAssocID="{79004C76-8D06-4B67-887D-E9385279F2D7}" presName="spaceRect" presStyleCnt="0"/>
      <dgm:spPr/>
    </dgm:pt>
    <dgm:pt modelId="{34129E40-108C-4E45-88EA-FB2C8EEDF1BD}" type="pres">
      <dgm:prSet presAssocID="{79004C76-8D06-4B67-887D-E9385279F2D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65F6F7D-684D-4C06-89C3-99AED0AB2BB3}" type="presOf" srcId="{79004C76-8D06-4B67-887D-E9385279F2D7}" destId="{34129E40-108C-4E45-88EA-FB2C8EEDF1BD}" srcOrd="0" destOrd="0" presId="urn:microsoft.com/office/officeart/2018/2/layout/IconCircleList"/>
    <dgm:cxn modelId="{0EBA06D4-68D4-4478-882C-1B8A909C779C}" srcId="{40430407-F1D9-4D9B-9A4F-7344653D1948}" destId="{79004C76-8D06-4B67-887D-E9385279F2D7}" srcOrd="0" destOrd="0" parTransId="{0230BE3E-7B03-49A9-981E-8348FCBC150A}" sibTransId="{BA002C33-56F3-4FE3-A38B-9F8543B0954B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6E0CA400-E753-4FA2-B279-D2C37978A1A5}" type="presParOf" srcId="{85600342-C430-46E9-9477-1819E1EEE9B8}" destId="{2E629DE2-4D0C-4DB3-ADCE-2A1C70B0E162}" srcOrd="0" destOrd="0" presId="urn:microsoft.com/office/officeart/2018/2/layout/IconCircleList"/>
    <dgm:cxn modelId="{517F4E69-325C-4945-9A67-9FD4E8BFF32E}" type="presParOf" srcId="{2E629DE2-4D0C-4DB3-ADCE-2A1C70B0E162}" destId="{B4B01815-A4BA-495C-A253-88314BFBCC37}" srcOrd="0" destOrd="0" presId="urn:microsoft.com/office/officeart/2018/2/layout/IconCircleList"/>
    <dgm:cxn modelId="{CEE40477-5CAD-44ED-917C-4298D9089D4F}" type="presParOf" srcId="{2E629DE2-4D0C-4DB3-ADCE-2A1C70B0E162}" destId="{36FABD6E-E06D-469C-9FD0-B6A3E6BAA724}" srcOrd="1" destOrd="0" presId="urn:microsoft.com/office/officeart/2018/2/layout/IconCircleList"/>
    <dgm:cxn modelId="{B921B3B4-615E-445A-AF66-73C2623EAB38}" type="presParOf" srcId="{2E629DE2-4D0C-4DB3-ADCE-2A1C70B0E162}" destId="{430B17C0-502B-4CC9-AB77-D89C084CE005}" srcOrd="2" destOrd="0" presId="urn:microsoft.com/office/officeart/2018/2/layout/IconCircleList"/>
    <dgm:cxn modelId="{E7B1748E-014F-4FAB-A692-6FA1992C256E}" type="presParOf" srcId="{2E629DE2-4D0C-4DB3-ADCE-2A1C70B0E162}" destId="{34129E40-108C-4E45-88EA-FB2C8EEDF1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0E46B-586E-4B2B-AE70-C883962C922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tx1"/>
              </a:solidFill>
            </a:rPr>
            <a:t>Demonstração do Protótipo</a:t>
          </a:r>
          <a:endParaRPr lang="en-US" dirty="0">
            <a:solidFill>
              <a:schemeClr val="tx1"/>
            </a:solidFill>
          </a:endParaRPr>
        </a:p>
      </dgm:t>
    </dgm:pt>
    <dgm:pt modelId="{5A6E7E67-11AD-4FBA-936F-FC9ECCE78911}" type="parTrans" cxnId="{1A23059B-2B67-4332-BD40-CA60D65D69A4}">
      <dgm:prSet/>
      <dgm:spPr/>
      <dgm:t>
        <a:bodyPr/>
        <a:lstStyle/>
        <a:p>
          <a:endParaRPr lang="pt-BR"/>
        </a:p>
      </dgm:t>
    </dgm:pt>
    <dgm:pt modelId="{5584CB96-D8CA-4F7E-B2B5-CBA9EB75680F}" type="sibTrans" cxnId="{1A23059B-2B67-4332-BD40-CA60D65D69A4}">
      <dgm:prSet/>
      <dgm:spPr/>
      <dgm:t>
        <a:bodyPr/>
        <a:lstStyle/>
        <a:p>
          <a:endParaRPr lang="pt-BR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7097646-0763-4B5D-B3D3-AF8443A04714}" type="pres">
      <dgm:prSet presAssocID="{1150E46B-586E-4B2B-AE70-C883962C9227}" presName="compNode" presStyleCnt="0"/>
      <dgm:spPr/>
    </dgm:pt>
    <dgm:pt modelId="{FEBD7963-5255-439D-9C31-E25C4502B55F}" type="pres">
      <dgm:prSet presAssocID="{1150E46B-586E-4B2B-AE70-C883962C9227}" presName="iconBgRect" presStyleLbl="bgShp" presStyleIdx="0" presStyleCnt="1"/>
      <dgm:spPr/>
    </dgm:pt>
    <dgm:pt modelId="{4E3864A0-8A02-4031-866E-0DB549C061AA}" type="pres">
      <dgm:prSet presAssocID="{1150E46B-586E-4B2B-AE70-C883962C922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 com preenchimento sólido"/>
        </a:ext>
      </dgm:extLst>
    </dgm:pt>
    <dgm:pt modelId="{F4F21FB9-1BB4-4D9A-B1BE-8E146FAF5204}" type="pres">
      <dgm:prSet presAssocID="{1150E46B-586E-4B2B-AE70-C883962C9227}" presName="spaceRect" presStyleCnt="0"/>
      <dgm:spPr/>
    </dgm:pt>
    <dgm:pt modelId="{1FAE4EEC-016F-4BED-AA9C-391E015530AC}" type="pres">
      <dgm:prSet presAssocID="{1150E46B-586E-4B2B-AE70-C883962C922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2B7C505-7F3F-4F2C-8717-1A06778E8077}" type="presOf" srcId="{1150E46B-586E-4B2B-AE70-C883962C9227}" destId="{1FAE4EEC-016F-4BED-AA9C-391E015530AC}" srcOrd="0" destOrd="0" presId="urn:microsoft.com/office/officeart/2018/2/layout/IconCircleList"/>
    <dgm:cxn modelId="{1A23059B-2B67-4332-BD40-CA60D65D69A4}" srcId="{40430407-F1D9-4D9B-9A4F-7344653D1948}" destId="{1150E46B-586E-4B2B-AE70-C883962C9227}" srcOrd="0" destOrd="0" parTransId="{5A6E7E67-11AD-4FBA-936F-FC9ECCE78911}" sibTransId="{5584CB96-D8CA-4F7E-B2B5-CBA9EB75680F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470E493-325C-4318-B2C5-294C174213C3}" type="presParOf" srcId="{85600342-C430-46E9-9477-1819E1EEE9B8}" destId="{B7097646-0763-4B5D-B3D3-AF8443A04714}" srcOrd="0" destOrd="0" presId="urn:microsoft.com/office/officeart/2018/2/layout/IconCircleList"/>
    <dgm:cxn modelId="{263F7160-A09E-49BF-A98D-8AD5BC204781}" type="presParOf" srcId="{B7097646-0763-4B5D-B3D3-AF8443A04714}" destId="{FEBD7963-5255-439D-9C31-E25C4502B55F}" srcOrd="0" destOrd="0" presId="urn:microsoft.com/office/officeart/2018/2/layout/IconCircleList"/>
    <dgm:cxn modelId="{F27F273B-A76B-4A7B-BC38-0612D97C8651}" type="presParOf" srcId="{B7097646-0763-4B5D-B3D3-AF8443A04714}" destId="{4E3864A0-8A02-4031-866E-0DB549C061AA}" srcOrd="1" destOrd="0" presId="urn:microsoft.com/office/officeart/2018/2/layout/IconCircleList"/>
    <dgm:cxn modelId="{EEA9F3DB-F177-4EF3-AF93-42DB63ADCF13}" type="presParOf" srcId="{B7097646-0763-4B5D-B3D3-AF8443A04714}" destId="{F4F21FB9-1BB4-4D9A-B1BE-8E146FAF5204}" srcOrd="2" destOrd="0" presId="urn:microsoft.com/office/officeart/2018/2/layout/IconCircleList"/>
    <dgm:cxn modelId="{FA3666A9-525F-4161-9E91-6CD8537FA26B}" type="presParOf" srcId="{B7097646-0763-4B5D-B3D3-AF8443A04714}" destId="{1FAE4EEC-016F-4BED-AA9C-391E015530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0E46B-586E-4B2B-AE70-C883962C922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tx1"/>
              </a:solidFill>
            </a:rPr>
            <a:t>Demonstração do Protótipo</a:t>
          </a:r>
          <a:endParaRPr lang="en-US" dirty="0">
            <a:solidFill>
              <a:schemeClr val="tx1"/>
            </a:solidFill>
          </a:endParaRPr>
        </a:p>
      </dgm:t>
    </dgm:pt>
    <dgm:pt modelId="{5A6E7E67-11AD-4FBA-936F-FC9ECCE78911}" type="parTrans" cxnId="{1A23059B-2B67-4332-BD40-CA60D65D69A4}">
      <dgm:prSet/>
      <dgm:spPr/>
      <dgm:t>
        <a:bodyPr/>
        <a:lstStyle/>
        <a:p>
          <a:endParaRPr lang="pt-BR"/>
        </a:p>
      </dgm:t>
    </dgm:pt>
    <dgm:pt modelId="{5584CB96-D8CA-4F7E-B2B5-CBA9EB75680F}" type="sibTrans" cxnId="{1A23059B-2B67-4332-BD40-CA60D65D69A4}">
      <dgm:prSet/>
      <dgm:spPr/>
      <dgm:t>
        <a:bodyPr/>
        <a:lstStyle/>
        <a:p>
          <a:endParaRPr lang="pt-BR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7097646-0763-4B5D-B3D3-AF8443A04714}" type="pres">
      <dgm:prSet presAssocID="{1150E46B-586E-4B2B-AE70-C883962C9227}" presName="compNode" presStyleCnt="0"/>
      <dgm:spPr/>
    </dgm:pt>
    <dgm:pt modelId="{FEBD7963-5255-439D-9C31-E25C4502B55F}" type="pres">
      <dgm:prSet presAssocID="{1150E46B-586E-4B2B-AE70-C883962C9227}" presName="iconBgRect" presStyleLbl="bgShp" presStyleIdx="0" presStyleCnt="1"/>
      <dgm:spPr/>
    </dgm:pt>
    <dgm:pt modelId="{4E3864A0-8A02-4031-866E-0DB549C061AA}" type="pres">
      <dgm:prSet presAssocID="{1150E46B-586E-4B2B-AE70-C883962C922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 com preenchimento sólido"/>
        </a:ext>
      </dgm:extLst>
    </dgm:pt>
    <dgm:pt modelId="{F4F21FB9-1BB4-4D9A-B1BE-8E146FAF5204}" type="pres">
      <dgm:prSet presAssocID="{1150E46B-586E-4B2B-AE70-C883962C9227}" presName="spaceRect" presStyleCnt="0"/>
      <dgm:spPr/>
    </dgm:pt>
    <dgm:pt modelId="{1FAE4EEC-016F-4BED-AA9C-391E015530AC}" type="pres">
      <dgm:prSet presAssocID="{1150E46B-586E-4B2B-AE70-C883962C922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2B7C505-7F3F-4F2C-8717-1A06778E8077}" type="presOf" srcId="{1150E46B-586E-4B2B-AE70-C883962C9227}" destId="{1FAE4EEC-016F-4BED-AA9C-391E015530AC}" srcOrd="0" destOrd="0" presId="urn:microsoft.com/office/officeart/2018/2/layout/IconCircleList"/>
    <dgm:cxn modelId="{1A23059B-2B67-4332-BD40-CA60D65D69A4}" srcId="{40430407-F1D9-4D9B-9A4F-7344653D1948}" destId="{1150E46B-586E-4B2B-AE70-C883962C9227}" srcOrd="0" destOrd="0" parTransId="{5A6E7E67-11AD-4FBA-936F-FC9ECCE78911}" sibTransId="{5584CB96-D8CA-4F7E-B2B5-CBA9EB75680F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470E493-325C-4318-B2C5-294C174213C3}" type="presParOf" srcId="{85600342-C430-46E9-9477-1819E1EEE9B8}" destId="{B7097646-0763-4B5D-B3D3-AF8443A04714}" srcOrd="0" destOrd="0" presId="urn:microsoft.com/office/officeart/2018/2/layout/IconCircleList"/>
    <dgm:cxn modelId="{263F7160-A09E-49BF-A98D-8AD5BC204781}" type="presParOf" srcId="{B7097646-0763-4B5D-B3D3-AF8443A04714}" destId="{FEBD7963-5255-439D-9C31-E25C4502B55F}" srcOrd="0" destOrd="0" presId="urn:microsoft.com/office/officeart/2018/2/layout/IconCircleList"/>
    <dgm:cxn modelId="{F27F273B-A76B-4A7B-BC38-0612D97C8651}" type="presParOf" srcId="{B7097646-0763-4B5D-B3D3-AF8443A04714}" destId="{4E3864A0-8A02-4031-866E-0DB549C061AA}" srcOrd="1" destOrd="0" presId="urn:microsoft.com/office/officeart/2018/2/layout/IconCircleList"/>
    <dgm:cxn modelId="{EEA9F3DB-F177-4EF3-AF93-42DB63ADCF13}" type="presParOf" srcId="{B7097646-0763-4B5D-B3D3-AF8443A04714}" destId="{F4F21FB9-1BB4-4D9A-B1BE-8E146FAF5204}" srcOrd="2" destOrd="0" presId="urn:microsoft.com/office/officeart/2018/2/layout/IconCircleList"/>
    <dgm:cxn modelId="{FA3666A9-525F-4161-9E91-6CD8537FA26B}" type="presParOf" srcId="{B7097646-0763-4B5D-B3D3-AF8443A04714}" destId="{1FAE4EEC-016F-4BED-AA9C-391E015530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0E46B-586E-4B2B-AE70-C883962C922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tx1"/>
              </a:solidFill>
            </a:rPr>
            <a:t>Demonstração do Protótipo</a:t>
          </a:r>
          <a:endParaRPr lang="en-US" dirty="0">
            <a:solidFill>
              <a:schemeClr val="tx1"/>
            </a:solidFill>
          </a:endParaRPr>
        </a:p>
      </dgm:t>
    </dgm:pt>
    <dgm:pt modelId="{5A6E7E67-11AD-4FBA-936F-FC9ECCE78911}" type="parTrans" cxnId="{1A23059B-2B67-4332-BD40-CA60D65D69A4}">
      <dgm:prSet/>
      <dgm:spPr/>
      <dgm:t>
        <a:bodyPr/>
        <a:lstStyle/>
        <a:p>
          <a:endParaRPr lang="pt-BR"/>
        </a:p>
      </dgm:t>
    </dgm:pt>
    <dgm:pt modelId="{5584CB96-D8CA-4F7E-B2B5-CBA9EB75680F}" type="sibTrans" cxnId="{1A23059B-2B67-4332-BD40-CA60D65D69A4}">
      <dgm:prSet/>
      <dgm:spPr/>
      <dgm:t>
        <a:bodyPr/>
        <a:lstStyle/>
        <a:p>
          <a:endParaRPr lang="pt-BR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7097646-0763-4B5D-B3D3-AF8443A04714}" type="pres">
      <dgm:prSet presAssocID="{1150E46B-586E-4B2B-AE70-C883962C9227}" presName="compNode" presStyleCnt="0"/>
      <dgm:spPr/>
    </dgm:pt>
    <dgm:pt modelId="{FEBD7963-5255-439D-9C31-E25C4502B55F}" type="pres">
      <dgm:prSet presAssocID="{1150E46B-586E-4B2B-AE70-C883962C9227}" presName="iconBgRect" presStyleLbl="bgShp" presStyleIdx="0" presStyleCnt="1"/>
      <dgm:spPr/>
    </dgm:pt>
    <dgm:pt modelId="{4E3864A0-8A02-4031-866E-0DB549C061AA}" type="pres">
      <dgm:prSet presAssocID="{1150E46B-586E-4B2B-AE70-C883962C922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 com preenchimento sólido"/>
        </a:ext>
      </dgm:extLst>
    </dgm:pt>
    <dgm:pt modelId="{F4F21FB9-1BB4-4D9A-B1BE-8E146FAF5204}" type="pres">
      <dgm:prSet presAssocID="{1150E46B-586E-4B2B-AE70-C883962C9227}" presName="spaceRect" presStyleCnt="0"/>
      <dgm:spPr/>
    </dgm:pt>
    <dgm:pt modelId="{1FAE4EEC-016F-4BED-AA9C-391E015530AC}" type="pres">
      <dgm:prSet presAssocID="{1150E46B-586E-4B2B-AE70-C883962C922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2B7C505-7F3F-4F2C-8717-1A06778E8077}" type="presOf" srcId="{1150E46B-586E-4B2B-AE70-C883962C9227}" destId="{1FAE4EEC-016F-4BED-AA9C-391E015530AC}" srcOrd="0" destOrd="0" presId="urn:microsoft.com/office/officeart/2018/2/layout/IconCircleList"/>
    <dgm:cxn modelId="{1A23059B-2B67-4332-BD40-CA60D65D69A4}" srcId="{40430407-F1D9-4D9B-9A4F-7344653D1948}" destId="{1150E46B-586E-4B2B-AE70-C883962C9227}" srcOrd="0" destOrd="0" parTransId="{5A6E7E67-11AD-4FBA-936F-FC9ECCE78911}" sibTransId="{5584CB96-D8CA-4F7E-B2B5-CBA9EB75680F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470E493-325C-4318-B2C5-294C174213C3}" type="presParOf" srcId="{85600342-C430-46E9-9477-1819E1EEE9B8}" destId="{B7097646-0763-4B5D-B3D3-AF8443A04714}" srcOrd="0" destOrd="0" presId="urn:microsoft.com/office/officeart/2018/2/layout/IconCircleList"/>
    <dgm:cxn modelId="{263F7160-A09E-49BF-A98D-8AD5BC204781}" type="presParOf" srcId="{B7097646-0763-4B5D-B3D3-AF8443A04714}" destId="{FEBD7963-5255-439D-9C31-E25C4502B55F}" srcOrd="0" destOrd="0" presId="urn:microsoft.com/office/officeart/2018/2/layout/IconCircleList"/>
    <dgm:cxn modelId="{F27F273B-A76B-4A7B-BC38-0612D97C8651}" type="presParOf" srcId="{B7097646-0763-4B5D-B3D3-AF8443A04714}" destId="{4E3864A0-8A02-4031-866E-0DB549C061AA}" srcOrd="1" destOrd="0" presId="urn:microsoft.com/office/officeart/2018/2/layout/IconCircleList"/>
    <dgm:cxn modelId="{EEA9F3DB-F177-4EF3-AF93-42DB63ADCF13}" type="presParOf" srcId="{B7097646-0763-4B5D-B3D3-AF8443A04714}" destId="{F4F21FB9-1BB4-4D9A-B1BE-8E146FAF5204}" srcOrd="2" destOrd="0" presId="urn:microsoft.com/office/officeart/2018/2/layout/IconCircleList"/>
    <dgm:cxn modelId="{FA3666A9-525F-4161-9E91-6CD8537FA26B}" type="presParOf" srcId="{B7097646-0763-4B5D-B3D3-AF8443A04714}" destId="{1FAE4EEC-016F-4BED-AA9C-391E015530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0E46B-586E-4B2B-AE70-C883962C922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tx1"/>
              </a:solidFill>
            </a:rPr>
            <a:t>Demonstração do Protótipo</a:t>
          </a:r>
          <a:endParaRPr lang="en-US" dirty="0">
            <a:solidFill>
              <a:schemeClr val="tx1"/>
            </a:solidFill>
          </a:endParaRPr>
        </a:p>
      </dgm:t>
    </dgm:pt>
    <dgm:pt modelId="{5A6E7E67-11AD-4FBA-936F-FC9ECCE78911}" type="parTrans" cxnId="{1A23059B-2B67-4332-BD40-CA60D65D69A4}">
      <dgm:prSet/>
      <dgm:spPr/>
      <dgm:t>
        <a:bodyPr/>
        <a:lstStyle/>
        <a:p>
          <a:endParaRPr lang="pt-BR"/>
        </a:p>
      </dgm:t>
    </dgm:pt>
    <dgm:pt modelId="{5584CB96-D8CA-4F7E-B2B5-CBA9EB75680F}" type="sibTrans" cxnId="{1A23059B-2B67-4332-BD40-CA60D65D69A4}">
      <dgm:prSet/>
      <dgm:spPr/>
      <dgm:t>
        <a:bodyPr/>
        <a:lstStyle/>
        <a:p>
          <a:endParaRPr lang="pt-BR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7097646-0763-4B5D-B3D3-AF8443A04714}" type="pres">
      <dgm:prSet presAssocID="{1150E46B-586E-4B2B-AE70-C883962C9227}" presName="compNode" presStyleCnt="0"/>
      <dgm:spPr/>
    </dgm:pt>
    <dgm:pt modelId="{FEBD7963-5255-439D-9C31-E25C4502B55F}" type="pres">
      <dgm:prSet presAssocID="{1150E46B-586E-4B2B-AE70-C883962C9227}" presName="iconBgRect" presStyleLbl="bgShp" presStyleIdx="0" presStyleCnt="1"/>
      <dgm:spPr/>
    </dgm:pt>
    <dgm:pt modelId="{4E3864A0-8A02-4031-866E-0DB549C061AA}" type="pres">
      <dgm:prSet presAssocID="{1150E46B-586E-4B2B-AE70-C883962C922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 com preenchimento sólido"/>
        </a:ext>
      </dgm:extLst>
    </dgm:pt>
    <dgm:pt modelId="{F4F21FB9-1BB4-4D9A-B1BE-8E146FAF5204}" type="pres">
      <dgm:prSet presAssocID="{1150E46B-586E-4B2B-AE70-C883962C9227}" presName="spaceRect" presStyleCnt="0"/>
      <dgm:spPr/>
    </dgm:pt>
    <dgm:pt modelId="{1FAE4EEC-016F-4BED-AA9C-391E015530AC}" type="pres">
      <dgm:prSet presAssocID="{1150E46B-586E-4B2B-AE70-C883962C922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2B7C505-7F3F-4F2C-8717-1A06778E8077}" type="presOf" srcId="{1150E46B-586E-4B2B-AE70-C883962C9227}" destId="{1FAE4EEC-016F-4BED-AA9C-391E015530AC}" srcOrd="0" destOrd="0" presId="urn:microsoft.com/office/officeart/2018/2/layout/IconCircleList"/>
    <dgm:cxn modelId="{1A23059B-2B67-4332-BD40-CA60D65D69A4}" srcId="{40430407-F1D9-4D9B-9A4F-7344653D1948}" destId="{1150E46B-586E-4B2B-AE70-C883962C9227}" srcOrd="0" destOrd="0" parTransId="{5A6E7E67-11AD-4FBA-936F-FC9ECCE78911}" sibTransId="{5584CB96-D8CA-4F7E-B2B5-CBA9EB75680F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470E493-325C-4318-B2C5-294C174213C3}" type="presParOf" srcId="{85600342-C430-46E9-9477-1819E1EEE9B8}" destId="{B7097646-0763-4B5D-B3D3-AF8443A04714}" srcOrd="0" destOrd="0" presId="urn:microsoft.com/office/officeart/2018/2/layout/IconCircleList"/>
    <dgm:cxn modelId="{263F7160-A09E-49BF-A98D-8AD5BC204781}" type="presParOf" srcId="{B7097646-0763-4B5D-B3D3-AF8443A04714}" destId="{FEBD7963-5255-439D-9C31-E25C4502B55F}" srcOrd="0" destOrd="0" presId="urn:microsoft.com/office/officeart/2018/2/layout/IconCircleList"/>
    <dgm:cxn modelId="{F27F273B-A76B-4A7B-BC38-0612D97C8651}" type="presParOf" srcId="{B7097646-0763-4B5D-B3D3-AF8443A04714}" destId="{4E3864A0-8A02-4031-866E-0DB549C061AA}" srcOrd="1" destOrd="0" presId="urn:microsoft.com/office/officeart/2018/2/layout/IconCircleList"/>
    <dgm:cxn modelId="{EEA9F3DB-F177-4EF3-AF93-42DB63ADCF13}" type="presParOf" srcId="{B7097646-0763-4B5D-B3D3-AF8443A04714}" destId="{F4F21FB9-1BB4-4D9A-B1BE-8E146FAF5204}" srcOrd="2" destOrd="0" presId="urn:microsoft.com/office/officeart/2018/2/layout/IconCircleList"/>
    <dgm:cxn modelId="{FA3666A9-525F-4161-9E91-6CD8537FA26B}" type="presParOf" srcId="{B7097646-0763-4B5D-B3D3-AF8443A04714}" destId="{1FAE4EEC-016F-4BED-AA9C-391E015530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CFC13-90F9-4FA7-8B39-54D88F2E4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Objetivos</a:t>
          </a:r>
          <a:endParaRPr lang="en-US" dirty="0"/>
        </a:p>
      </dgm:t>
    </dgm:pt>
    <dgm:pt modelId="{48663E84-78A9-4D91-8BE4-9FF3F192D059}" type="parTrans" cxnId="{91A06A34-ABD6-4E7A-8500-02ABB32F2EEC}">
      <dgm:prSet/>
      <dgm:spPr/>
      <dgm:t>
        <a:bodyPr/>
        <a:lstStyle/>
        <a:p>
          <a:endParaRPr lang="en-US"/>
        </a:p>
      </dgm:t>
    </dgm:pt>
    <dgm:pt modelId="{E4238B56-F478-4E97-80AD-2F07DAFCE1A8}" type="sibTrans" cxnId="{91A06A34-ABD6-4E7A-8500-02ABB32F2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5598E10-A018-49E7-A676-7505C0422C88}" type="pres">
      <dgm:prSet presAssocID="{40ACFC13-90F9-4FA7-8B39-54D88F2E4C63}" presName="compNode" presStyleCnt="0"/>
      <dgm:spPr/>
    </dgm:pt>
    <dgm:pt modelId="{8514F59C-2147-4AA3-B120-ABF7D77F1520}" type="pres">
      <dgm:prSet presAssocID="{40ACFC13-90F9-4FA7-8B39-54D88F2E4C63}" presName="iconBgRect" presStyleLbl="bgShp" presStyleIdx="0" presStyleCnt="1"/>
      <dgm:spPr/>
    </dgm:pt>
    <dgm:pt modelId="{1FB02C24-DE79-4266-925F-58C1E5B4F183}" type="pres">
      <dgm:prSet presAssocID="{40ACFC13-90F9-4FA7-8B39-54D88F2E4C63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érebro esquerdo com preenchimento sólido"/>
        </a:ext>
      </dgm:extLst>
    </dgm:pt>
    <dgm:pt modelId="{A5D6574F-A312-4AE3-BD43-2BE01D78DAC6}" type="pres">
      <dgm:prSet presAssocID="{40ACFC13-90F9-4FA7-8B39-54D88F2E4C63}" presName="spaceRect" presStyleCnt="0"/>
      <dgm:spPr/>
    </dgm:pt>
    <dgm:pt modelId="{E18B79DD-61E3-4826-A87E-4C79F89616BE}" type="pres">
      <dgm:prSet presAssocID="{40ACFC13-90F9-4FA7-8B39-54D88F2E4C6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1A06A34-ABD6-4E7A-8500-02ABB32F2EEC}" srcId="{40430407-F1D9-4D9B-9A4F-7344653D1948}" destId="{40ACFC13-90F9-4FA7-8B39-54D88F2E4C63}" srcOrd="0" destOrd="0" parTransId="{48663E84-78A9-4D91-8BE4-9FF3F192D059}" sibTransId="{E4238B56-F478-4E97-80AD-2F07DAFCE1A8}"/>
    <dgm:cxn modelId="{6E4FC6BC-FEE0-4F94-A5AF-F318E9C1B4EC}" type="presOf" srcId="{40ACFC13-90F9-4FA7-8B39-54D88F2E4C63}" destId="{E18B79DD-61E3-4826-A87E-4C79F89616BE}" srcOrd="0" destOrd="0" presId="urn:microsoft.com/office/officeart/2018/2/layout/IconCircleList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DB8D87F-F08F-45A3-B515-FE4A66ACA6AC}" type="presParOf" srcId="{85600342-C430-46E9-9477-1819E1EEE9B8}" destId="{B5598E10-A018-49E7-A676-7505C0422C88}" srcOrd="0" destOrd="0" presId="urn:microsoft.com/office/officeart/2018/2/layout/IconCircleList"/>
    <dgm:cxn modelId="{A7986C1A-0C31-45AD-82C1-BCC9D3992C68}" type="presParOf" srcId="{B5598E10-A018-49E7-A676-7505C0422C88}" destId="{8514F59C-2147-4AA3-B120-ABF7D77F1520}" srcOrd="0" destOrd="0" presId="urn:microsoft.com/office/officeart/2018/2/layout/IconCircleList"/>
    <dgm:cxn modelId="{CF2D42F7-97AF-436B-B98A-45EB3922B065}" type="presParOf" srcId="{B5598E10-A018-49E7-A676-7505C0422C88}" destId="{1FB02C24-DE79-4266-925F-58C1E5B4F183}" srcOrd="1" destOrd="0" presId="urn:microsoft.com/office/officeart/2018/2/layout/IconCircleList"/>
    <dgm:cxn modelId="{EA6B2993-F11B-4274-95F5-50F816718FE8}" type="presParOf" srcId="{B5598E10-A018-49E7-A676-7505C0422C88}" destId="{A5D6574F-A312-4AE3-BD43-2BE01D78DAC6}" srcOrd="2" destOrd="0" presId="urn:microsoft.com/office/officeart/2018/2/layout/IconCircleList"/>
    <dgm:cxn modelId="{1A7279E9-4909-46AF-ABC6-E53069AB40CE}" type="presParOf" srcId="{B5598E10-A018-49E7-A676-7505C0422C88}" destId="{E18B79DD-61E3-4826-A87E-4C79F89616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CFC13-90F9-4FA7-8B39-54D88F2E4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PRODIP</a:t>
          </a:r>
        </a:p>
      </dgm:t>
    </dgm:pt>
    <dgm:pt modelId="{48663E84-78A9-4D91-8BE4-9FF3F192D059}" type="parTrans" cxnId="{91A06A34-ABD6-4E7A-8500-02ABB32F2EEC}">
      <dgm:prSet/>
      <dgm:spPr/>
      <dgm:t>
        <a:bodyPr/>
        <a:lstStyle/>
        <a:p>
          <a:endParaRPr lang="en-US"/>
        </a:p>
      </dgm:t>
    </dgm:pt>
    <dgm:pt modelId="{E4238B56-F478-4E97-80AD-2F07DAFCE1A8}" type="sibTrans" cxnId="{91A06A34-ABD6-4E7A-8500-02ABB32F2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Cronograma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5598E10-A018-49E7-A676-7505C0422C88}" type="pres">
      <dgm:prSet presAssocID="{40ACFC13-90F9-4FA7-8B39-54D88F2E4C63}" presName="compNode" presStyleCnt="0"/>
      <dgm:spPr/>
    </dgm:pt>
    <dgm:pt modelId="{8514F59C-2147-4AA3-B120-ABF7D77F1520}" type="pres">
      <dgm:prSet presAssocID="{40ACFC13-90F9-4FA7-8B39-54D88F2E4C63}" presName="iconBgRect" presStyleLbl="bgShp" presStyleIdx="0" presStyleCnt="2"/>
      <dgm:spPr/>
    </dgm:pt>
    <dgm:pt modelId="{1FB02C24-DE79-4266-925F-58C1E5B4F183}" type="pres">
      <dgm:prSet presAssocID="{40ACFC13-90F9-4FA7-8B39-54D88F2E4C63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5D6574F-A312-4AE3-BD43-2BE01D78DAC6}" type="pres">
      <dgm:prSet presAssocID="{40ACFC13-90F9-4FA7-8B39-54D88F2E4C63}" presName="spaceRect" presStyleCnt="0"/>
      <dgm:spPr/>
    </dgm:pt>
    <dgm:pt modelId="{E18B79DD-61E3-4826-A87E-4C79F89616BE}" type="pres">
      <dgm:prSet presAssocID="{40ACFC13-90F9-4FA7-8B39-54D88F2E4C63}" presName="textRect" presStyleLbl="revTx" presStyleIdx="0" presStyleCnt="2">
        <dgm:presLayoutVars>
          <dgm:chMax val="1"/>
          <dgm:chPref val="1"/>
        </dgm:presLayoutVars>
      </dgm:prSet>
      <dgm:spPr/>
    </dgm:pt>
    <dgm:pt modelId="{D6C5E3AF-5FB9-4F35-A33D-515AB009D2A1}" type="pres">
      <dgm:prSet presAssocID="{E4238B56-F478-4E97-80AD-2F07DAFCE1A8}" presName="sibTrans" presStyleLbl="sibTrans2D1" presStyleIdx="0" presStyleCnt="0"/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1" presStyleCnt="2"/>
      <dgm:spPr/>
    </dgm:pt>
    <dgm:pt modelId="{F64BBCD3-949A-464B-83AF-8C3A186B9C9D}" type="pres">
      <dgm:prSet presAssocID="{B6B7C598-7249-4F4A-A6DD-4CB2D8C1B503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1A06A34-ABD6-4E7A-8500-02ABB32F2EEC}" srcId="{40430407-F1D9-4D9B-9A4F-7344653D1948}" destId="{40ACFC13-90F9-4FA7-8B39-54D88F2E4C63}" srcOrd="0" destOrd="0" parTransId="{48663E84-78A9-4D91-8BE4-9FF3F192D059}" sibTransId="{E4238B56-F478-4E97-80AD-2F07DAFCE1A8}"/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113A0BAB-21C3-4F10-B9EB-50B7B6E3E1EB}" type="presOf" srcId="{E4238B56-F478-4E97-80AD-2F07DAFCE1A8}" destId="{D6C5E3AF-5FB9-4F35-A33D-515AB009D2A1}" srcOrd="0" destOrd="0" presId="urn:microsoft.com/office/officeart/2018/2/layout/IconCircleList"/>
    <dgm:cxn modelId="{6E4FC6BC-FEE0-4F94-A5AF-F318E9C1B4EC}" type="presOf" srcId="{40ACFC13-90F9-4FA7-8B39-54D88F2E4C63}" destId="{E18B79DD-61E3-4826-A87E-4C79F89616BE}" srcOrd="0" destOrd="0" presId="urn:microsoft.com/office/officeart/2018/2/layout/IconCircleList"/>
    <dgm:cxn modelId="{BAC23DDA-8774-415F-8A96-349F8635E80D}" srcId="{40430407-F1D9-4D9B-9A4F-7344653D1948}" destId="{B6B7C598-7249-4F4A-A6DD-4CB2D8C1B503}" srcOrd="1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DB8D87F-F08F-45A3-B515-FE4A66ACA6AC}" type="presParOf" srcId="{85600342-C430-46E9-9477-1819E1EEE9B8}" destId="{B5598E10-A018-49E7-A676-7505C0422C88}" srcOrd="0" destOrd="0" presId="urn:microsoft.com/office/officeart/2018/2/layout/IconCircleList"/>
    <dgm:cxn modelId="{A7986C1A-0C31-45AD-82C1-BCC9D3992C68}" type="presParOf" srcId="{B5598E10-A018-49E7-A676-7505C0422C88}" destId="{8514F59C-2147-4AA3-B120-ABF7D77F1520}" srcOrd="0" destOrd="0" presId="urn:microsoft.com/office/officeart/2018/2/layout/IconCircleList"/>
    <dgm:cxn modelId="{CF2D42F7-97AF-436B-B98A-45EB3922B065}" type="presParOf" srcId="{B5598E10-A018-49E7-A676-7505C0422C88}" destId="{1FB02C24-DE79-4266-925F-58C1E5B4F183}" srcOrd="1" destOrd="0" presId="urn:microsoft.com/office/officeart/2018/2/layout/IconCircleList"/>
    <dgm:cxn modelId="{EA6B2993-F11B-4274-95F5-50F816718FE8}" type="presParOf" srcId="{B5598E10-A018-49E7-A676-7505C0422C88}" destId="{A5D6574F-A312-4AE3-BD43-2BE01D78DAC6}" srcOrd="2" destOrd="0" presId="urn:microsoft.com/office/officeart/2018/2/layout/IconCircleList"/>
    <dgm:cxn modelId="{1A7279E9-4909-46AF-ABC6-E53069AB40CE}" type="presParOf" srcId="{B5598E10-A018-49E7-A676-7505C0422C88}" destId="{E18B79DD-61E3-4826-A87E-4C79F89616BE}" srcOrd="3" destOrd="0" presId="urn:microsoft.com/office/officeart/2018/2/layout/IconCircleList"/>
    <dgm:cxn modelId="{AAA41E62-78BE-493B-8E60-366DBBEF7989}" type="presParOf" srcId="{85600342-C430-46E9-9477-1819E1EEE9B8}" destId="{D6C5E3AF-5FB9-4F35-A33D-515AB009D2A1}" srcOrd="1" destOrd="0" presId="urn:microsoft.com/office/officeart/2018/2/layout/IconCircleList"/>
    <dgm:cxn modelId="{075B7163-E2D3-45EA-8721-232D2B641C63}" type="presParOf" srcId="{85600342-C430-46E9-9477-1819E1EEE9B8}" destId="{9C280319-B7A2-404E-BD1C-287E6C8E6F63}" srcOrd="2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CFC13-90F9-4FA7-8B39-54D88F2E4C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Banco de Dados</a:t>
          </a:r>
          <a:endParaRPr lang="en-US" dirty="0"/>
        </a:p>
      </dgm:t>
    </dgm:pt>
    <dgm:pt modelId="{48663E84-78A9-4D91-8BE4-9FF3F192D059}" type="parTrans" cxnId="{91A06A34-ABD6-4E7A-8500-02ABB32F2EEC}">
      <dgm:prSet/>
      <dgm:spPr/>
      <dgm:t>
        <a:bodyPr/>
        <a:lstStyle/>
        <a:p>
          <a:endParaRPr lang="en-US"/>
        </a:p>
      </dgm:t>
    </dgm:pt>
    <dgm:pt modelId="{E4238B56-F478-4E97-80AD-2F07DAFCE1A8}" type="sibTrans" cxnId="{91A06A34-ABD6-4E7A-8500-02ABB32F2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B5598E10-A018-49E7-A676-7505C0422C88}" type="pres">
      <dgm:prSet presAssocID="{40ACFC13-90F9-4FA7-8B39-54D88F2E4C63}" presName="compNode" presStyleCnt="0"/>
      <dgm:spPr/>
    </dgm:pt>
    <dgm:pt modelId="{8514F59C-2147-4AA3-B120-ABF7D77F1520}" type="pres">
      <dgm:prSet presAssocID="{40ACFC13-90F9-4FA7-8B39-54D88F2E4C63}" presName="iconBgRect" presStyleLbl="bgShp" presStyleIdx="0" presStyleCnt="1"/>
      <dgm:spPr/>
    </dgm:pt>
    <dgm:pt modelId="{1FB02C24-DE79-4266-925F-58C1E5B4F183}" type="pres">
      <dgm:prSet presAssocID="{40ACFC13-90F9-4FA7-8B39-54D88F2E4C6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 com preenchimento sólido"/>
        </a:ext>
      </dgm:extLst>
    </dgm:pt>
    <dgm:pt modelId="{A5D6574F-A312-4AE3-BD43-2BE01D78DAC6}" type="pres">
      <dgm:prSet presAssocID="{40ACFC13-90F9-4FA7-8B39-54D88F2E4C63}" presName="spaceRect" presStyleCnt="0"/>
      <dgm:spPr/>
    </dgm:pt>
    <dgm:pt modelId="{E18B79DD-61E3-4826-A87E-4C79F89616BE}" type="pres">
      <dgm:prSet presAssocID="{40ACFC13-90F9-4FA7-8B39-54D88F2E4C6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1A06A34-ABD6-4E7A-8500-02ABB32F2EEC}" srcId="{40430407-F1D9-4D9B-9A4F-7344653D1948}" destId="{40ACFC13-90F9-4FA7-8B39-54D88F2E4C63}" srcOrd="0" destOrd="0" parTransId="{48663E84-78A9-4D91-8BE4-9FF3F192D059}" sibTransId="{E4238B56-F478-4E97-80AD-2F07DAFCE1A8}"/>
    <dgm:cxn modelId="{6E4FC6BC-FEE0-4F94-A5AF-F318E9C1B4EC}" type="presOf" srcId="{40ACFC13-90F9-4FA7-8B39-54D88F2E4C63}" destId="{E18B79DD-61E3-4826-A87E-4C79F89616BE}" srcOrd="0" destOrd="0" presId="urn:microsoft.com/office/officeart/2018/2/layout/IconCircleList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CDB8D87F-F08F-45A3-B515-FE4A66ACA6AC}" type="presParOf" srcId="{85600342-C430-46E9-9477-1819E1EEE9B8}" destId="{B5598E10-A018-49E7-A676-7505C0422C88}" srcOrd="0" destOrd="0" presId="urn:microsoft.com/office/officeart/2018/2/layout/IconCircleList"/>
    <dgm:cxn modelId="{A7986C1A-0C31-45AD-82C1-BCC9D3992C68}" type="presParOf" srcId="{B5598E10-A018-49E7-A676-7505C0422C88}" destId="{8514F59C-2147-4AA3-B120-ABF7D77F1520}" srcOrd="0" destOrd="0" presId="urn:microsoft.com/office/officeart/2018/2/layout/IconCircleList"/>
    <dgm:cxn modelId="{CF2D42F7-97AF-436B-B98A-45EB3922B065}" type="presParOf" srcId="{B5598E10-A018-49E7-A676-7505C0422C88}" destId="{1FB02C24-DE79-4266-925F-58C1E5B4F183}" srcOrd="1" destOrd="0" presId="urn:microsoft.com/office/officeart/2018/2/layout/IconCircleList"/>
    <dgm:cxn modelId="{EA6B2993-F11B-4274-95F5-50F816718FE8}" type="presParOf" srcId="{B5598E10-A018-49E7-A676-7505C0422C88}" destId="{A5D6574F-A312-4AE3-BD43-2BE01D78DAC6}" srcOrd="2" destOrd="0" presId="urn:microsoft.com/office/officeart/2018/2/layout/IconCircleList"/>
    <dgm:cxn modelId="{1A7279E9-4909-46AF-ABC6-E53069AB40CE}" type="presParOf" srcId="{B5598E10-A018-49E7-A676-7505C0422C88}" destId="{E18B79DD-61E3-4826-A87E-4C79F89616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Linguagem SQL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Linguagem SQL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7C598-7249-4F4A-A6DD-4CB2D8C1B5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Linguagem SQL</a:t>
          </a:r>
          <a:endParaRPr lang="en-US" dirty="0"/>
        </a:p>
      </dgm:t>
    </dgm:pt>
    <dgm:pt modelId="{408129F4-043E-4AA2-8D9F-AE324AD0BCC4}" type="parTrans" cxnId="{BAC23DDA-8774-415F-8A96-349F8635E80D}">
      <dgm:prSet/>
      <dgm:spPr/>
      <dgm:t>
        <a:bodyPr/>
        <a:lstStyle/>
        <a:p>
          <a:endParaRPr lang="en-US"/>
        </a:p>
      </dgm:t>
    </dgm:pt>
    <dgm:pt modelId="{72CDC64F-20ED-4337-9074-1E5C2C764B35}" type="sibTrans" cxnId="{BAC23DDA-8774-415F-8A96-349F8635E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9C280319-B7A2-404E-BD1C-287E6C8E6F63}" type="pres">
      <dgm:prSet presAssocID="{B6B7C598-7249-4F4A-A6DD-4CB2D8C1B503}" presName="compNode" presStyleCnt="0"/>
      <dgm:spPr/>
    </dgm:pt>
    <dgm:pt modelId="{D284B948-EFA4-4C36-80D0-9B1205BC02B6}" type="pres">
      <dgm:prSet presAssocID="{B6B7C598-7249-4F4A-A6DD-4CB2D8C1B503}" presName="iconBgRect" presStyleLbl="bgShp" presStyleIdx="0" presStyleCnt="1"/>
      <dgm:spPr/>
    </dgm:pt>
    <dgm:pt modelId="{F64BBCD3-949A-464B-83AF-8C3A186B9C9D}" type="pres">
      <dgm:prSet presAssocID="{B6B7C598-7249-4F4A-A6DD-4CB2D8C1B50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m preenchimento sólido"/>
        </a:ext>
      </dgm:extLst>
    </dgm:pt>
    <dgm:pt modelId="{1D0A5803-442B-49B4-878C-0B9ADE71CF1E}" type="pres">
      <dgm:prSet presAssocID="{B6B7C598-7249-4F4A-A6DD-4CB2D8C1B503}" presName="spaceRect" presStyleCnt="0"/>
      <dgm:spPr/>
    </dgm:pt>
    <dgm:pt modelId="{34AC127B-D09C-4FBE-9978-C7A5EAF818EA}" type="pres">
      <dgm:prSet presAssocID="{B6B7C598-7249-4F4A-A6DD-4CB2D8C1B50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482FA4-77EF-4CC3-968C-971A69D6DFDE}" type="presOf" srcId="{B6B7C598-7249-4F4A-A6DD-4CB2D8C1B503}" destId="{34AC127B-D09C-4FBE-9978-C7A5EAF818EA}" srcOrd="0" destOrd="0" presId="urn:microsoft.com/office/officeart/2018/2/layout/IconCircleList"/>
    <dgm:cxn modelId="{BAC23DDA-8774-415F-8A96-349F8635E80D}" srcId="{40430407-F1D9-4D9B-9A4F-7344653D1948}" destId="{B6B7C598-7249-4F4A-A6DD-4CB2D8C1B503}" srcOrd="0" destOrd="0" parTransId="{408129F4-043E-4AA2-8D9F-AE324AD0BCC4}" sibTransId="{72CDC64F-20ED-4337-9074-1E5C2C764B35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075B7163-E2D3-45EA-8721-232D2B641C63}" type="presParOf" srcId="{85600342-C430-46E9-9477-1819E1EEE9B8}" destId="{9C280319-B7A2-404E-BD1C-287E6C8E6F63}" srcOrd="0" destOrd="0" presId="urn:microsoft.com/office/officeart/2018/2/layout/IconCircleList"/>
    <dgm:cxn modelId="{C1F40084-2EDD-484B-B7E1-A552DA48BA7D}" type="presParOf" srcId="{9C280319-B7A2-404E-BD1C-287E6C8E6F63}" destId="{D284B948-EFA4-4C36-80D0-9B1205BC02B6}" srcOrd="0" destOrd="0" presId="urn:microsoft.com/office/officeart/2018/2/layout/IconCircleList"/>
    <dgm:cxn modelId="{5A63143D-B69B-46FE-B2B7-59C3142F355E}" type="presParOf" srcId="{9C280319-B7A2-404E-BD1C-287E6C8E6F63}" destId="{F64BBCD3-949A-464B-83AF-8C3A186B9C9D}" srcOrd="1" destOrd="0" presId="urn:microsoft.com/office/officeart/2018/2/layout/IconCircleList"/>
    <dgm:cxn modelId="{5B0EDB42-5A89-4FB6-87CE-3DDC0975D51E}" type="presParOf" srcId="{9C280319-B7A2-404E-BD1C-287E6C8E6F63}" destId="{1D0A5803-442B-49B4-878C-0B9ADE71CF1E}" srcOrd="2" destOrd="0" presId="urn:microsoft.com/office/officeart/2018/2/layout/IconCircleList"/>
    <dgm:cxn modelId="{4F8037F8-20C6-4FF3-84C4-F1359957A635}" type="presParOf" srcId="{9C280319-B7A2-404E-BD1C-287E6C8E6F63}" destId="{34AC127B-D09C-4FBE-9978-C7A5EAF818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430407-F1D9-4D9B-9A4F-7344653D19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04C76-8D06-4B67-887D-E9385279F2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Educação e Tecnologia</a:t>
          </a:r>
          <a:endParaRPr lang="en-US" dirty="0"/>
        </a:p>
      </dgm:t>
    </dgm:pt>
    <dgm:pt modelId="{0230BE3E-7B03-49A9-981E-8348FCBC150A}" type="parTrans" cxnId="{0EBA06D4-68D4-4478-882C-1B8A909C779C}">
      <dgm:prSet/>
      <dgm:spPr/>
      <dgm:t>
        <a:bodyPr/>
        <a:lstStyle/>
        <a:p>
          <a:endParaRPr lang="en-US"/>
        </a:p>
      </dgm:t>
    </dgm:pt>
    <dgm:pt modelId="{BA002C33-56F3-4FE3-A38B-9F8543B0954B}" type="sibTrans" cxnId="{0EBA06D4-68D4-4478-882C-1B8A909C7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C8215-163C-4458-911B-8A44EDE01F53}" type="pres">
      <dgm:prSet presAssocID="{40430407-F1D9-4D9B-9A4F-7344653D1948}" presName="root" presStyleCnt="0">
        <dgm:presLayoutVars>
          <dgm:dir/>
          <dgm:resizeHandles val="exact"/>
        </dgm:presLayoutVars>
      </dgm:prSet>
      <dgm:spPr/>
    </dgm:pt>
    <dgm:pt modelId="{85600342-C430-46E9-9477-1819E1EEE9B8}" type="pres">
      <dgm:prSet presAssocID="{40430407-F1D9-4D9B-9A4F-7344653D1948}" presName="container" presStyleCnt="0">
        <dgm:presLayoutVars>
          <dgm:dir/>
          <dgm:resizeHandles val="exact"/>
        </dgm:presLayoutVars>
      </dgm:prSet>
      <dgm:spPr/>
    </dgm:pt>
    <dgm:pt modelId="{2E629DE2-4D0C-4DB3-ADCE-2A1C70B0E162}" type="pres">
      <dgm:prSet presAssocID="{79004C76-8D06-4B67-887D-E9385279F2D7}" presName="compNode" presStyleCnt="0"/>
      <dgm:spPr/>
    </dgm:pt>
    <dgm:pt modelId="{B4B01815-A4BA-495C-A253-88314BFBCC37}" type="pres">
      <dgm:prSet presAssocID="{79004C76-8D06-4B67-887D-E9385279F2D7}" presName="iconBgRect" presStyleLbl="bgShp" presStyleIdx="0" presStyleCnt="1"/>
      <dgm:spPr/>
    </dgm:pt>
    <dgm:pt modelId="{36FABD6E-E06D-469C-9FD0-B6A3E6BAA724}" type="pres">
      <dgm:prSet presAssocID="{79004C76-8D06-4B67-887D-E9385279F2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ioma de aprendizagem remota com preenchimento sólido"/>
        </a:ext>
      </dgm:extLst>
    </dgm:pt>
    <dgm:pt modelId="{430B17C0-502B-4CC9-AB77-D89C084CE005}" type="pres">
      <dgm:prSet presAssocID="{79004C76-8D06-4B67-887D-E9385279F2D7}" presName="spaceRect" presStyleCnt="0"/>
      <dgm:spPr/>
    </dgm:pt>
    <dgm:pt modelId="{34129E40-108C-4E45-88EA-FB2C8EEDF1BD}" type="pres">
      <dgm:prSet presAssocID="{79004C76-8D06-4B67-887D-E9385279F2D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65F6F7D-684D-4C06-89C3-99AED0AB2BB3}" type="presOf" srcId="{79004C76-8D06-4B67-887D-E9385279F2D7}" destId="{34129E40-108C-4E45-88EA-FB2C8EEDF1BD}" srcOrd="0" destOrd="0" presId="urn:microsoft.com/office/officeart/2018/2/layout/IconCircleList"/>
    <dgm:cxn modelId="{0EBA06D4-68D4-4478-882C-1B8A909C779C}" srcId="{40430407-F1D9-4D9B-9A4F-7344653D1948}" destId="{79004C76-8D06-4B67-887D-E9385279F2D7}" srcOrd="0" destOrd="0" parTransId="{0230BE3E-7B03-49A9-981E-8348FCBC150A}" sibTransId="{BA002C33-56F3-4FE3-A38B-9F8543B0954B}"/>
    <dgm:cxn modelId="{F4AF77E9-271A-4E73-9C7A-20CD72826B30}" type="presOf" srcId="{40430407-F1D9-4D9B-9A4F-7344653D1948}" destId="{371C8215-163C-4458-911B-8A44EDE01F53}" srcOrd="0" destOrd="0" presId="urn:microsoft.com/office/officeart/2018/2/layout/IconCircleList"/>
    <dgm:cxn modelId="{424134E0-2A9A-4FB2-8AD0-CF905576B9C5}" type="presParOf" srcId="{371C8215-163C-4458-911B-8A44EDE01F53}" destId="{85600342-C430-46E9-9477-1819E1EEE9B8}" srcOrd="0" destOrd="0" presId="urn:microsoft.com/office/officeart/2018/2/layout/IconCircleList"/>
    <dgm:cxn modelId="{6E0CA400-E753-4FA2-B279-D2C37978A1A5}" type="presParOf" srcId="{85600342-C430-46E9-9477-1819E1EEE9B8}" destId="{2E629DE2-4D0C-4DB3-ADCE-2A1C70B0E162}" srcOrd="0" destOrd="0" presId="urn:microsoft.com/office/officeart/2018/2/layout/IconCircleList"/>
    <dgm:cxn modelId="{517F4E69-325C-4945-9A67-9FD4E8BFF32E}" type="presParOf" srcId="{2E629DE2-4D0C-4DB3-ADCE-2A1C70B0E162}" destId="{B4B01815-A4BA-495C-A253-88314BFBCC37}" srcOrd="0" destOrd="0" presId="urn:microsoft.com/office/officeart/2018/2/layout/IconCircleList"/>
    <dgm:cxn modelId="{CEE40477-5CAD-44ED-917C-4298D9089D4F}" type="presParOf" srcId="{2E629DE2-4D0C-4DB3-ADCE-2A1C70B0E162}" destId="{36FABD6E-E06D-469C-9FD0-B6A3E6BAA724}" srcOrd="1" destOrd="0" presId="urn:microsoft.com/office/officeart/2018/2/layout/IconCircleList"/>
    <dgm:cxn modelId="{B921B3B4-615E-445A-AF66-73C2623EAB38}" type="presParOf" srcId="{2E629DE2-4D0C-4DB3-ADCE-2A1C70B0E162}" destId="{430B17C0-502B-4CC9-AB77-D89C084CE005}" srcOrd="2" destOrd="0" presId="urn:microsoft.com/office/officeart/2018/2/layout/IconCircleList"/>
    <dgm:cxn modelId="{E7B1748E-014F-4FAB-A692-6FA1992C256E}" type="presParOf" srcId="{2E629DE2-4D0C-4DB3-ADCE-2A1C70B0E162}" destId="{34129E40-108C-4E45-88EA-FB2C8EEDF1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4F59C-2147-4AA3-B120-ABF7D77F1520}">
      <dsp:nvSpPr>
        <dsp:cNvPr id="0" name=""/>
        <dsp:cNvSpPr/>
      </dsp:nvSpPr>
      <dsp:spPr>
        <a:xfrm>
          <a:off x="113510" y="1003465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2C24-DE79-4266-925F-58C1E5B4F183}">
      <dsp:nvSpPr>
        <dsp:cNvPr id="0" name=""/>
        <dsp:cNvSpPr/>
      </dsp:nvSpPr>
      <dsp:spPr>
        <a:xfrm>
          <a:off x="383341" y="1273296"/>
          <a:ext cx="745247" cy="745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9DD-61E3-4826-A87E-4C79F89616BE}">
      <dsp:nvSpPr>
        <dsp:cNvPr id="0" name=""/>
        <dsp:cNvSpPr/>
      </dsp:nvSpPr>
      <dsp:spPr>
        <a:xfrm>
          <a:off x="1673756" y="1003465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Problematização</a:t>
          </a:r>
          <a:endParaRPr lang="en-US" sz="2400" kern="1200" dirty="0"/>
        </a:p>
      </dsp:txBody>
      <dsp:txXfrm>
        <a:off x="1673756" y="1003465"/>
        <a:ext cx="3028713" cy="1284908"/>
      </dsp:txXfrm>
    </dsp:sp>
    <dsp:sp modelId="{D284B948-EFA4-4C36-80D0-9B1205BC02B6}">
      <dsp:nvSpPr>
        <dsp:cNvPr id="0" name=""/>
        <dsp:cNvSpPr/>
      </dsp:nvSpPr>
      <dsp:spPr>
        <a:xfrm>
          <a:off x="5230200" y="1003465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5500030" y="1273296"/>
          <a:ext cx="745247" cy="74524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6790446" y="1003465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Objetivos</a:t>
          </a:r>
          <a:endParaRPr lang="en-US" sz="2400" kern="1200" dirty="0"/>
        </a:p>
      </dsp:txBody>
      <dsp:txXfrm>
        <a:off x="6790446" y="1003465"/>
        <a:ext cx="3028713" cy="12849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F84F8-7EBB-4E79-B46A-5959BB1FC2A4}">
      <dsp:nvSpPr>
        <dsp:cNvPr id="0" name=""/>
        <dsp:cNvSpPr/>
      </dsp:nvSpPr>
      <dsp:spPr>
        <a:xfrm>
          <a:off x="500053" y="505393"/>
          <a:ext cx="669422" cy="6694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E48AE-605D-4A68-B6CC-30053A56E6F6}">
      <dsp:nvSpPr>
        <dsp:cNvPr id="0" name=""/>
        <dsp:cNvSpPr/>
      </dsp:nvSpPr>
      <dsp:spPr>
        <a:xfrm>
          <a:off x="640631" y="645972"/>
          <a:ext cx="388264" cy="388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06C5F-DDAB-4643-A45A-BA4508866699}">
      <dsp:nvSpPr>
        <dsp:cNvPr id="0" name=""/>
        <dsp:cNvSpPr/>
      </dsp:nvSpPr>
      <dsp:spPr>
        <a:xfrm>
          <a:off x="1312923" y="505393"/>
          <a:ext cx="1577923" cy="66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Trabalhos Relacionados</a:t>
          </a:r>
          <a:endParaRPr lang="en-US" sz="2100" kern="1200" dirty="0"/>
        </a:p>
      </dsp:txBody>
      <dsp:txXfrm>
        <a:off x="1312923" y="505393"/>
        <a:ext cx="1577923" cy="669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F84F8-7EBB-4E79-B46A-5959BB1FC2A4}">
      <dsp:nvSpPr>
        <dsp:cNvPr id="0" name=""/>
        <dsp:cNvSpPr/>
      </dsp:nvSpPr>
      <dsp:spPr>
        <a:xfrm>
          <a:off x="500053" y="505393"/>
          <a:ext cx="669422" cy="6694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E48AE-605D-4A68-B6CC-30053A56E6F6}">
      <dsp:nvSpPr>
        <dsp:cNvPr id="0" name=""/>
        <dsp:cNvSpPr/>
      </dsp:nvSpPr>
      <dsp:spPr>
        <a:xfrm>
          <a:off x="640631" y="645972"/>
          <a:ext cx="388264" cy="388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06C5F-DDAB-4643-A45A-BA4508866699}">
      <dsp:nvSpPr>
        <dsp:cNvPr id="0" name=""/>
        <dsp:cNvSpPr/>
      </dsp:nvSpPr>
      <dsp:spPr>
        <a:xfrm>
          <a:off x="1312923" y="505393"/>
          <a:ext cx="1577923" cy="66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Trabalhos Relacionados</a:t>
          </a:r>
          <a:endParaRPr lang="en-US" sz="2100" kern="1200" dirty="0"/>
        </a:p>
      </dsp:txBody>
      <dsp:txXfrm>
        <a:off x="1312923" y="505393"/>
        <a:ext cx="1577923" cy="6694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4F59C-2147-4AA3-B120-ABF7D77F1520}">
      <dsp:nvSpPr>
        <dsp:cNvPr id="0" name=""/>
        <dsp:cNvSpPr/>
      </dsp:nvSpPr>
      <dsp:spPr>
        <a:xfrm>
          <a:off x="113510" y="81204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2C24-DE79-4266-925F-58C1E5B4F183}">
      <dsp:nvSpPr>
        <dsp:cNvPr id="0" name=""/>
        <dsp:cNvSpPr/>
      </dsp:nvSpPr>
      <dsp:spPr>
        <a:xfrm>
          <a:off x="383341" y="351035"/>
          <a:ext cx="745247" cy="745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9DD-61E3-4826-A87E-4C79F89616BE}">
      <dsp:nvSpPr>
        <dsp:cNvPr id="0" name=""/>
        <dsp:cNvSpPr/>
      </dsp:nvSpPr>
      <dsp:spPr>
        <a:xfrm>
          <a:off x="1673756" y="81204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Seleção das Tecnologias</a:t>
          </a:r>
          <a:endParaRPr lang="en-US" sz="2400" kern="1200" dirty="0"/>
        </a:p>
      </dsp:txBody>
      <dsp:txXfrm>
        <a:off x="1673756" y="81204"/>
        <a:ext cx="3028713" cy="1284908"/>
      </dsp:txXfrm>
    </dsp:sp>
    <dsp:sp modelId="{D284B948-EFA4-4C36-80D0-9B1205BC02B6}">
      <dsp:nvSpPr>
        <dsp:cNvPr id="0" name=""/>
        <dsp:cNvSpPr/>
      </dsp:nvSpPr>
      <dsp:spPr>
        <a:xfrm>
          <a:off x="5230200" y="81204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5500030" y="351035"/>
          <a:ext cx="745247" cy="745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6790446" y="81204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Documentação do Sistema</a:t>
          </a:r>
          <a:endParaRPr lang="en-US" sz="2400" kern="1200" dirty="0"/>
        </a:p>
      </dsp:txBody>
      <dsp:txXfrm>
        <a:off x="6790446" y="81204"/>
        <a:ext cx="3028713" cy="1284908"/>
      </dsp:txXfrm>
    </dsp:sp>
    <dsp:sp modelId="{B4B01815-A4BA-495C-A253-88314BFBCC37}">
      <dsp:nvSpPr>
        <dsp:cNvPr id="0" name=""/>
        <dsp:cNvSpPr/>
      </dsp:nvSpPr>
      <dsp:spPr>
        <a:xfrm>
          <a:off x="113510" y="1925726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ABD6E-E06D-469C-9FD0-B6A3E6BAA724}">
      <dsp:nvSpPr>
        <dsp:cNvPr id="0" name=""/>
        <dsp:cNvSpPr/>
      </dsp:nvSpPr>
      <dsp:spPr>
        <a:xfrm>
          <a:off x="383341" y="2195557"/>
          <a:ext cx="745247" cy="745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9E40-108C-4E45-88EA-FB2C8EEDF1BD}">
      <dsp:nvSpPr>
        <dsp:cNvPr id="0" name=""/>
        <dsp:cNvSpPr/>
      </dsp:nvSpPr>
      <dsp:spPr>
        <a:xfrm>
          <a:off x="1673756" y="1925726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Planejamento TTCIII</a:t>
          </a:r>
          <a:endParaRPr lang="en-US" sz="2400" kern="1200" dirty="0"/>
        </a:p>
      </dsp:txBody>
      <dsp:txXfrm>
        <a:off x="1673756" y="1925726"/>
        <a:ext cx="3028713" cy="1284908"/>
      </dsp:txXfrm>
    </dsp:sp>
    <dsp:sp modelId="{FEBD7963-5255-439D-9C31-E25C4502B55F}">
      <dsp:nvSpPr>
        <dsp:cNvPr id="0" name=""/>
        <dsp:cNvSpPr/>
      </dsp:nvSpPr>
      <dsp:spPr>
        <a:xfrm>
          <a:off x="5230200" y="1925726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864A0-8A02-4031-866E-0DB549C061AA}">
      <dsp:nvSpPr>
        <dsp:cNvPr id="0" name=""/>
        <dsp:cNvSpPr/>
      </dsp:nvSpPr>
      <dsp:spPr>
        <a:xfrm>
          <a:off x="5500030" y="2195557"/>
          <a:ext cx="745247" cy="7452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4EEC-016F-4BED-AA9C-391E015530AC}">
      <dsp:nvSpPr>
        <dsp:cNvPr id="0" name=""/>
        <dsp:cNvSpPr/>
      </dsp:nvSpPr>
      <dsp:spPr>
        <a:xfrm>
          <a:off x="6790446" y="1925726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kern="1200" dirty="0">
              <a:solidFill>
                <a:schemeClr val="tx1"/>
              </a:solidFill>
            </a:rPr>
            <a:t>Demonstração do Protótipo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790446" y="1925726"/>
        <a:ext cx="3028713" cy="12849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4F59C-2147-4AA3-B120-ABF7D77F1520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2C24-DE79-4266-925F-58C1E5B4F183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9DD-61E3-4826-A87E-4C79F89616BE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Seleção das Tecnologias</a:t>
          </a:r>
          <a:endParaRPr lang="en-US" sz="2100" kern="1200" dirty="0"/>
        </a:p>
      </dsp:txBody>
      <dsp:txXfrm>
        <a:off x="1302178" y="505993"/>
        <a:ext cx="1575094" cy="66822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4F59C-2147-4AA3-B120-ABF7D77F1520}">
      <dsp:nvSpPr>
        <dsp:cNvPr id="0" name=""/>
        <dsp:cNvSpPr/>
      </dsp:nvSpPr>
      <dsp:spPr>
        <a:xfrm>
          <a:off x="500666" y="505354"/>
          <a:ext cx="669501" cy="669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2C24-DE79-4266-925F-58C1E5B4F183}">
      <dsp:nvSpPr>
        <dsp:cNvPr id="0" name=""/>
        <dsp:cNvSpPr/>
      </dsp:nvSpPr>
      <dsp:spPr>
        <a:xfrm>
          <a:off x="641261" y="645949"/>
          <a:ext cx="388310" cy="388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9DD-61E3-4826-A87E-4C79F89616BE}">
      <dsp:nvSpPr>
        <dsp:cNvPr id="0" name=""/>
        <dsp:cNvSpPr/>
      </dsp:nvSpPr>
      <dsp:spPr>
        <a:xfrm>
          <a:off x="1313632" y="505354"/>
          <a:ext cx="1578110" cy="66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Problematização</a:t>
          </a:r>
          <a:endParaRPr lang="en-US" sz="1800" kern="1200" dirty="0"/>
        </a:p>
      </dsp:txBody>
      <dsp:txXfrm>
        <a:off x="1313632" y="505354"/>
        <a:ext cx="1578110" cy="6695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Documentação do Sistema</a:t>
          </a:r>
          <a:endParaRPr lang="en-US" sz="2000" kern="1200" dirty="0"/>
        </a:p>
      </dsp:txBody>
      <dsp:txXfrm>
        <a:off x="1302178" y="505993"/>
        <a:ext cx="1575094" cy="66822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1815-A4BA-495C-A253-88314BFBCC37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ABD6E-E06D-469C-9FD0-B6A3E6BAA724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9E40-108C-4E45-88EA-FB2C8EEDF1BD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Planejamento TTCIII</a:t>
          </a:r>
          <a:endParaRPr lang="en-US" sz="2100" kern="1200" dirty="0"/>
        </a:p>
      </dsp:txBody>
      <dsp:txXfrm>
        <a:off x="1302178" y="505993"/>
        <a:ext cx="1575094" cy="66822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1815-A4BA-495C-A253-88314BFBCC37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ABD6E-E06D-469C-9FD0-B6A3E6BAA724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9E40-108C-4E45-88EA-FB2C8EEDF1BD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Planejamento TTCIII</a:t>
          </a:r>
          <a:endParaRPr lang="en-US" sz="2100" kern="1200" dirty="0"/>
        </a:p>
      </dsp:txBody>
      <dsp:txXfrm>
        <a:off x="1302178" y="505993"/>
        <a:ext cx="1575094" cy="66822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1815-A4BA-495C-A253-88314BFBCC37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ABD6E-E06D-469C-9FD0-B6A3E6BAA724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9E40-108C-4E45-88EA-FB2C8EEDF1BD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Planejamento TTCIII</a:t>
          </a:r>
          <a:endParaRPr lang="en-US" sz="2100" kern="1200" dirty="0"/>
        </a:p>
      </dsp:txBody>
      <dsp:txXfrm>
        <a:off x="1302178" y="505993"/>
        <a:ext cx="1575094" cy="66822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D7963-5255-439D-9C31-E25C4502B55F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864A0-8A02-4031-866E-0DB549C061AA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4EEC-016F-4BED-AA9C-391E015530AC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Demonstração do Protótipo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302178" y="505993"/>
        <a:ext cx="1575094" cy="66822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D7963-5255-439D-9C31-E25C4502B55F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864A0-8A02-4031-866E-0DB549C061AA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4EEC-016F-4BED-AA9C-391E015530AC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Demonstração do Protótipo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302178" y="505993"/>
        <a:ext cx="1575094" cy="66822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D7963-5255-439D-9C31-E25C4502B55F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864A0-8A02-4031-866E-0DB549C061AA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4EEC-016F-4BED-AA9C-391E015530AC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Demonstração do Protótipo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302178" y="505993"/>
        <a:ext cx="1575094" cy="66822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D7963-5255-439D-9C31-E25C4502B55F}">
      <dsp:nvSpPr>
        <dsp:cNvPr id="0" name=""/>
        <dsp:cNvSpPr/>
      </dsp:nvSpPr>
      <dsp:spPr>
        <a:xfrm>
          <a:off x="490766" y="505993"/>
          <a:ext cx="668222" cy="6682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864A0-8A02-4031-866E-0DB549C061AA}">
      <dsp:nvSpPr>
        <dsp:cNvPr id="0" name=""/>
        <dsp:cNvSpPr/>
      </dsp:nvSpPr>
      <dsp:spPr>
        <a:xfrm>
          <a:off x="631092" y="646320"/>
          <a:ext cx="387568" cy="38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4EEC-016F-4BED-AA9C-391E015530AC}">
      <dsp:nvSpPr>
        <dsp:cNvPr id="0" name=""/>
        <dsp:cNvSpPr/>
      </dsp:nvSpPr>
      <dsp:spPr>
        <a:xfrm>
          <a:off x="1302178" y="505993"/>
          <a:ext cx="1575094" cy="66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Demonstração do Protótipo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302178" y="505993"/>
        <a:ext cx="1575094" cy="668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4F59C-2147-4AA3-B120-ABF7D77F1520}">
      <dsp:nvSpPr>
        <dsp:cNvPr id="0" name=""/>
        <dsp:cNvSpPr/>
      </dsp:nvSpPr>
      <dsp:spPr>
        <a:xfrm>
          <a:off x="500666" y="505354"/>
          <a:ext cx="669501" cy="669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2C24-DE79-4266-925F-58C1E5B4F183}">
      <dsp:nvSpPr>
        <dsp:cNvPr id="0" name=""/>
        <dsp:cNvSpPr/>
      </dsp:nvSpPr>
      <dsp:spPr>
        <a:xfrm>
          <a:off x="641261" y="645949"/>
          <a:ext cx="388310" cy="38831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9DD-61E3-4826-A87E-4C79F89616BE}">
      <dsp:nvSpPr>
        <dsp:cNvPr id="0" name=""/>
        <dsp:cNvSpPr/>
      </dsp:nvSpPr>
      <dsp:spPr>
        <a:xfrm>
          <a:off x="1313632" y="505354"/>
          <a:ext cx="1578110" cy="66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Objetivos</a:t>
          </a:r>
          <a:endParaRPr lang="en-US" sz="2400" kern="1200" dirty="0"/>
        </a:p>
      </dsp:txBody>
      <dsp:txXfrm>
        <a:off x="1313632" y="505354"/>
        <a:ext cx="1578110" cy="669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4F59C-2147-4AA3-B120-ABF7D77F1520}">
      <dsp:nvSpPr>
        <dsp:cNvPr id="0" name=""/>
        <dsp:cNvSpPr/>
      </dsp:nvSpPr>
      <dsp:spPr>
        <a:xfrm>
          <a:off x="113510" y="1003465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2C24-DE79-4266-925F-58C1E5B4F183}">
      <dsp:nvSpPr>
        <dsp:cNvPr id="0" name=""/>
        <dsp:cNvSpPr/>
      </dsp:nvSpPr>
      <dsp:spPr>
        <a:xfrm>
          <a:off x="383341" y="1273296"/>
          <a:ext cx="745247" cy="74524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9DD-61E3-4826-A87E-4C79F89616BE}">
      <dsp:nvSpPr>
        <dsp:cNvPr id="0" name=""/>
        <dsp:cNvSpPr/>
      </dsp:nvSpPr>
      <dsp:spPr>
        <a:xfrm>
          <a:off x="1673756" y="1003465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PRODIP</a:t>
          </a:r>
        </a:p>
      </dsp:txBody>
      <dsp:txXfrm>
        <a:off x="1673756" y="1003465"/>
        <a:ext cx="3028713" cy="1284908"/>
      </dsp:txXfrm>
    </dsp:sp>
    <dsp:sp modelId="{D284B948-EFA4-4C36-80D0-9B1205BC02B6}">
      <dsp:nvSpPr>
        <dsp:cNvPr id="0" name=""/>
        <dsp:cNvSpPr/>
      </dsp:nvSpPr>
      <dsp:spPr>
        <a:xfrm>
          <a:off x="5230200" y="1003465"/>
          <a:ext cx="1284908" cy="12849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5500030" y="1273296"/>
          <a:ext cx="745247" cy="74524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6790446" y="1003465"/>
          <a:ext cx="3028713" cy="128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Cronograma</a:t>
          </a:r>
          <a:endParaRPr lang="en-US" sz="2400" kern="1200" dirty="0"/>
        </a:p>
      </dsp:txBody>
      <dsp:txXfrm>
        <a:off x="6790446" y="1003465"/>
        <a:ext cx="3028713" cy="1284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4F59C-2147-4AA3-B120-ABF7D77F1520}">
      <dsp:nvSpPr>
        <dsp:cNvPr id="0" name=""/>
        <dsp:cNvSpPr/>
      </dsp:nvSpPr>
      <dsp:spPr>
        <a:xfrm>
          <a:off x="500053" y="505393"/>
          <a:ext cx="669422" cy="6694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2C24-DE79-4266-925F-58C1E5B4F183}">
      <dsp:nvSpPr>
        <dsp:cNvPr id="0" name=""/>
        <dsp:cNvSpPr/>
      </dsp:nvSpPr>
      <dsp:spPr>
        <a:xfrm>
          <a:off x="640631" y="645972"/>
          <a:ext cx="388264" cy="388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9DD-61E3-4826-A87E-4C79F89616BE}">
      <dsp:nvSpPr>
        <dsp:cNvPr id="0" name=""/>
        <dsp:cNvSpPr/>
      </dsp:nvSpPr>
      <dsp:spPr>
        <a:xfrm>
          <a:off x="1312923" y="505393"/>
          <a:ext cx="1577923" cy="66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Banco de Dados</a:t>
          </a:r>
          <a:endParaRPr lang="en-US" sz="2100" kern="1200" dirty="0"/>
        </a:p>
      </dsp:txBody>
      <dsp:txXfrm>
        <a:off x="1312923" y="505393"/>
        <a:ext cx="1577923" cy="669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500053" y="505393"/>
          <a:ext cx="669422" cy="6694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40631" y="645972"/>
          <a:ext cx="388264" cy="388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12923" y="505393"/>
          <a:ext cx="1577923" cy="66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Linguagem SQL</a:t>
          </a:r>
          <a:endParaRPr lang="en-US" sz="2100" kern="1200" dirty="0"/>
        </a:p>
      </dsp:txBody>
      <dsp:txXfrm>
        <a:off x="1312923" y="505393"/>
        <a:ext cx="1577923" cy="6694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500053" y="505393"/>
          <a:ext cx="669422" cy="6694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40631" y="645972"/>
          <a:ext cx="388264" cy="388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12923" y="505393"/>
          <a:ext cx="1577923" cy="66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Linguagem SQL</a:t>
          </a:r>
          <a:endParaRPr lang="en-US" sz="2100" kern="1200" dirty="0"/>
        </a:p>
      </dsp:txBody>
      <dsp:txXfrm>
        <a:off x="1312923" y="505393"/>
        <a:ext cx="1577923" cy="6694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B948-EFA4-4C36-80D0-9B1205BC02B6}">
      <dsp:nvSpPr>
        <dsp:cNvPr id="0" name=""/>
        <dsp:cNvSpPr/>
      </dsp:nvSpPr>
      <dsp:spPr>
        <a:xfrm>
          <a:off x="500053" y="505393"/>
          <a:ext cx="669422" cy="6694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CD3-949A-464B-83AF-8C3A186B9C9D}">
      <dsp:nvSpPr>
        <dsp:cNvPr id="0" name=""/>
        <dsp:cNvSpPr/>
      </dsp:nvSpPr>
      <dsp:spPr>
        <a:xfrm>
          <a:off x="640631" y="645972"/>
          <a:ext cx="388264" cy="388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127B-D09C-4FBE-9978-C7A5EAF818EA}">
      <dsp:nvSpPr>
        <dsp:cNvPr id="0" name=""/>
        <dsp:cNvSpPr/>
      </dsp:nvSpPr>
      <dsp:spPr>
        <a:xfrm>
          <a:off x="1312923" y="505393"/>
          <a:ext cx="1577923" cy="66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Linguagem SQL</a:t>
          </a:r>
          <a:endParaRPr lang="en-US" sz="2100" kern="1200" dirty="0"/>
        </a:p>
      </dsp:txBody>
      <dsp:txXfrm>
        <a:off x="1312923" y="505393"/>
        <a:ext cx="1577923" cy="6694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1815-A4BA-495C-A253-88314BFBCC37}">
      <dsp:nvSpPr>
        <dsp:cNvPr id="0" name=""/>
        <dsp:cNvSpPr/>
      </dsp:nvSpPr>
      <dsp:spPr>
        <a:xfrm>
          <a:off x="591616" y="507028"/>
          <a:ext cx="666152" cy="6661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ABD6E-E06D-469C-9FD0-B6A3E6BAA724}">
      <dsp:nvSpPr>
        <dsp:cNvPr id="0" name=""/>
        <dsp:cNvSpPr/>
      </dsp:nvSpPr>
      <dsp:spPr>
        <a:xfrm>
          <a:off x="731508" y="646920"/>
          <a:ext cx="386368" cy="386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9E40-108C-4E45-88EA-FB2C8EEDF1BD}">
      <dsp:nvSpPr>
        <dsp:cNvPr id="0" name=""/>
        <dsp:cNvSpPr/>
      </dsp:nvSpPr>
      <dsp:spPr>
        <a:xfrm>
          <a:off x="1400516" y="507028"/>
          <a:ext cx="1570217" cy="66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Educação e Tecnologia</a:t>
          </a:r>
          <a:endParaRPr lang="en-US" sz="2100" kern="1200" dirty="0"/>
        </a:p>
      </dsp:txBody>
      <dsp:txXfrm>
        <a:off x="1400516" y="507028"/>
        <a:ext cx="1570217" cy="66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964A-20F3-4A82-B2DA-E411EBBF0A91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C505-6BD6-4519-8BA0-A17D7EEFC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5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2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8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6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03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9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40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91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ED7EEF-8338-455F-AB33-9C5F6610DD9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066916-E6E0-4D95-8FB3-06C3611632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8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6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8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29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31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3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33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6EDE-DA90-8C69-44CE-105E23A6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010" y="765809"/>
            <a:ext cx="9749790" cy="800101"/>
          </a:xfrm>
        </p:spPr>
        <p:txBody>
          <a:bodyPr>
            <a:noAutofit/>
          </a:bodyPr>
          <a:lstStyle/>
          <a:p>
            <a:r>
              <a:rPr lang="pt-BR" sz="1800" b="1" dirty="0">
                <a:latin typeface="+mn-lt"/>
              </a:rPr>
              <a:t>UNIVERSIDADE DO VALE DO ITAJAÍ </a:t>
            </a:r>
            <a:br>
              <a:rPr lang="pt-BR" sz="1800" b="1" dirty="0">
                <a:latin typeface="+mn-lt"/>
              </a:rPr>
            </a:br>
            <a:r>
              <a:rPr lang="pt-BR" sz="1800" b="1" dirty="0">
                <a:latin typeface="+mn-lt"/>
              </a:rPr>
              <a:t>ESCOLA DO MAR, CIÊNCIA E TECNOLOGIA </a:t>
            </a:r>
            <a:br>
              <a:rPr lang="pt-BR" sz="1800" b="1" dirty="0">
                <a:latin typeface="+mn-lt"/>
              </a:rPr>
            </a:br>
            <a:r>
              <a:rPr lang="pt-BR" sz="1800" b="1" dirty="0">
                <a:latin typeface="+mn-lt"/>
              </a:rPr>
              <a:t>CURSO DE ENGENHARIA DE COMPUTAÇÃO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3AC8E69-28E8-48E3-1653-8C73818C4012}"/>
              </a:ext>
            </a:extLst>
          </p:cNvPr>
          <p:cNvSpPr txBox="1">
            <a:spLocks/>
          </p:cNvSpPr>
          <p:nvPr/>
        </p:nvSpPr>
        <p:spPr>
          <a:xfrm>
            <a:off x="1211580" y="2832045"/>
            <a:ext cx="9759315" cy="1193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LINGUAGEM SQL ESTRUTURADA PARA ENSINO ABORDAGEM MAIS SIMPLIFICADA PARA SQL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0613A4-70C5-D130-36C9-4AF15742F2D7}"/>
              </a:ext>
            </a:extLst>
          </p:cNvPr>
          <p:cNvSpPr txBox="1">
            <a:spLocks/>
          </p:cNvSpPr>
          <p:nvPr/>
        </p:nvSpPr>
        <p:spPr>
          <a:xfrm>
            <a:off x="1501139" y="4356678"/>
            <a:ext cx="9749790" cy="1549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b="1" dirty="0">
                <a:latin typeface="+mn-lt"/>
              </a:rPr>
              <a:t>Acadêmicos: </a:t>
            </a:r>
            <a:r>
              <a:rPr lang="pt-BR" sz="1800" dirty="0">
                <a:latin typeface="+mn-lt"/>
              </a:rPr>
              <a:t>Cristiano </a:t>
            </a:r>
            <a:r>
              <a:rPr lang="pt-BR" sz="1800" dirty="0" err="1">
                <a:latin typeface="+mn-lt"/>
              </a:rPr>
              <a:t>Aglicerio</a:t>
            </a:r>
            <a:r>
              <a:rPr lang="pt-BR" sz="1800" dirty="0">
                <a:latin typeface="+mn-lt"/>
              </a:rPr>
              <a:t> Pereira</a:t>
            </a:r>
          </a:p>
          <a:p>
            <a:pPr algn="r"/>
            <a:r>
              <a:rPr lang="pt-BR" sz="1800" dirty="0">
                <a:latin typeface="+mn-lt"/>
              </a:rPr>
              <a:t>Elvis </a:t>
            </a:r>
            <a:r>
              <a:rPr lang="pt-BR" sz="1800" dirty="0" err="1">
                <a:latin typeface="+mn-lt"/>
              </a:rPr>
              <a:t>Luis</a:t>
            </a:r>
            <a:r>
              <a:rPr lang="pt-BR" sz="1800" dirty="0">
                <a:latin typeface="+mn-lt"/>
              </a:rPr>
              <a:t> Correa </a:t>
            </a:r>
            <a:r>
              <a:rPr lang="pt-BR" sz="1800" dirty="0" err="1">
                <a:latin typeface="+mn-lt"/>
              </a:rPr>
              <a:t>Roncelli</a:t>
            </a:r>
            <a:endParaRPr lang="pt-BR" sz="1800" dirty="0">
              <a:latin typeface="+mn-lt"/>
            </a:endParaRPr>
          </a:p>
          <a:p>
            <a:pPr algn="r"/>
            <a:r>
              <a:rPr lang="pt-BR" sz="1800" dirty="0">
                <a:latin typeface="+mn-lt"/>
              </a:rPr>
              <a:t>Fabio Ivo Pereira de Oliveira Junior</a:t>
            </a:r>
          </a:p>
          <a:p>
            <a:pPr algn="r"/>
            <a:r>
              <a:rPr lang="pt-BR" sz="1800" dirty="0">
                <a:latin typeface="+mn-lt"/>
              </a:rPr>
              <a:t>Gustavo Bueno</a:t>
            </a:r>
          </a:p>
          <a:p>
            <a:pPr algn="r"/>
            <a:r>
              <a:rPr lang="pt-BR" sz="1800" dirty="0">
                <a:latin typeface="+mn-lt"/>
              </a:rPr>
              <a:t>Jorge Filipe Moraes Prass</a:t>
            </a:r>
          </a:p>
          <a:p>
            <a:pPr algn="r"/>
            <a:r>
              <a:rPr lang="pt-BR" sz="1800" b="1" dirty="0">
                <a:latin typeface="+mn-lt"/>
              </a:rPr>
              <a:t>Professor:  </a:t>
            </a:r>
            <a:r>
              <a:rPr lang="pt-BR" sz="1800" dirty="0">
                <a:latin typeface="+mn-lt"/>
              </a:rPr>
              <a:t>Fabrício Paris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8B5DF85-742E-D2ED-6DD4-C8347DDB5051}"/>
              </a:ext>
            </a:extLst>
          </p:cNvPr>
          <p:cNvSpPr txBox="1">
            <a:spLocks/>
          </p:cNvSpPr>
          <p:nvPr/>
        </p:nvSpPr>
        <p:spPr>
          <a:xfrm>
            <a:off x="1501139" y="5202425"/>
            <a:ext cx="9749790" cy="1193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+mn-lt"/>
              </a:rPr>
              <a:t>Itajaí (SC), Abril de 2024</a:t>
            </a:r>
          </a:p>
        </p:txBody>
      </p:sp>
      <p:pic>
        <p:nvPicPr>
          <p:cNvPr id="2050" name="Picture 2" descr="Nova Era Formaturas">
            <a:extLst>
              <a:ext uri="{FF2B5EF4-FFF2-40B4-BE49-F238E27FC236}">
                <a16:creationId xmlns:a16="http://schemas.microsoft.com/office/drawing/2014/main" id="{C2586AB8-00FA-E353-AF25-1E84A765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90" y="213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3F53AF-EC1C-D5FC-A435-AFE8D7A406A2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84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FUNDAMENTAÇÃO TEORICA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D14D8E30-99CA-8EE7-1E6C-79E26FC51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674697"/>
              </p:ext>
            </p:extLst>
          </p:nvPr>
        </p:nvGraphicFramePr>
        <p:xfrm>
          <a:off x="8225790" y="485775"/>
          <a:ext cx="356235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0E1CB4-D672-A1E1-396A-0D9D68790EFA}"/>
              </a:ext>
            </a:extLst>
          </p:cNvPr>
          <p:cNvSpPr txBox="1">
            <a:spLocks/>
          </p:cNvSpPr>
          <p:nvPr/>
        </p:nvSpPr>
        <p:spPr>
          <a:xfrm>
            <a:off x="1242060" y="23183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Auxílio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Integração Tecnológica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 err="1">
                <a:solidFill>
                  <a:schemeClr val="tx1">
                    <a:alpha val="80000"/>
                  </a:schemeClr>
                </a:solidFill>
              </a:rPr>
              <a:t>Introcomp</a:t>
            </a:r>
            <a:endParaRPr lang="pt-BR" sz="4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4D2389-EE6D-6840-F44E-CC955F439AF3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0915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FUNDAMENTAÇÃO TEORICA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D962EE67-E6E6-449C-9C47-D489F9DF2D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974895"/>
              </p:ext>
            </p:extLst>
          </p:nvPr>
        </p:nvGraphicFramePr>
        <p:xfrm>
          <a:off x="8321040" y="485775"/>
          <a:ext cx="339090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A52A1BB-3146-6C4F-74EB-32F0D23AFF64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en-US" sz="4000" i="1" dirty="0"/>
              <a:t>Improving the Effectiveness of SQL Learning Practice: A Data-Driven Approach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000" dirty="0"/>
              <a:t>BD-EDUC: Uma aplicação web para ensino de consultas SQL</a:t>
            </a:r>
            <a:endParaRPr lang="en-US" sz="4000" i="1" dirty="0"/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000" dirty="0"/>
              <a:t>WEBSQL: Uma proposta de um ambiente virtual de ensino e aprendizagem da linguagem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B53318-6997-E39B-FC9C-8231828CD5B2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450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FUNDAMENTAÇÃO TEORICA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D962EE67-E6E6-449C-9C47-D489F9DF2D54}"/>
              </a:ext>
            </a:extLst>
          </p:cNvPr>
          <p:cNvGraphicFramePr>
            <a:graphicFrameLocks/>
          </p:cNvGraphicFramePr>
          <p:nvPr/>
        </p:nvGraphicFramePr>
        <p:xfrm>
          <a:off x="8321040" y="485775"/>
          <a:ext cx="339090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6B922A8-53FE-5EAD-2C87-7CAB8629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578" y="6035040"/>
            <a:ext cx="3017520" cy="707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alpha val="80000"/>
                  </a:schemeClr>
                </a:solidFill>
              </a:rPr>
              <a:t>Fonte: Autor.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31002D-D708-6B44-9EE9-60BEDCCEA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578" y="2165985"/>
            <a:ext cx="7724775" cy="38766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BE78D9A-CA71-A88E-EF6F-6FF840CEE331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3093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FE49F04D-679D-E950-BBF8-C61F016F8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708509"/>
              </p:ext>
            </p:extLst>
          </p:nvPr>
        </p:nvGraphicFramePr>
        <p:xfrm>
          <a:off x="1200150" y="1885950"/>
          <a:ext cx="993267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F5B4270-73B0-D82C-E552-800F5AAFB701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870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0C96507-C0F9-4AB5-3396-B9F698424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872528"/>
              </p:ext>
            </p:extLst>
          </p:nvPr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A29BD5D-2DA3-9A55-603E-241BBCBADF42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3600" dirty="0"/>
              <a:t>Adaptação da Linguagem SQL para a Língua Portuguesa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000" dirty="0"/>
              <a:t>Linguagem de Programação WEB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000" dirty="0"/>
              <a:t>Protótipo Tateável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4B0450-8B0F-5A7E-AEEB-1A04B43845F9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9523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F4C7C23-2279-36B0-A686-663971266EFC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Documentação do Sistema WEB: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Requisitos Funcionais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Requisitos Não Funcionais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Casos de Uso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F907B1-25A4-FA4E-DA5E-541A9790A49E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3234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8A318D4-3C6B-FAF2-EC90-CF0E94BE3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521" y="2165985"/>
            <a:ext cx="8218958" cy="3677348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3AC91FD-65C7-7959-0B71-F8745CBB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521" y="5843333"/>
            <a:ext cx="3017520" cy="707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alpha val="80000"/>
                  </a:schemeClr>
                </a:solidFill>
              </a:rPr>
              <a:t>Fonte: Autor.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A6B7B3-3117-21D1-D858-380E5E77BDDA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8141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F4C7C23-2279-36B0-A686-663971266EFC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Documentação do Sistema WEB: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Requisitos Funcionais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Requisitos Não Funcionais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Casos de Uso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BFD9EF-FE4F-2B42-F669-5AEA049F4CC3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3422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76A3E2-3C9E-D8CA-5110-01DB012B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733" y="5826819"/>
            <a:ext cx="3017520" cy="707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alpha val="80000"/>
                  </a:schemeClr>
                </a:solidFill>
              </a:rPr>
              <a:t>Fonte: Autor.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1A19D1-EF5F-FD90-4943-3BFCD2CA2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786" y="2150169"/>
            <a:ext cx="5886450" cy="36766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1116DD-EA45-4606-9A2A-64FBC7987FAB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7301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F4C7C23-2279-36B0-A686-663971266EFC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Documentação do Sistema WEB: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Requisitos Funcionais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Requisitos Não Funcionais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Casos de Uso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1E703F-AF72-5235-58C3-6D53801B0B0A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53042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INTRODUÇÃO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FE49F04D-679D-E950-BBF8-C61F016F8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610821"/>
              </p:ext>
            </p:extLst>
          </p:nvPr>
        </p:nvGraphicFramePr>
        <p:xfrm>
          <a:off x="1200150" y="1885950"/>
          <a:ext cx="993267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BF9C914-990C-9DBE-DD91-99D536CC9B85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512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B95D6E5D-1B2A-12F3-CDC8-C3D517BCB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9802" y="2165986"/>
            <a:ext cx="5012396" cy="367734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ACE8184-C6C9-05B0-46CC-A8C889C3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802" y="5822895"/>
            <a:ext cx="3017520" cy="707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alpha val="80000"/>
                  </a:schemeClr>
                </a:solidFill>
              </a:rPr>
              <a:t>Fonte: Autor.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2AB8F-B3F1-DE30-1426-E67ECBC76873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6116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EBC2665-2CA3-FB4F-094F-B8E7C13E8BE9}"/>
              </a:ext>
            </a:extLst>
          </p:cNvPr>
          <p:cNvSpPr/>
          <p:nvPr/>
        </p:nvSpPr>
        <p:spPr>
          <a:xfrm>
            <a:off x="879894" y="1311215"/>
            <a:ext cx="10765766" cy="897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C5D795-DC13-C7D7-F7F0-81A31969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31" y="40620"/>
            <a:ext cx="8495844" cy="62329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E528B4E-4FE8-A25C-2115-98290D97B3F2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44943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F4C7C23-2279-36B0-A686-663971266EFC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Documentação do Protótipo Tateável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55F0F5-A8D0-8B04-D851-CAA16E849758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6849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FDE8D5-E8EB-9F99-7673-E5A8CF917727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CC6DF5B-035B-714E-D323-1D20BEDA3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072" y="2098357"/>
            <a:ext cx="9248775" cy="349567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3D088FC-19D2-F371-1D61-8F2664F7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072" y="5594032"/>
            <a:ext cx="3017520" cy="707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alpha val="80000"/>
                  </a:schemeClr>
                </a:solidFill>
              </a:rPr>
              <a:t>Fonte: Autor.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2476CD-1575-B025-4F9F-E7C190BB6462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02688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FE49F04D-679D-E950-BBF8-C61F016F8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176787"/>
              </p:ext>
            </p:extLst>
          </p:nvPr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ED915E8-7AC5-E3B6-224E-5D88FCB37036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07E147-CD05-155E-869A-B94A06D27E35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31363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FE49F04D-679D-E950-BBF8-C61F016F80FE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1468318-31AA-CC5D-9173-40A53024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12" y="5843333"/>
            <a:ext cx="3017520" cy="707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alpha val="80000"/>
                  </a:schemeClr>
                </a:solidFill>
              </a:rPr>
              <a:t>Fonte: Autor.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1B6CD4-4337-6095-69DF-49692A4F9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612" y="2166683"/>
            <a:ext cx="9248775" cy="3676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526DC97-7386-BD4E-709B-6BF304D6D1E0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212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FE49F04D-679D-E950-BBF8-C61F016F80FE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56B32BBE-DC2F-62B7-19D1-435EDF68F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384" y="2165985"/>
            <a:ext cx="6581232" cy="367734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8449930-3C8D-47FD-618A-D9134AEC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384" y="5843333"/>
            <a:ext cx="3017520" cy="707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alpha val="80000"/>
                  </a:schemeClr>
                </a:solidFill>
              </a:rPr>
              <a:t>Fonte: Autor.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ADB0CA-9A4F-8B6B-A574-B2C6532A6D7C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40191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C5744865-5CF1-6647-78B8-CF7E283D1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930285"/>
              </p:ext>
            </p:extLst>
          </p:nvPr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707BC37-2CE2-690F-FE94-B87EF539C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171" y="2165985"/>
            <a:ext cx="3657657" cy="36365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0F43AB-66BD-6673-74DE-038C8147BD78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648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C5744865-5CF1-6647-78B8-CF7E283D1495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478D517C-AA95-3852-B0DA-A9614FD2D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166" y="2165985"/>
            <a:ext cx="5595666" cy="397914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198739E-47A9-9F7D-A716-C4DB0961F0BC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087059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C5744865-5CF1-6647-78B8-CF7E283D1495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84CACC92-8F4E-5E96-5E24-D235D29B4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166" y="2165985"/>
            <a:ext cx="5595667" cy="397914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65ABF79-30DA-6C32-1E4E-1EC6BF963E7F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2591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INTRODUÇÃO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786D40D4-3568-36C7-4A5A-A9792908A3FB}"/>
              </a:ext>
            </a:extLst>
          </p:cNvPr>
          <p:cNvGraphicFramePr>
            <a:graphicFrameLocks/>
          </p:cNvGraphicFramePr>
          <p:nvPr/>
        </p:nvGraphicFramePr>
        <p:xfrm>
          <a:off x="8212851" y="485775"/>
          <a:ext cx="3392409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177C23A-B492-95BB-7B2E-5C7B0F76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2165985"/>
            <a:ext cx="10550025" cy="3677348"/>
          </a:xfrm>
        </p:spPr>
        <p:txBody>
          <a:bodyPr anchor="t">
            <a:normAutofit/>
          </a:bodyPr>
          <a:lstStyle/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Problematização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4E2AD0-C406-84B0-65C7-B2DE8D8AFC34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188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PROJETO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C5744865-5CF1-6647-78B8-CF7E283D1495}"/>
              </a:ext>
            </a:extLst>
          </p:cNvPr>
          <p:cNvGraphicFramePr>
            <a:graphicFrameLocks/>
          </p:cNvGraphicFramePr>
          <p:nvPr/>
        </p:nvGraphicFramePr>
        <p:xfrm>
          <a:off x="8237220" y="485775"/>
          <a:ext cx="336804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ACA746C0-4CDC-C6A7-22CE-CCCFB464D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167" y="2168852"/>
            <a:ext cx="5595666" cy="397914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E4E73E-CB00-C2FF-44C6-D6424C2DDA3E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617650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CONSIDERAÇÕES FINAIS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ED915E8-7AC5-E3B6-224E-5D88FCB37036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endParaRPr lang="pt-BR" sz="4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C25D9E-792B-F292-B6CF-B5D859F898E4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34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6A60A2F-C272-13D0-7271-989EDC8B3E0A}"/>
              </a:ext>
            </a:extLst>
          </p:cNvPr>
          <p:cNvSpPr txBox="1">
            <a:spLocks/>
          </p:cNvSpPr>
          <p:nvPr/>
        </p:nvSpPr>
        <p:spPr>
          <a:xfrm>
            <a:off x="1242060" y="23183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Importância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Metodologia empregada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Levantamento de Trabalho Correlatos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TTCIII</a:t>
            </a:r>
          </a:p>
        </p:txBody>
      </p:sp>
    </p:spTree>
    <p:extLst>
      <p:ext uri="{BB962C8B-B14F-4D97-AF65-F5344CB8AC3E}">
        <p14:creationId xmlns:p14="http://schemas.microsoft.com/office/powerpoint/2010/main" val="350356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REFERÊNCIAS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CD1BF2-A3C6-342D-2DD9-80A9004C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ALVES, </a:t>
            </a:r>
            <a:r>
              <a:rPr lang="pt-BR" dirty="0" err="1"/>
              <a:t>Dayler</a:t>
            </a:r>
            <a:r>
              <a:rPr lang="pt-BR" dirty="0"/>
              <a:t> Vinicius Miranda; PEREIRA, </a:t>
            </a:r>
            <a:r>
              <a:rPr lang="pt-BR" dirty="0" err="1"/>
              <a:t>Italo</a:t>
            </a:r>
            <a:r>
              <a:rPr lang="pt-BR" dirty="0"/>
              <a:t> Magno; SILVA, Caio Lucas Pereira da. BD-EDUC: Uma aplicação web para ensino de consultas SQL. </a:t>
            </a:r>
            <a:r>
              <a:rPr lang="pt-BR" b="1" dirty="0"/>
              <a:t>IX Seminário de Iniciação Científica do </a:t>
            </a:r>
            <a:r>
              <a:rPr lang="pt-BR" b="1" dirty="0" err="1"/>
              <a:t>Ifmg</a:t>
            </a:r>
            <a:r>
              <a:rPr lang="pt-BR" b="1" dirty="0"/>
              <a:t>:</a:t>
            </a:r>
            <a:r>
              <a:rPr lang="pt-BR" dirty="0"/>
              <a:t> 07 a 09 de julho de 2021, Planeta IFMG., Minas Gerais, p. 1-5, jul. 2021.</a:t>
            </a:r>
          </a:p>
          <a:p>
            <a:r>
              <a:rPr lang="pt-BR" dirty="0"/>
              <a:t>CAGLIERO, Luca; RUSSIS, Luigi de; FARINETTI, Laura; MONTANARO, Teodoro. </a:t>
            </a:r>
            <a:r>
              <a:rPr lang="pt-BR" dirty="0" err="1"/>
              <a:t>Improving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Effectiveness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SQL Learning </a:t>
            </a:r>
            <a:r>
              <a:rPr lang="pt-BR" dirty="0" err="1"/>
              <a:t>Practice</a:t>
            </a:r>
            <a:r>
              <a:rPr lang="pt-BR" dirty="0"/>
              <a:t>: a data-</a:t>
            </a:r>
            <a:r>
              <a:rPr lang="pt-BR" dirty="0" err="1"/>
              <a:t>driven</a:t>
            </a:r>
            <a:r>
              <a:rPr lang="pt-BR" dirty="0"/>
              <a:t> approach. </a:t>
            </a:r>
            <a:r>
              <a:rPr lang="pt-BR" b="1" dirty="0"/>
              <a:t>2018 </a:t>
            </a:r>
            <a:r>
              <a:rPr lang="pt-BR" b="1" dirty="0" err="1"/>
              <a:t>Ieee</a:t>
            </a:r>
            <a:r>
              <a:rPr lang="pt-BR" b="1" dirty="0"/>
              <a:t> 42Nd Annual Computer Software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Applications</a:t>
            </a:r>
            <a:r>
              <a:rPr lang="pt-BR" b="1" dirty="0"/>
              <a:t> </a:t>
            </a:r>
            <a:r>
              <a:rPr lang="pt-BR" b="1" dirty="0" err="1"/>
              <a:t>Conference</a:t>
            </a:r>
            <a:r>
              <a:rPr lang="pt-BR" b="1" dirty="0"/>
              <a:t> (</a:t>
            </a:r>
            <a:r>
              <a:rPr lang="pt-BR" b="1" dirty="0" err="1"/>
              <a:t>Compsac</a:t>
            </a:r>
            <a:r>
              <a:rPr lang="pt-BR" b="1" dirty="0"/>
              <a:t>)</a:t>
            </a:r>
            <a:r>
              <a:rPr lang="pt-BR" dirty="0"/>
              <a:t>, [S.L.], v. 1, n. 1, p. 1-11, jul. 2018. IEEE. http://dx.doi.org/10.1109/compsac.2018.00174. Disponível em: https://www.researchgate.net/publication/325828139_Improving_the_Effectiveness_of_SQ </a:t>
            </a:r>
            <a:r>
              <a:rPr lang="pt-BR" dirty="0" err="1"/>
              <a:t>L_Learning_Practice_A_Data-Driven_Approach</a:t>
            </a:r>
            <a:r>
              <a:rPr lang="pt-BR" dirty="0"/>
              <a:t>. Acesso em: 19 out. 2022. </a:t>
            </a:r>
          </a:p>
          <a:p>
            <a:r>
              <a:rPr lang="pt-BR" dirty="0"/>
              <a:t>COPED (São Paulo). Secretaria da Educação do Estado de São Paulo. </a:t>
            </a:r>
            <a:r>
              <a:rPr lang="pt-BR" b="1" dirty="0"/>
              <a:t>Boas Práticas</a:t>
            </a:r>
            <a:r>
              <a:rPr lang="pt-BR" dirty="0"/>
              <a:t>. 2020. Disponível em: http://www.educacao.sp.gov.br/</a:t>
            </a:r>
            <a:r>
              <a:rPr lang="pt-BR" dirty="0" err="1"/>
              <a:t>coped</a:t>
            </a:r>
            <a:r>
              <a:rPr lang="pt-BR" dirty="0"/>
              <a:t>/boas-praticas/. Acesso em: 10 set. 2022. </a:t>
            </a:r>
          </a:p>
          <a:p>
            <a:r>
              <a:rPr lang="pt-BR" dirty="0"/>
              <a:t>ESTADÃO (São Paulo). </a:t>
            </a:r>
            <a:r>
              <a:rPr lang="pt-BR" b="1" dirty="0"/>
              <a:t>TRABALHO EM EQUIPE</a:t>
            </a:r>
            <a:r>
              <a:rPr lang="pt-BR" dirty="0"/>
              <a:t>. 2018. Disponível em: http://patrocinados.estadao.com.br/</a:t>
            </a:r>
            <a:r>
              <a:rPr lang="pt-BR" dirty="0" err="1"/>
              <a:t>gestaoemfoco</a:t>
            </a:r>
            <a:r>
              <a:rPr lang="pt-BR" dirty="0"/>
              <a:t>/</a:t>
            </a:r>
            <a:r>
              <a:rPr lang="pt-BR" dirty="0" err="1"/>
              <a:t>metodo</a:t>
            </a:r>
            <a:r>
              <a:rPr lang="pt-BR" dirty="0"/>
              <a:t>-de-melhoria-de-resultados-</a:t>
            </a:r>
            <a:r>
              <a:rPr lang="pt-BR" dirty="0" err="1"/>
              <a:t>mmr</a:t>
            </a:r>
            <a:r>
              <a:rPr lang="pt-BR" dirty="0"/>
              <a:t>/. Acesso em: 2 nov. 2022.</a:t>
            </a:r>
          </a:p>
          <a:p>
            <a:r>
              <a:rPr lang="pt-BR" dirty="0"/>
              <a:t>MEC (Brasil). </a:t>
            </a:r>
            <a:r>
              <a:rPr lang="pt-BR" b="1" dirty="0"/>
              <a:t>Um milhão de alunos têm acesso à internet por meio de programa do Governo Federal</a:t>
            </a:r>
            <a:r>
              <a:rPr lang="pt-BR" dirty="0"/>
              <a:t>. 2019. Disponível em: http://portal.mec.gov.br/ultimas-noticias/12-acoesprogramas-e-projetos-637152388/75761-um-milhao-de-alunos-tem-acesso-a-internet-pormeio-de-programa-do-governo-federal. Acesso em: 15 out. 2022.</a:t>
            </a:r>
          </a:p>
          <a:p>
            <a:r>
              <a:rPr lang="pt-BR" dirty="0"/>
              <a:t>OLIARI, M. A. M.; ULIANA, J. J. M.; MAIA, B. M. S.; SILVA, M. M. da; GAMA, S. D.; PAIVA, T. T.; GOMES, R. L.; COSTA, P. D.; GUIMARÃES, R. L. Coletânea de uma Década de Ensino de Programação para Estudantes da Rede Pública no Projeto </a:t>
            </a:r>
            <a:r>
              <a:rPr lang="pt-BR" dirty="0" err="1"/>
              <a:t>Introcomp</a:t>
            </a:r>
            <a:r>
              <a:rPr lang="pt-BR" dirty="0"/>
              <a:t>. </a:t>
            </a:r>
            <a:r>
              <a:rPr lang="pt-BR" b="1" dirty="0"/>
              <a:t>Revista Brasileira de Informática na Educação</a:t>
            </a:r>
            <a:r>
              <a:rPr lang="pt-BR" dirty="0"/>
              <a:t>, [S. l.], v. 29, p. 1202–1231, 2021. DOI: 10.5753/rbie.2021.2125. Disponível em: https://sol.sbc.org.br/</a:t>
            </a:r>
            <a:r>
              <a:rPr lang="pt-BR" dirty="0" err="1"/>
              <a:t>journals</a:t>
            </a:r>
            <a:r>
              <a:rPr lang="pt-BR" dirty="0"/>
              <a:t>/</a:t>
            </a:r>
            <a:r>
              <a:rPr lang="pt-BR" dirty="0" err="1"/>
              <a:t>index.php</a:t>
            </a:r>
            <a:r>
              <a:rPr lang="pt-BR" dirty="0"/>
              <a:t>/</a:t>
            </a:r>
            <a:r>
              <a:rPr lang="pt-BR" dirty="0" err="1"/>
              <a:t>rbie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view</a:t>
            </a:r>
            <a:r>
              <a:rPr lang="pt-BR" dirty="0"/>
              <a:t>/2125. Acesso em: 10 set. 2022. </a:t>
            </a:r>
          </a:p>
          <a:p>
            <a:r>
              <a:rPr lang="pt-BR" dirty="0"/>
              <a:t>RAIOL, Eduardo Paulo Marques. </a:t>
            </a:r>
            <a:r>
              <a:rPr lang="pt-BR" b="1" dirty="0"/>
              <a:t>WEBSQL:</a:t>
            </a:r>
            <a:r>
              <a:rPr lang="pt-BR" dirty="0"/>
              <a:t> uma proposta de um ambiente virtual de ensino e aprendizagem da linguagem </a:t>
            </a:r>
            <a:r>
              <a:rPr lang="pt-BR" dirty="0" err="1"/>
              <a:t>sql</a:t>
            </a:r>
            <a:r>
              <a:rPr lang="pt-BR" dirty="0"/>
              <a:t>. 2015. 94 f. TCC (Graduação) - Curso de Ciência da Computação, Instituto de Ciências Exatas e Naturais, Universidade Federal do Pará, Belém, 2015.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D4B9B6-CD02-BC78-3D3F-5D533786DC7C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225033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6EDE-DA90-8C69-44CE-105E23A6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010" y="765809"/>
            <a:ext cx="9749790" cy="800101"/>
          </a:xfrm>
        </p:spPr>
        <p:txBody>
          <a:bodyPr>
            <a:noAutofit/>
          </a:bodyPr>
          <a:lstStyle/>
          <a:p>
            <a:r>
              <a:rPr lang="pt-BR" sz="1800" b="1" dirty="0">
                <a:latin typeface="+mn-lt"/>
              </a:rPr>
              <a:t>UNIVERSIDADE DO VALE DO ITAJAÍ </a:t>
            </a:r>
            <a:br>
              <a:rPr lang="pt-BR" sz="1800" b="1" dirty="0">
                <a:latin typeface="+mn-lt"/>
              </a:rPr>
            </a:br>
            <a:r>
              <a:rPr lang="pt-BR" sz="1800" b="1" dirty="0">
                <a:latin typeface="+mn-lt"/>
              </a:rPr>
              <a:t>ESCOLA DO MAR, CIÊNCIA E TECNOLOGIA </a:t>
            </a:r>
            <a:br>
              <a:rPr lang="pt-BR" sz="1800" b="1" dirty="0">
                <a:latin typeface="+mn-lt"/>
              </a:rPr>
            </a:br>
            <a:r>
              <a:rPr lang="pt-BR" sz="1800" b="1" dirty="0">
                <a:latin typeface="+mn-lt"/>
              </a:rPr>
              <a:t>CURSO DE ENGENHARIA DE COMPUTAÇÃO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3AC8E69-28E8-48E3-1653-8C73818C4012}"/>
              </a:ext>
            </a:extLst>
          </p:cNvPr>
          <p:cNvSpPr txBox="1">
            <a:spLocks/>
          </p:cNvSpPr>
          <p:nvPr/>
        </p:nvSpPr>
        <p:spPr>
          <a:xfrm>
            <a:off x="1211580" y="2832045"/>
            <a:ext cx="9759315" cy="1193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LINGUAGEM SQL ESTRUTURADA PARA ENSINO ABORDAGEM MAIS SIMPLIFICADA PARA SQL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0613A4-70C5-D130-36C9-4AF15742F2D7}"/>
              </a:ext>
            </a:extLst>
          </p:cNvPr>
          <p:cNvSpPr txBox="1">
            <a:spLocks/>
          </p:cNvSpPr>
          <p:nvPr/>
        </p:nvSpPr>
        <p:spPr>
          <a:xfrm>
            <a:off x="1501139" y="4354830"/>
            <a:ext cx="974979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b="1" dirty="0">
                <a:latin typeface="+mn-lt"/>
              </a:rPr>
              <a:t>Acadêmico: </a:t>
            </a:r>
            <a:r>
              <a:rPr lang="pt-BR" sz="1800" dirty="0">
                <a:latin typeface="+mn-lt"/>
              </a:rPr>
              <a:t>Fabio Ivo Pereira de Oliveira Junior</a:t>
            </a:r>
          </a:p>
          <a:p>
            <a:pPr algn="r"/>
            <a:r>
              <a:rPr lang="pt-BR" sz="1800" b="1" dirty="0">
                <a:latin typeface="+mn-lt"/>
              </a:rPr>
              <a:t>Orientador:  </a:t>
            </a:r>
            <a:r>
              <a:rPr lang="pt-BR" sz="1800" dirty="0">
                <a:latin typeface="+mn-lt"/>
              </a:rPr>
              <a:t>Lucas </a:t>
            </a:r>
            <a:r>
              <a:rPr lang="pt-BR" sz="1800" dirty="0" err="1">
                <a:latin typeface="+mn-lt"/>
              </a:rPr>
              <a:t>Debatin</a:t>
            </a:r>
            <a:r>
              <a:rPr lang="pt-BR" sz="1800" dirty="0">
                <a:latin typeface="+mn-lt"/>
              </a:rPr>
              <a:t>, Mestre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8B5DF85-742E-D2ED-6DD4-C8347DDB5051}"/>
              </a:ext>
            </a:extLst>
          </p:cNvPr>
          <p:cNvSpPr txBox="1">
            <a:spLocks/>
          </p:cNvSpPr>
          <p:nvPr/>
        </p:nvSpPr>
        <p:spPr>
          <a:xfrm>
            <a:off x="1501139" y="4898280"/>
            <a:ext cx="9749790" cy="1193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+mn-lt"/>
              </a:rPr>
              <a:t>Itajaí (SC), novembro de 2022</a:t>
            </a:r>
          </a:p>
        </p:txBody>
      </p:sp>
      <p:pic>
        <p:nvPicPr>
          <p:cNvPr id="2050" name="Picture 2" descr="Nova Era Formaturas">
            <a:extLst>
              <a:ext uri="{FF2B5EF4-FFF2-40B4-BE49-F238E27FC236}">
                <a16:creationId xmlns:a16="http://schemas.microsoft.com/office/drawing/2014/main" id="{C2586AB8-00FA-E353-AF25-1E84A765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90" y="213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FC9F184-5E2A-32B7-AEFE-3714CF108867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1891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INTRODUÇÃO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786D40D4-3568-36C7-4A5A-A9792908A3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829515"/>
              </p:ext>
            </p:extLst>
          </p:nvPr>
        </p:nvGraphicFramePr>
        <p:xfrm>
          <a:off x="8212851" y="485775"/>
          <a:ext cx="3392409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177C23A-B492-95BB-7B2E-5C7B0F76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2165985"/>
            <a:ext cx="10550025" cy="4206240"/>
          </a:xfrm>
        </p:spPr>
        <p:txBody>
          <a:bodyPr anchor="t">
            <a:normAutofit fontScale="92500" lnSpcReduction="10000"/>
          </a:bodyPr>
          <a:lstStyle/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Objetivo Geral:</a:t>
            </a:r>
          </a:p>
          <a:p>
            <a:pPr marL="292608" lvl="1" indent="0">
              <a:buNone/>
            </a:pPr>
            <a:endParaRPr lang="pt-BR" sz="1800" dirty="0">
              <a:effectLst/>
              <a:latin typeface="+mj-lt"/>
              <a:ea typeface="Calibri" panose="020F0502020204030204" pitchFamily="34" charset="0"/>
            </a:endParaRPr>
          </a:p>
          <a:p>
            <a:pPr marL="292608" lvl="1" indent="0">
              <a:buNone/>
            </a:pPr>
            <a:r>
              <a:rPr lang="pt-BR" sz="1800" dirty="0">
                <a:effectLst/>
                <a:latin typeface="+mj-lt"/>
                <a:ea typeface="Calibri" panose="020F0502020204030204" pitchFamily="34" charset="0"/>
              </a:rPr>
              <a:t>Desenvolver uma solução eficaz para a reciclagem de plástico, visando a sustentabilidade ambiental.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tx1">
                    <a:alpha val="80000"/>
                  </a:schemeClr>
                </a:solidFill>
                <a:latin typeface="+mj-lt"/>
              </a:rPr>
              <a:t>Objetivos Específicos:</a:t>
            </a:r>
          </a:p>
          <a:p>
            <a:pPr marL="735965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effectLst/>
                <a:latin typeface="+mj-lt"/>
                <a:ea typeface="Calibri" panose="020F0502020204030204" pitchFamily="34" charset="0"/>
              </a:rPr>
              <a:t>Levantar requisitos de projeto para a caracterização e manejo de plásticos;</a:t>
            </a:r>
          </a:p>
          <a:p>
            <a:pPr marL="735965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effectLst/>
                <a:latin typeface="+mj-lt"/>
                <a:ea typeface="Calibri" panose="020F0502020204030204" pitchFamily="34" charset="0"/>
              </a:rPr>
              <a:t>Especificar os componentes necessários para a otimização dos processos de reciclagem;</a:t>
            </a:r>
          </a:p>
          <a:p>
            <a:pPr marL="735965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effectLst/>
                <a:latin typeface="+mj-lt"/>
                <a:ea typeface="Calibri" panose="020F0502020204030204" pitchFamily="34" charset="0"/>
              </a:rPr>
              <a:t>Desenvolver o projeto conceitual de inovação e sustentabilidade em materiais alternativos;</a:t>
            </a:r>
          </a:p>
          <a:p>
            <a:pPr marL="735965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effectLst/>
                <a:latin typeface="+mj-lt"/>
                <a:ea typeface="Calibri" panose="020F0502020204030204" pitchFamily="34" charset="0"/>
              </a:rPr>
              <a:t>Avaliar a viabilidade da avaliação de impacto e eficiência das práticas de reciclagem adotadas.</a:t>
            </a:r>
          </a:p>
          <a:p>
            <a:pPr marL="829183" lvl="1" indent="-536575">
              <a:buFont typeface="Arial" panose="020B0604020202020204" pitchFamily="34" charset="0"/>
              <a:buChar char="•"/>
            </a:pPr>
            <a:endParaRPr lang="pt-BR" sz="4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4E2AD0-C406-84B0-65C7-B2DE8D8AFC34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054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METODOLOGIA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FE49F04D-679D-E950-BBF8-C61F016F8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286815"/>
              </p:ext>
            </p:extLst>
          </p:nvPr>
        </p:nvGraphicFramePr>
        <p:xfrm>
          <a:off x="1200150" y="1885950"/>
          <a:ext cx="993267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8656E7D-0F2D-49D5-E579-AA43FFDE4854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711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FUNDAMENTAÇÃO TEORICA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C39B6500-CF0A-0124-D8C6-75A573E7D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086373"/>
              </p:ext>
            </p:extLst>
          </p:nvPr>
        </p:nvGraphicFramePr>
        <p:xfrm>
          <a:off x="8328660" y="485775"/>
          <a:ext cx="339090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7F76182-4A11-FBC4-EE3D-0AE95F5C3EF4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Conceito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Modelo Relacional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SGBD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0EA473-5E83-EE10-8EF9-70ADC6F73C76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3880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FUNDAMENTAÇÃO TEORICA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9374F788-75C3-D23C-8FB0-FBA3491A5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043460"/>
              </p:ext>
            </p:extLst>
          </p:nvPr>
        </p:nvGraphicFramePr>
        <p:xfrm>
          <a:off x="8328660" y="485775"/>
          <a:ext cx="339090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F819093-1939-07EB-CEAF-B602189D9F7D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Definição</a:t>
            </a:r>
          </a:p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Tipos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B66BAB-034D-FA5E-FE62-8B6B05BDBDB1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812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FUNDAMENTAÇÃO TEORICA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9374F788-75C3-D23C-8FB0-FBA3491A5989}"/>
              </a:ext>
            </a:extLst>
          </p:cNvPr>
          <p:cNvGraphicFramePr>
            <a:graphicFrameLocks/>
          </p:cNvGraphicFramePr>
          <p:nvPr/>
        </p:nvGraphicFramePr>
        <p:xfrm>
          <a:off x="8328660" y="485775"/>
          <a:ext cx="339090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F819093-1939-07EB-CEAF-B602189D9F7D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Comandos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CREATE;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INSERT;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UPDATE;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DELETE;</a:t>
            </a:r>
          </a:p>
          <a:p>
            <a:pPr marL="864108" lvl="1" indent="-571500">
              <a:buFont typeface="Wingdings" panose="05000000000000000000" pitchFamily="2" charset="2"/>
              <a:buChar char="§"/>
            </a:pPr>
            <a:r>
              <a:rPr lang="pt-BR" sz="4200" dirty="0">
                <a:solidFill>
                  <a:schemeClr val="tx1">
                    <a:alpha val="80000"/>
                  </a:schemeClr>
                </a:solidFill>
              </a:rPr>
              <a:t>SELECT.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959F4B-B20C-60FC-BC42-ABB96CDC9EE5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136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2E92-5DBE-8118-EF1E-A5603AC8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822960"/>
            <a:ext cx="10515600" cy="100584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2">
                    <a:lumMod val="10000"/>
                  </a:schemeClr>
                </a:solidFill>
              </a:rPr>
              <a:t>FUNDAMENTAÇÃO TEORICA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9374F788-75C3-D23C-8FB0-FBA3491A5989}"/>
              </a:ext>
            </a:extLst>
          </p:cNvPr>
          <p:cNvGraphicFramePr>
            <a:graphicFrameLocks/>
          </p:cNvGraphicFramePr>
          <p:nvPr/>
        </p:nvGraphicFramePr>
        <p:xfrm>
          <a:off x="8328660" y="485775"/>
          <a:ext cx="3390900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F819093-1939-07EB-CEAF-B602189D9F7D}"/>
              </a:ext>
            </a:extLst>
          </p:cNvPr>
          <p:cNvSpPr txBox="1">
            <a:spLocks/>
          </p:cNvSpPr>
          <p:nvPr/>
        </p:nvSpPr>
        <p:spPr>
          <a:xfrm>
            <a:off x="1089660" y="2165985"/>
            <a:ext cx="10550025" cy="367734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alpha val="80000"/>
                  </a:schemeClr>
                </a:solidFill>
              </a:rPr>
              <a:t>Boas Práticas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A228F1-1D6A-D461-6E5E-326A2104E30F}"/>
              </a:ext>
            </a:extLst>
          </p:cNvPr>
          <p:cNvSpPr txBox="1"/>
          <p:nvPr/>
        </p:nvSpPr>
        <p:spPr>
          <a:xfrm>
            <a:off x="11532870" y="6396335"/>
            <a:ext cx="6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2221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5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7F7F7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997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Retrospectiva</vt:lpstr>
      <vt:lpstr>UNIVERSIDADE DO VALE DO ITAJAÍ  ESCOLA DO MAR, CIÊNCIA E TECNOLOGIA  CURSO DE ENGENHARIA DE COMPUTAÇÃO </vt:lpstr>
      <vt:lpstr>INTRODUÇÃO</vt:lpstr>
      <vt:lpstr>INTRODUÇÃO</vt:lpstr>
      <vt:lpstr>INTRODUÇÃO</vt:lpstr>
      <vt:lpstr>METODOLOGIA</vt:lpstr>
      <vt:lpstr>FUNDAMENTAÇÃO TEORICA</vt:lpstr>
      <vt:lpstr>FUNDAMENTAÇÃO TEORICA</vt:lpstr>
      <vt:lpstr>FUNDAMENTAÇÃO TEORICA</vt:lpstr>
      <vt:lpstr>FUNDAMENTAÇÃO TEORICA</vt:lpstr>
      <vt:lpstr>FUNDAMENTAÇÃO TEORICA</vt:lpstr>
      <vt:lpstr>FUNDAMENTAÇÃO TEORICA</vt:lpstr>
      <vt:lpstr>FUNDAMENTAÇÃO TEORICA</vt:lpstr>
      <vt:lpstr>PROJETO</vt:lpstr>
      <vt:lpstr>PROJETO</vt:lpstr>
      <vt:lpstr>PROJETO</vt:lpstr>
      <vt:lpstr>PROJETO</vt:lpstr>
      <vt:lpstr>PROJETO</vt:lpstr>
      <vt:lpstr>PROJETO</vt:lpstr>
      <vt:lpstr>PROJETO</vt:lpstr>
      <vt:lpstr>PROJETO</vt:lpstr>
      <vt:lpstr>Apresentação do PowerPoint</vt:lpstr>
      <vt:lpstr>PROJETO</vt:lpstr>
      <vt:lpstr>PROJETO</vt:lpstr>
      <vt:lpstr>PROJETO</vt:lpstr>
      <vt:lpstr>PROJETO</vt:lpstr>
      <vt:lpstr>PROJETO</vt:lpstr>
      <vt:lpstr>PROJETO</vt:lpstr>
      <vt:lpstr>PROJETO</vt:lpstr>
      <vt:lpstr>PROJETO</vt:lpstr>
      <vt:lpstr>PROJETO</vt:lpstr>
      <vt:lpstr>CONSIDERAÇÕES FINAIS</vt:lpstr>
      <vt:lpstr>REFERÊNCIAS</vt:lpstr>
      <vt:lpstr>UNIVERSIDADE DO VALE DO ITAJAÍ  ESCOLA DO MAR, CIÊNCIA E TECNOLOGIA  CURSO DE ENGENHARIA DE COMPUTAÇÃO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VALE DO ITAJAÍ  ESCOLA DO MAR, CIÊNCIA E TECNOLOGIA  CURSO DE ENGENHARIA DE COMPUTAÇÃO </dc:title>
  <dc:creator>Fabio Ivo Pereira de Oliveira Junior</dc:creator>
  <cp:lastModifiedBy>Fabio Ivo Pereira de Oliveira Junior</cp:lastModifiedBy>
  <cp:revision>9</cp:revision>
  <dcterms:created xsi:type="dcterms:W3CDTF">2022-11-21T01:41:30Z</dcterms:created>
  <dcterms:modified xsi:type="dcterms:W3CDTF">2024-04-08T21:24:12Z</dcterms:modified>
</cp:coreProperties>
</file>