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7556500" cy="10693400"/>
  <p:notesSz cx="7556500" cy="10693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1044" y="-14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203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4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COMP</a:t>
            </a:r>
            <a:r>
              <a:rPr spc="-15" dirty="0"/>
              <a:t>U</a:t>
            </a:r>
            <a:r>
              <a:rPr dirty="0"/>
              <a:t>T</a:t>
            </a:r>
            <a:r>
              <a:rPr spc="-5" dirty="0"/>
              <a:t>E</a:t>
            </a:r>
            <a:r>
              <a:rPr dirty="0"/>
              <a:t>R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15" dirty="0"/>
              <a:t>R</a:t>
            </a:r>
            <a:r>
              <a:rPr dirty="0"/>
              <a:t>CH</a:t>
            </a:r>
            <a:r>
              <a:rPr spc="-15" dirty="0"/>
              <a:t>I</a:t>
            </a:r>
            <a:r>
              <a:rPr dirty="0"/>
              <a:t>T</a:t>
            </a:r>
            <a:r>
              <a:rPr spc="-5" dirty="0"/>
              <a:t>E</a:t>
            </a:r>
            <a:r>
              <a:rPr spc="-10" dirty="0"/>
              <a:t>C</a:t>
            </a:r>
            <a:r>
              <a:rPr dirty="0"/>
              <a:t>T</a:t>
            </a:r>
            <a:r>
              <a:rPr spc="-10" dirty="0"/>
              <a:t>U</a:t>
            </a:r>
            <a:r>
              <a:rPr spc="-5" dirty="0"/>
              <a:t>R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OR</a:t>
            </a:r>
            <a:r>
              <a:rPr dirty="0"/>
              <a:t>G</a:t>
            </a:r>
            <a:r>
              <a:rPr spc="-10" dirty="0"/>
              <a:t>AN</a:t>
            </a:r>
            <a:r>
              <a:rPr spc="-5" dirty="0"/>
              <a:t>IZA</a:t>
            </a:r>
            <a:r>
              <a:rPr dirty="0"/>
              <a:t>T</a:t>
            </a:r>
            <a:r>
              <a:rPr spc="-5" dirty="0"/>
              <a:t>I</a:t>
            </a:r>
            <a:r>
              <a:rPr spc="-15" dirty="0"/>
              <a:t>O</a:t>
            </a:r>
            <a:r>
              <a:rPr dirty="0"/>
              <a:t>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90170">
              <a:lnSpc>
                <a:spcPct val="100000"/>
              </a:lnSpc>
            </a:pPr>
            <a:r>
              <a:rPr dirty="0"/>
              <a:t>Pa</a:t>
            </a:r>
            <a:r>
              <a:rPr spc="-10" dirty="0"/>
              <a:t>g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COMP</a:t>
            </a:r>
            <a:r>
              <a:rPr spc="-15" dirty="0"/>
              <a:t>U</a:t>
            </a:r>
            <a:r>
              <a:rPr dirty="0"/>
              <a:t>T</a:t>
            </a:r>
            <a:r>
              <a:rPr spc="-5" dirty="0"/>
              <a:t>E</a:t>
            </a:r>
            <a:r>
              <a:rPr dirty="0"/>
              <a:t>R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15" dirty="0"/>
              <a:t>R</a:t>
            </a:r>
            <a:r>
              <a:rPr dirty="0"/>
              <a:t>CH</a:t>
            </a:r>
            <a:r>
              <a:rPr spc="-15" dirty="0"/>
              <a:t>I</a:t>
            </a:r>
            <a:r>
              <a:rPr dirty="0"/>
              <a:t>T</a:t>
            </a:r>
            <a:r>
              <a:rPr spc="-5" dirty="0"/>
              <a:t>E</a:t>
            </a:r>
            <a:r>
              <a:rPr spc="-10" dirty="0"/>
              <a:t>C</a:t>
            </a:r>
            <a:r>
              <a:rPr dirty="0"/>
              <a:t>T</a:t>
            </a:r>
            <a:r>
              <a:rPr spc="-10" dirty="0"/>
              <a:t>U</a:t>
            </a:r>
            <a:r>
              <a:rPr spc="-5" dirty="0"/>
              <a:t>R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OR</a:t>
            </a:r>
            <a:r>
              <a:rPr dirty="0"/>
              <a:t>G</a:t>
            </a:r>
            <a:r>
              <a:rPr spc="-10" dirty="0"/>
              <a:t>AN</a:t>
            </a:r>
            <a:r>
              <a:rPr spc="-5" dirty="0"/>
              <a:t>IZA</a:t>
            </a:r>
            <a:r>
              <a:rPr dirty="0"/>
              <a:t>T</a:t>
            </a:r>
            <a:r>
              <a:rPr spc="-5" dirty="0"/>
              <a:t>I</a:t>
            </a:r>
            <a:r>
              <a:rPr spc="-15" dirty="0"/>
              <a:t>O</a:t>
            </a:r>
            <a:r>
              <a:rPr dirty="0"/>
              <a:t>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90170">
              <a:lnSpc>
                <a:spcPct val="100000"/>
              </a:lnSpc>
            </a:pPr>
            <a:r>
              <a:rPr dirty="0"/>
              <a:t>Pa</a:t>
            </a:r>
            <a:r>
              <a:rPr spc="-10" dirty="0"/>
              <a:t>g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COMP</a:t>
            </a:r>
            <a:r>
              <a:rPr spc="-15" dirty="0"/>
              <a:t>U</a:t>
            </a:r>
            <a:r>
              <a:rPr dirty="0"/>
              <a:t>T</a:t>
            </a:r>
            <a:r>
              <a:rPr spc="-5" dirty="0"/>
              <a:t>E</a:t>
            </a:r>
            <a:r>
              <a:rPr dirty="0"/>
              <a:t>R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15" dirty="0"/>
              <a:t>R</a:t>
            </a:r>
            <a:r>
              <a:rPr dirty="0"/>
              <a:t>CH</a:t>
            </a:r>
            <a:r>
              <a:rPr spc="-15" dirty="0"/>
              <a:t>I</a:t>
            </a:r>
            <a:r>
              <a:rPr dirty="0"/>
              <a:t>T</a:t>
            </a:r>
            <a:r>
              <a:rPr spc="-5" dirty="0"/>
              <a:t>E</a:t>
            </a:r>
            <a:r>
              <a:rPr spc="-10" dirty="0"/>
              <a:t>C</a:t>
            </a:r>
            <a:r>
              <a:rPr dirty="0"/>
              <a:t>T</a:t>
            </a:r>
            <a:r>
              <a:rPr spc="-10" dirty="0"/>
              <a:t>U</a:t>
            </a:r>
            <a:r>
              <a:rPr spc="-5" dirty="0"/>
              <a:t>R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OR</a:t>
            </a:r>
            <a:r>
              <a:rPr dirty="0"/>
              <a:t>G</a:t>
            </a:r>
            <a:r>
              <a:rPr spc="-10" dirty="0"/>
              <a:t>AN</a:t>
            </a:r>
            <a:r>
              <a:rPr spc="-5" dirty="0"/>
              <a:t>IZA</a:t>
            </a:r>
            <a:r>
              <a:rPr dirty="0"/>
              <a:t>T</a:t>
            </a:r>
            <a:r>
              <a:rPr spc="-5" dirty="0"/>
              <a:t>I</a:t>
            </a:r>
            <a:r>
              <a:rPr spc="-15" dirty="0"/>
              <a:t>O</a:t>
            </a:r>
            <a:r>
              <a:rPr dirty="0"/>
              <a:t>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90170">
              <a:lnSpc>
                <a:spcPct val="100000"/>
              </a:lnSpc>
            </a:pPr>
            <a:r>
              <a:rPr dirty="0"/>
              <a:t>Pa</a:t>
            </a:r>
            <a:r>
              <a:rPr spc="-10" dirty="0"/>
              <a:t>g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COMP</a:t>
            </a:r>
            <a:r>
              <a:rPr spc="-15" dirty="0"/>
              <a:t>U</a:t>
            </a:r>
            <a:r>
              <a:rPr dirty="0"/>
              <a:t>T</a:t>
            </a:r>
            <a:r>
              <a:rPr spc="-5" dirty="0"/>
              <a:t>E</a:t>
            </a:r>
            <a:r>
              <a:rPr dirty="0"/>
              <a:t>R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15" dirty="0"/>
              <a:t>R</a:t>
            </a:r>
            <a:r>
              <a:rPr dirty="0"/>
              <a:t>CH</a:t>
            </a:r>
            <a:r>
              <a:rPr spc="-15" dirty="0"/>
              <a:t>I</a:t>
            </a:r>
            <a:r>
              <a:rPr dirty="0"/>
              <a:t>T</a:t>
            </a:r>
            <a:r>
              <a:rPr spc="-5" dirty="0"/>
              <a:t>E</a:t>
            </a:r>
            <a:r>
              <a:rPr spc="-10" dirty="0"/>
              <a:t>C</a:t>
            </a:r>
            <a:r>
              <a:rPr dirty="0"/>
              <a:t>T</a:t>
            </a:r>
            <a:r>
              <a:rPr spc="-10" dirty="0"/>
              <a:t>U</a:t>
            </a:r>
            <a:r>
              <a:rPr spc="-5" dirty="0"/>
              <a:t>R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OR</a:t>
            </a:r>
            <a:r>
              <a:rPr dirty="0"/>
              <a:t>G</a:t>
            </a:r>
            <a:r>
              <a:rPr spc="-10" dirty="0"/>
              <a:t>AN</a:t>
            </a:r>
            <a:r>
              <a:rPr spc="-5" dirty="0"/>
              <a:t>IZA</a:t>
            </a:r>
            <a:r>
              <a:rPr dirty="0"/>
              <a:t>T</a:t>
            </a:r>
            <a:r>
              <a:rPr spc="-5" dirty="0"/>
              <a:t>I</a:t>
            </a:r>
            <a:r>
              <a:rPr spc="-15" dirty="0"/>
              <a:t>O</a:t>
            </a:r>
            <a:r>
              <a:rPr dirty="0"/>
              <a:t>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90170">
              <a:lnSpc>
                <a:spcPct val="100000"/>
              </a:lnSpc>
            </a:pPr>
            <a:r>
              <a:rPr dirty="0"/>
              <a:t>Pa</a:t>
            </a:r>
            <a:r>
              <a:rPr spc="-10" dirty="0"/>
              <a:t>g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COMP</a:t>
            </a:r>
            <a:r>
              <a:rPr spc="-15" dirty="0"/>
              <a:t>U</a:t>
            </a:r>
            <a:r>
              <a:rPr dirty="0"/>
              <a:t>T</a:t>
            </a:r>
            <a:r>
              <a:rPr spc="-5" dirty="0"/>
              <a:t>E</a:t>
            </a:r>
            <a:r>
              <a:rPr dirty="0"/>
              <a:t>R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15" dirty="0"/>
              <a:t>R</a:t>
            </a:r>
            <a:r>
              <a:rPr dirty="0"/>
              <a:t>CH</a:t>
            </a:r>
            <a:r>
              <a:rPr spc="-15" dirty="0"/>
              <a:t>I</a:t>
            </a:r>
            <a:r>
              <a:rPr dirty="0"/>
              <a:t>T</a:t>
            </a:r>
            <a:r>
              <a:rPr spc="-5" dirty="0"/>
              <a:t>E</a:t>
            </a:r>
            <a:r>
              <a:rPr spc="-10" dirty="0"/>
              <a:t>C</a:t>
            </a:r>
            <a:r>
              <a:rPr dirty="0"/>
              <a:t>T</a:t>
            </a:r>
            <a:r>
              <a:rPr spc="-10" dirty="0"/>
              <a:t>U</a:t>
            </a:r>
            <a:r>
              <a:rPr spc="-5" dirty="0"/>
              <a:t>R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OR</a:t>
            </a:r>
            <a:r>
              <a:rPr dirty="0"/>
              <a:t>G</a:t>
            </a:r>
            <a:r>
              <a:rPr spc="-10" dirty="0"/>
              <a:t>AN</a:t>
            </a:r>
            <a:r>
              <a:rPr spc="-5" dirty="0"/>
              <a:t>IZA</a:t>
            </a:r>
            <a:r>
              <a:rPr dirty="0"/>
              <a:t>T</a:t>
            </a:r>
            <a:r>
              <a:rPr spc="-5" dirty="0"/>
              <a:t>I</a:t>
            </a:r>
            <a:r>
              <a:rPr spc="-15" dirty="0"/>
              <a:t>O</a:t>
            </a:r>
            <a:r>
              <a:rPr dirty="0"/>
              <a:t>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90170">
              <a:lnSpc>
                <a:spcPct val="100000"/>
              </a:lnSpc>
            </a:pPr>
            <a:r>
              <a:rPr dirty="0"/>
              <a:t>Pa</a:t>
            </a:r>
            <a:r>
              <a:rPr spc="-10" dirty="0"/>
              <a:t>g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12647" y="9915594"/>
            <a:ext cx="6608445" cy="0"/>
          </a:xfrm>
          <a:custGeom>
            <a:avLst/>
            <a:gdLst/>
            <a:ahLst/>
            <a:cxnLst/>
            <a:rect l="l" t="t" r="r" b="b"/>
            <a:pathLst>
              <a:path w="6608445">
                <a:moveTo>
                  <a:pt x="0" y="0"/>
                </a:moveTo>
                <a:lnTo>
                  <a:pt x="6608063" y="0"/>
                </a:lnTo>
              </a:path>
            </a:pathLst>
          </a:custGeom>
          <a:ln w="39369">
            <a:solidFill>
              <a:srgbClr val="61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12647" y="9948360"/>
            <a:ext cx="6608445" cy="0"/>
          </a:xfrm>
          <a:custGeom>
            <a:avLst/>
            <a:gdLst/>
            <a:ahLst/>
            <a:cxnLst/>
            <a:rect l="l" t="t" r="r" b="b"/>
            <a:pathLst>
              <a:path w="6608445">
                <a:moveTo>
                  <a:pt x="0" y="0"/>
                </a:moveTo>
                <a:lnTo>
                  <a:pt x="6608063" y="0"/>
                </a:lnTo>
              </a:path>
            </a:pathLst>
          </a:custGeom>
          <a:ln w="10413">
            <a:solidFill>
              <a:srgbClr val="61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5"/>
            <a:ext cx="6806564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4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8236" y="9972904"/>
            <a:ext cx="3040379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COMP</a:t>
            </a:r>
            <a:r>
              <a:rPr spc="-15" dirty="0"/>
              <a:t>U</a:t>
            </a:r>
            <a:r>
              <a:rPr dirty="0"/>
              <a:t>T</a:t>
            </a:r>
            <a:r>
              <a:rPr spc="-5" dirty="0"/>
              <a:t>E</a:t>
            </a:r>
            <a:r>
              <a:rPr dirty="0"/>
              <a:t>R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15" dirty="0"/>
              <a:t>R</a:t>
            </a:r>
            <a:r>
              <a:rPr dirty="0"/>
              <a:t>CH</a:t>
            </a:r>
            <a:r>
              <a:rPr spc="-15" dirty="0"/>
              <a:t>I</a:t>
            </a:r>
            <a:r>
              <a:rPr dirty="0"/>
              <a:t>T</a:t>
            </a:r>
            <a:r>
              <a:rPr spc="-5" dirty="0"/>
              <a:t>E</a:t>
            </a:r>
            <a:r>
              <a:rPr spc="-10" dirty="0"/>
              <a:t>C</a:t>
            </a:r>
            <a:r>
              <a:rPr dirty="0"/>
              <a:t>T</a:t>
            </a:r>
            <a:r>
              <a:rPr spc="-10" dirty="0"/>
              <a:t>U</a:t>
            </a:r>
            <a:r>
              <a:rPr spc="-5" dirty="0"/>
              <a:t>R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OR</a:t>
            </a:r>
            <a:r>
              <a:rPr dirty="0"/>
              <a:t>G</a:t>
            </a:r>
            <a:r>
              <a:rPr spc="-10" dirty="0"/>
              <a:t>AN</a:t>
            </a:r>
            <a:r>
              <a:rPr spc="-5" dirty="0"/>
              <a:t>IZA</a:t>
            </a:r>
            <a:r>
              <a:rPr dirty="0"/>
              <a:t>T</a:t>
            </a:r>
            <a:r>
              <a:rPr spc="-5" dirty="0"/>
              <a:t>I</a:t>
            </a:r>
            <a:r>
              <a:rPr spc="-15" dirty="0"/>
              <a:t>O</a:t>
            </a:r>
            <a:r>
              <a:rPr dirty="0"/>
              <a:t>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718813" y="9972904"/>
            <a:ext cx="50927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90170">
              <a:lnSpc>
                <a:spcPct val="100000"/>
              </a:lnSpc>
            </a:pPr>
            <a:r>
              <a:rPr dirty="0"/>
              <a:t>Pa</a:t>
            </a:r>
            <a:r>
              <a:rPr spc="-10" dirty="0"/>
              <a:t>g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13.jp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15.jp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 /><Relationship Id="rId7" Type="http://schemas.openxmlformats.org/officeDocument/2006/relationships/image" Target="../media/image20.jp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9.jpg" /><Relationship Id="rId5" Type="http://schemas.openxmlformats.org/officeDocument/2006/relationships/image" Target="../media/image18.jpg" /><Relationship Id="rId4" Type="http://schemas.openxmlformats.org/officeDocument/2006/relationships/image" Target="../media/image17.jp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23.jpg" /><Relationship Id="rId4" Type="http://schemas.openxmlformats.org/officeDocument/2006/relationships/image" Target="../media/image22.jp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5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5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 /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27.jp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4.jp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6.jpg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9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764794"/>
            <a:ext cx="6595109" cy="9051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8390">
              <a:lnSpc>
                <a:spcPct val="100000"/>
              </a:lnSpc>
            </a:pPr>
            <a:r>
              <a:rPr sz="1400" b="1" spc="-5" dirty="0">
                <a:solidFill>
                  <a:srgbClr val="365F90"/>
                </a:solidFill>
                <a:latin typeface="Cambria"/>
                <a:cs typeface="Cambria"/>
              </a:rPr>
              <a:t>Un</a:t>
            </a:r>
            <a:r>
              <a:rPr sz="1400" b="1" dirty="0">
                <a:solidFill>
                  <a:srgbClr val="365F90"/>
                </a:solidFill>
                <a:latin typeface="Cambria"/>
                <a:cs typeface="Cambria"/>
              </a:rPr>
              <a:t>i</a:t>
            </a:r>
            <a:r>
              <a:rPr sz="1400" b="1" spc="5" dirty="0">
                <a:solidFill>
                  <a:srgbClr val="365F90"/>
                </a:solidFill>
                <a:latin typeface="Cambria"/>
                <a:cs typeface="Cambria"/>
              </a:rPr>
              <a:t>t</a:t>
            </a:r>
            <a:r>
              <a:rPr sz="1400" b="1" spc="-5" dirty="0">
                <a:solidFill>
                  <a:srgbClr val="365F90"/>
                </a:solidFill>
                <a:latin typeface="Cambria"/>
                <a:cs typeface="Cambria"/>
              </a:rPr>
              <a:t>-1</a:t>
            </a:r>
            <a:r>
              <a:rPr sz="1400" b="1" dirty="0">
                <a:solidFill>
                  <a:srgbClr val="365F90"/>
                </a:solidFill>
                <a:latin typeface="Cambria"/>
                <a:cs typeface="Cambria"/>
              </a:rPr>
              <a:t>:</a:t>
            </a:r>
            <a:r>
              <a:rPr sz="1400" b="1" spc="-55" dirty="0">
                <a:solidFill>
                  <a:srgbClr val="365F9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365F90"/>
                </a:solidFill>
                <a:latin typeface="Cambria"/>
                <a:cs typeface="Cambria"/>
              </a:rPr>
              <a:t>R</a:t>
            </a:r>
            <a:r>
              <a:rPr sz="1400" b="1" spc="-10" dirty="0">
                <a:solidFill>
                  <a:srgbClr val="365F90"/>
                </a:solidFill>
                <a:latin typeface="Cambria"/>
                <a:cs typeface="Cambria"/>
              </a:rPr>
              <a:t>E</a:t>
            </a:r>
            <a:r>
              <a:rPr sz="1400" b="1" dirty="0">
                <a:solidFill>
                  <a:srgbClr val="365F90"/>
                </a:solidFill>
                <a:latin typeface="Cambria"/>
                <a:cs typeface="Cambria"/>
              </a:rPr>
              <a:t>GIS</a:t>
            </a:r>
            <a:r>
              <a:rPr sz="1400" b="1" spc="-10" dirty="0">
                <a:solidFill>
                  <a:srgbClr val="365F90"/>
                </a:solidFill>
                <a:latin typeface="Cambria"/>
                <a:cs typeface="Cambria"/>
              </a:rPr>
              <a:t>T</a:t>
            </a:r>
            <a:r>
              <a:rPr sz="1400" b="1" dirty="0">
                <a:solidFill>
                  <a:srgbClr val="365F90"/>
                </a:solidFill>
                <a:latin typeface="Cambria"/>
                <a:cs typeface="Cambria"/>
              </a:rPr>
              <a:t>ER</a:t>
            </a:r>
            <a:r>
              <a:rPr sz="1400" b="1" spc="-55" dirty="0">
                <a:solidFill>
                  <a:srgbClr val="365F9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365F90"/>
                </a:solidFill>
                <a:latin typeface="Cambria"/>
                <a:cs typeface="Cambria"/>
              </a:rPr>
              <a:t>TRA</a:t>
            </a:r>
            <a:r>
              <a:rPr sz="1400" b="1" spc="-10" dirty="0">
                <a:solidFill>
                  <a:srgbClr val="365F90"/>
                </a:solidFill>
                <a:latin typeface="Cambria"/>
                <a:cs typeface="Cambria"/>
              </a:rPr>
              <a:t>N</a:t>
            </a:r>
            <a:r>
              <a:rPr sz="1400" b="1" spc="-5" dirty="0">
                <a:solidFill>
                  <a:srgbClr val="365F90"/>
                </a:solidFill>
                <a:latin typeface="Cambria"/>
                <a:cs typeface="Cambria"/>
              </a:rPr>
              <a:t>S</a:t>
            </a:r>
            <a:r>
              <a:rPr sz="1400" b="1" spc="-10" dirty="0">
                <a:solidFill>
                  <a:srgbClr val="365F90"/>
                </a:solidFill>
                <a:latin typeface="Cambria"/>
                <a:cs typeface="Cambria"/>
              </a:rPr>
              <a:t>F</a:t>
            </a:r>
            <a:r>
              <a:rPr sz="1400" b="1" dirty="0">
                <a:solidFill>
                  <a:srgbClr val="365F90"/>
                </a:solidFill>
                <a:latin typeface="Cambria"/>
                <a:cs typeface="Cambria"/>
              </a:rPr>
              <a:t>ER</a:t>
            </a:r>
            <a:r>
              <a:rPr sz="1400" b="1" spc="-50" dirty="0">
                <a:solidFill>
                  <a:srgbClr val="365F9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365F90"/>
                </a:solidFill>
                <a:latin typeface="Cambria"/>
                <a:cs typeface="Cambria"/>
              </a:rPr>
              <a:t>A</a:t>
            </a:r>
            <a:r>
              <a:rPr sz="1400" b="1" spc="-10" dirty="0">
                <a:solidFill>
                  <a:srgbClr val="365F90"/>
                </a:solidFill>
                <a:latin typeface="Cambria"/>
                <a:cs typeface="Cambria"/>
              </a:rPr>
              <a:t>N</a:t>
            </a:r>
            <a:r>
              <a:rPr sz="1400" b="1" dirty="0">
                <a:solidFill>
                  <a:srgbClr val="365F90"/>
                </a:solidFill>
                <a:latin typeface="Cambria"/>
                <a:cs typeface="Cambria"/>
              </a:rPr>
              <a:t>D</a:t>
            </a:r>
            <a:r>
              <a:rPr sz="1400" b="1" spc="-50" dirty="0">
                <a:solidFill>
                  <a:srgbClr val="365F9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365F90"/>
                </a:solidFill>
                <a:latin typeface="Cambria"/>
                <a:cs typeface="Cambria"/>
              </a:rPr>
              <a:t>M</a:t>
            </a:r>
            <a:r>
              <a:rPr sz="1400" b="1" spc="-10" dirty="0">
                <a:solidFill>
                  <a:srgbClr val="365F90"/>
                </a:solidFill>
                <a:latin typeface="Cambria"/>
                <a:cs typeface="Cambria"/>
              </a:rPr>
              <a:t>I</a:t>
            </a:r>
            <a:r>
              <a:rPr sz="1400" b="1" spc="-5" dirty="0">
                <a:solidFill>
                  <a:srgbClr val="365F90"/>
                </a:solidFill>
                <a:latin typeface="Cambria"/>
                <a:cs typeface="Cambria"/>
              </a:rPr>
              <a:t>C</a:t>
            </a:r>
            <a:r>
              <a:rPr sz="1400" b="1" spc="-10" dirty="0">
                <a:solidFill>
                  <a:srgbClr val="365F90"/>
                </a:solidFill>
                <a:latin typeface="Cambria"/>
                <a:cs typeface="Cambria"/>
              </a:rPr>
              <a:t>R</a:t>
            </a:r>
            <a:r>
              <a:rPr sz="1400" b="1" spc="-5" dirty="0">
                <a:solidFill>
                  <a:srgbClr val="365F90"/>
                </a:solidFill>
                <a:latin typeface="Cambria"/>
                <a:cs typeface="Cambria"/>
              </a:rPr>
              <a:t>O</a:t>
            </a:r>
            <a:r>
              <a:rPr sz="1400" b="1" spc="-10" dirty="0">
                <a:solidFill>
                  <a:srgbClr val="365F90"/>
                </a:solidFill>
                <a:latin typeface="Cambria"/>
                <a:cs typeface="Cambria"/>
              </a:rPr>
              <a:t>O</a:t>
            </a:r>
            <a:r>
              <a:rPr sz="1400" b="1" dirty="0">
                <a:solidFill>
                  <a:srgbClr val="365F90"/>
                </a:solidFill>
                <a:latin typeface="Cambria"/>
                <a:cs typeface="Cambria"/>
              </a:rPr>
              <a:t>P</a:t>
            </a:r>
            <a:r>
              <a:rPr sz="1400" b="1" spc="5" dirty="0">
                <a:solidFill>
                  <a:srgbClr val="365F90"/>
                </a:solidFill>
                <a:latin typeface="Cambria"/>
                <a:cs typeface="Cambria"/>
              </a:rPr>
              <a:t>E</a:t>
            </a:r>
            <a:r>
              <a:rPr sz="1400" b="1" spc="-10" dirty="0">
                <a:solidFill>
                  <a:srgbClr val="365F90"/>
                </a:solidFill>
                <a:latin typeface="Cambria"/>
                <a:cs typeface="Cambria"/>
              </a:rPr>
              <a:t>R</a:t>
            </a:r>
            <a:r>
              <a:rPr sz="1400" b="1" dirty="0">
                <a:solidFill>
                  <a:srgbClr val="365F90"/>
                </a:solidFill>
                <a:latin typeface="Cambria"/>
                <a:cs typeface="Cambria"/>
              </a:rPr>
              <a:t>ATIO</a:t>
            </a:r>
            <a:r>
              <a:rPr sz="1400" b="1" spc="-10" dirty="0">
                <a:solidFill>
                  <a:srgbClr val="365F90"/>
                </a:solidFill>
                <a:latin typeface="Cambria"/>
                <a:cs typeface="Cambria"/>
              </a:rPr>
              <a:t>N</a:t>
            </a:r>
            <a:r>
              <a:rPr sz="1400" b="1" dirty="0">
                <a:solidFill>
                  <a:srgbClr val="365F90"/>
                </a:solidFill>
                <a:latin typeface="Cambria"/>
                <a:cs typeface="Cambria"/>
              </a:rPr>
              <a:t>S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200" b="1" spc="-5" dirty="0">
                <a:latin typeface="Calibri"/>
                <a:cs typeface="Calibri"/>
              </a:rPr>
              <a:t>C</a:t>
            </a:r>
            <a:r>
              <a:rPr sz="1200" b="1" dirty="0">
                <a:latin typeface="Calibri"/>
                <a:cs typeface="Calibri"/>
              </a:rPr>
              <a:t>O</a:t>
            </a:r>
            <a:r>
              <a:rPr sz="1200" b="1" spc="-10" dirty="0">
                <a:latin typeface="Calibri"/>
                <a:cs typeface="Calibri"/>
              </a:rPr>
              <a:t>N</a:t>
            </a:r>
            <a:r>
              <a:rPr sz="1200" b="1" spc="-5" dirty="0">
                <a:latin typeface="Calibri"/>
                <a:cs typeface="Calibri"/>
              </a:rPr>
              <a:t>T</a:t>
            </a:r>
            <a:r>
              <a:rPr sz="1200" b="1" spc="-10" dirty="0">
                <a:latin typeface="Calibri"/>
                <a:cs typeface="Calibri"/>
              </a:rPr>
              <a:t>E</a:t>
            </a:r>
            <a:r>
              <a:rPr sz="1200" b="1" spc="-20" dirty="0">
                <a:latin typeface="Calibri"/>
                <a:cs typeface="Calibri"/>
              </a:rPr>
              <a:t>N</a:t>
            </a:r>
            <a:r>
              <a:rPr sz="1200" b="1" dirty="0">
                <a:latin typeface="Calibri"/>
                <a:cs typeface="Calibri"/>
              </a:rPr>
              <a:t>T</a:t>
            </a:r>
            <a:r>
              <a:rPr sz="1200" b="1" spc="-5" dirty="0">
                <a:latin typeface="Calibri"/>
                <a:cs typeface="Calibri"/>
              </a:rPr>
              <a:t>S: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0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Wingdings"/>
              <a:buChar char=""/>
              <a:tabLst>
                <a:tab pos="470534" algn="l"/>
              </a:tabLst>
            </a:pPr>
            <a:r>
              <a:rPr sz="1200" spc="-10" dirty="0">
                <a:latin typeface="Calibri"/>
                <a:cs typeface="Calibri"/>
              </a:rPr>
              <a:t>Regist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L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ngu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ge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"/>
            </a:pPr>
            <a:endParaRPr sz="1050">
              <a:latin typeface="Times New Roman"/>
              <a:cs typeface="Times New Roman"/>
            </a:endParaRPr>
          </a:p>
          <a:p>
            <a:pPr marL="504825" indent="-263525">
              <a:lnSpc>
                <a:spcPct val="100000"/>
              </a:lnSpc>
              <a:buFont typeface="Wingdings"/>
              <a:buChar char=""/>
              <a:tabLst>
                <a:tab pos="505459" algn="l"/>
              </a:tabLst>
            </a:pPr>
            <a:r>
              <a:rPr sz="1200" spc="-10" dirty="0">
                <a:latin typeface="Calibri"/>
                <a:cs typeface="Calibri"/>
              </a:rPr>
              <a:t>Regist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Tra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"/>
            </a:pPr>
            <a:endParaRPr sz="1050">
              <a:latin typeface="Times New Roman"/>
              <a:cs typeface="Times New Roman"/>
            </a:endParaRPr>
          </a:p>
          <a:p>
            <a:pPr marL="504825" indent="-263525">
              <a:lnSpc>
                <a:spcPct val="100000"/>
              </a:lnSpc>
              <a:buFont typeface="Wingdings"/>
              <a:buChar char=""/>
              <a:tabLst>
                <a:tab pos="505459" algn="l"/>
              </a:tabLst>
            </a:pPr>
            <a:r>
              <a:rPr sz="1200" spc="-1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us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Mem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Tra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"/>
            </a:pPr>
            <a:endParaRPr sz="1050">
              <a:latin typeface="Times New Roman"/>
              <a:cs typeface="Times New Roman"/>
            </a:endParaRPr>
          </a:p>
          <a:p>
            <a:pPr marL="504825" indent="-263525">
              <a:lnSpc>
                <a:spcPct val="100000"/>
              </a:lnSpc>
              <a:buFont typeface="Wingdings"/>
              <a:buChar char=""/>
              <a:tabLst>
                <a:tab pos="505459" algn="l"/>
              </a:tabLst>
            </a:pPr>
            <a:r>
              <a:rPr sz="1200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ypes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cro</a:t>
            </a:r>
            <a:r>
              <a:rPr sz="1200" dirty="0">
                <a:latin typeface="Calibri"/>
                <a:cs typeface="Calibri"/>
              </a:rPr>
              <a:t>-op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ra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  <a:buFont typeface="Wingdings"/>
              <a:buChar char=""/>
            </a:pPr>
            <a:endParaRPr sz="1050">
              <a:latin typeface="Times New Roman"/>
              <a:cs typeface="Times New Roman"/>
            </a:endParaRPr>
          </a:p>
          <a:p>
            <a:pPr marL="504825" indent="-263525">
              <a:lnSpc>
                <a:spcPct val="100000"/>
              </a:lnSpc>
              <a:buFont typeface="Wingdings"/>
              <a:buChar char=""/>
              <a:tabLst>
                <a:tab pos="505459" algn="l"/>
              </a:tabLst>
            </a:pPr>
            <a:r>
              <a:rPr sz="1200" spc="-5" dirty="0">
                <a:latin typeface="Calibri"/>
                <a:cs typeface="Calibri"/>
              </a:rPr>
              <a:t>Ari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m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1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-o</a:t>
            </a:r>
            <a:r>
              <a:rPr sz="1200" spc="-10" dirty="0">
                <a:latin typeface="Calibri"/>
                <a:cs typeface="Calibri"/>
              </a:rPr>
              <a:t>pera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"/>
            </a:pPr>
            <a:endParaRPr sz="1050">
              <a:latin typeface="Times New Roman"/>
              <a:cs typeface="Times New Roman"/>
            </a:endParaRPr>
          </a:p>
          <a:p>
            <a:pPr marL="504825" indent="-263525">
              <a:lnSpc>
                <a:spcPct val="100000"/>
              </a:lnSpc>
              <a:buFont typeface="Wingdings"/>
              <a:buChar char=""/>
              <a:tabLst>
                <a:tab pos="505459" algn="l"/>
              </a:tabLst>
            </a:pPr>
            <a:r>
              <a:rPr sz="1200" spc="-5" dirty="0">
                <a:latin typeface="Calibri"/>
                <a:cs typeface="Calibri"/>
              </a:rPr>
              <a:t>Log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-o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erat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ons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buFont typeface="Wingdings"/>
              <a:buChar char=""/>
            </a:pPr>
            <a:endParaRPr sz="1050">
              <a:latin typeface="Times New Roman"/>
              <a:cs typeface="Times New Roman"/>
            </a:endParaRPr>
          </a:p>
          <a:p>
            <a:pPr marL="504825" indent="-263525">
              <a:lnSpc>
                <a:spcPct val="100000"/>
              </a:lnSpc>
              <a:buFont typeface="Wingdings"/>
              <a:buChar char=""/>
              <a:tabLst>
                <a:tab pos="505459" algn="l"/>
              </a:tabLst>
            </a:pP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5" dirty="0">
                <a:latin typeface="Calibri"/>
                <a:cs typeface="Calibri"/>
              </a:rPr>
              <a:t>h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1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-o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erat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ons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  <a:buFont typeface="Wingdings"/>
              <a:buChar char=""/>
            </a:pPr>
            <a:endParaRPr sz="1050">
              <a:latin typeface="Times New Roman"/>
              <a:cs typeface="Times New Roman"/>
            </a:endParaRPr>
          </a:p>
          <a:p>
            <a:pPr marL="504825" indent="-263525">
              <a:lnSpc>
                <a:spcPct val="100000"/>
              </a:lnSpc>
              <a:buFont typeface="Wingdings"/>
              <a:buChar char=""/>
              <a:tabLst>
                <a:tab pos="505459" algn="l"/>
              </a:tabLst>
            </a:pPr>
            <a:r>
              <a:rPr sz="1200" spc="-5" dirty="0">
                <a:latin typeface="Calibri"/>
                <a:cs typeface="Calibri"/>
              </a:rPr>
              <a:t>Ari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m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Log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h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ni</a:t>
            </a:r>
            <a:r>
              <a:rPr sz="1200" spc="-5" dirty="0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Calibri"/>
                <a:cs typeface="Calibri"/>
              </a:rPr>
              <a:t>BASIC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Calibri"/>
                <a:cs typeface="Calibri"/>
              </a:rPr>
              <a:t>DE</a:t>
            </a:r>
            <a:r>
              <a:rPr sz="1200" b="1" dirty="0">
                <a:latin typeface="Calibri"/>
                <a:cs typeface="Calibri"/>
              </a:rPr>
              <a:t>F</a:t>
            </a:r>
            <a:r>
              <a:rPr sz="1200" b="1" spc="-15" dirty="0">
                <a:latin typeface="Calibri"/>
                <a:cs typeface="Calibri"/>
              </a:rPr>
              <a:t>I</a:t>
            </a:r>
            <a:r>
              <a:rPr sz="1200" b="1" spc="-10" dirty="0">
                <a:latin typeface="Calibri"/>
                <a:cs typeface="Calibri"/>
              </a:rPr>
              <a:t>NIT</a:t>
            </a:r>
            <a:r>
              <a:rPr sz="1200" b="1" spc="-5" dirty="0">
                <a:latin typeface="Calibri"/>
                <a:cs typeface="Calibri"/>
              </a:rPr>
              <a:t>I</a:t>
            </a:r>
            <a:r>
              <a:rPr sz="1200" b="1" dirty="0">
                <a:latin typeface="Calibri"/>
                <a:cs typeface="Calibri"/>
              </a:rPr>
              <a:t>O</a:t>
            </a:r>
            <a:r>
              <a:rPr sz="1200" b="1" spc="-10" dirty="0">
                <a:latin typeface="Calibri"/>
                <a:cs typeface="Calibri"/>
              </a:rPr>
              <a:t>NS: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Wingdings"/>
              <a:buChar char=""/>
              <a:tabLst>
                <a:tab pos="470534" algn="l"/>
              </a:tabLst>
            </a:pP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dig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sy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em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erco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ect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igi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h</a:t>
            </a:r>
            <a:r>
              <a:rPr sz="1200" dirty="0">
                <a:latin typeface="Calibri"/>
                <a:cs typeface="Calibri"/>
              </a:rPr>
              <a:t>ar</a:t>
            </a:r>
            <a:r>
              <a:rPr sz="1200" spc="5" dirty="0">
                <a:latin typeface="Calibri"/>
                <a:cs typeface="Calibri"/>
              </a:rPr>
              <a:t>d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spc="-10" dirty="0">
                <a:latin typeface="Calibri"/>
                <a:cs typeface="Calibri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du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es.</a:t>
            </a:r>
            <a:endParaRPr sz="1200">
              <a:latin typeface="Calibri"/>
              <a:cs typeface="Calibri"/>
            </a:endParaRPr>
          </a:p>
          <a:p>
            <a:pPr marL="504825" indent="-26352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505459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dul</a:t>
            </a:r>
            <a:r>
              <a:rPr sz="1200" spc="-10" dirty="0">
                <a:latin typeface="Calibri"/>
                <a:cs typeface="Calibri"/>
              </a:rPr>
              <a:t>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0" dirty="0">
                <a:latin typeface="Calibri"/>
                <a:cs typeface="Calibri"/>
              </a:rPr>
              <a:t>st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rs,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0" dirty="0">
                <a:latin typeface="Calibri"/>
                <a:cs typeface="Calibri"/>
              </a:rPr>
              <a:t>ec</a:t>
            </a:r>
            <a:r>
              <a:rPr sz="1200" spc="-2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5" dirty="0">
                <a:latin typeface="Calibri"/>
                <a:cs typeface="Calibri"/>
              </a:rPr>
              <a:t>ers,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ri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me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-10" dirty="0">
                <a:latin typeface="Calibri"/>
                <a:cs typeface="Calibri"/>
              </a:rPr>
              <a:t>ements,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ro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469900" marR="266065" indent="-228600">
              <a:lnSpc>
                <a:spcPct val="116700"/>
              </a:lnSpc>
              <a:spcBef>
                <a:spcPts val="1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var</a:t>
            </a:r>
            <a:r>
              <a:rPr sz="1200" spc="-20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ous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mo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ul</a:t>
            </a:r>
            <a:r>
              <a:rPr sz="1200" spc="-10" dirty="0">
                <a:latin typeface="Calibri"/>
                <a:cs typeface="Calibri"/>
              </a:rPr>
              <a:t>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terc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nected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mon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ta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tr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fo</a:t>
            </a:r>
            <a:r>
              <a:rPr sz="1200" spc="-10" dirty="0">
                <a:latin typeface="Calibri"/>
                <a:cs typeface="Calibri"/>
              </a:rPr>
              <a:t>rm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digi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om</a:t>
            </a:r>
            <a:r>
              <a:rPr sz="1200" spc="5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sy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tem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469900" marR="1800225" indent="-228600">
              <a:lnSpc>
                <a:spcPts val="1689"/>
              </a:lnSpc>
              <a:spcBef>
                <a:spcPts val="85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Digi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mo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ul</a:t>
            </a:r>
            <a:r>
              <a:rPr sz="1200" spc="-10" dirty="0">
                <a:latin typeface="Calibri"/>
                <a:cs typeface="Calibri"/>
              </a:rPr>
              <a:t>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5" dirty="0">
                <a:latin typeface="Calibri"/>
                <a:cs typeface="Calibri"/>
              </a:rPr>
              <a:t>est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ters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ain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rme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ta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em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45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op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exec</a:t>
            </a:r>
            <a:r>
              <a:rPr sz="1200" spc="-2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Calibri"/>
                <a:cs typeface="Calibri"/>
              </a:rPr>
              <a:t>m</a:t>
            </a:r>
            <a:r>
              <a:rPr sz="1200" i="1" spc="-15" dirty="0">
                <a:latin typeface="Calibri"/>
                <a:cs typeface="Calibri"/>
              </a:rPr>
              <a:t>i</a:t>
            </a:r>
            <a:r>
              <a:rPr sz="1200" i="1" dirty="0">
                <a:latin typeface="Calibri"/>
                <a:cs typeface="Calibri"/>
              </a:rPr>
              <a:t>c</a:t>
            </a:r>
            <a:r>
              <a:rPr sz="1200" i="1" spc="-5" dirty="0">
                <a:latin typeface="Calibri"/>
                <a:cs typeface="Calibri"/>
              </a:rPr>
              <a:t>r</a:t>
            </a:r>
            <a:r>
              <a:rPr sz="1200" i="1" spc="-20" dirty="0">
                <a:latin typeface="Calibri"/>
                <a:cs typeface="Calibri"/>
              </a:rPr>
              <a:t>o</a:t>
            </a:r>
            <a:r>
              <a:rPr sz="1200" i="1" spc="-5" dirty="0">
                <a:latin typeface="Calibri"/>
                <a:cs typeface="Calibri"/>
              </a:rPr>
              <a:t>oper</a:t>
            </a:r>
            <a:r>
              <a:rPr sz="1200" i="1" spc="-20" dirty="0">
                <a:latin typeface="Calibri"/>
                <a:cs typeface="Calibri"/>
              </a:rPr>
              <a:t>a</a:t>
            </a:r>
            <a:r>
              <a:rPr sz="1200" i="1" spc="5" dirty="0">
                <a:latin typeface="Calibri"/>
                <a:cs typeface="Calibri"/>
              </a:rPr>
              <a:t>t</a:t>
            </a:r>
            <a:r>
              <a:rPr sz="1200" i="1" dirty="0">
                <a:latin typeface="Calibri"/>
                <a:cs typeface="Calibri"/>
              </a:rPr>
              <a:t>i</a:t>
            </a:r>
            <a:r>
              <a:rPr sz="1200" i="1" spc="-5" dirty="0">
                <a:latin typeface="Calibri"/>
                <a:cs typeface="Calibri"/>
              </a:rPr>
              <a:t>on</a:t>
            </a:r>
            <a:r>
              <a:rPr sz="1200" i="1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469900" marR="5080" indent="-228600">
              <a:lnSpc>
                <a:spcPct val="116700"/>
              </a:lnSpc>
              <a:spcBef>
                <a:spcPts val="10"/>
              </a:spcBef>
              <a:buFont typeface="Wingdings"/>
              <a:buChar char=""/>
              <a:tabLst>
                <a:tab pos="505459" algn="l"/>
              </a:tabLst>
            </a:pP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Calibri"/>
                <a:cs typeface="Calibri"/>
              </a:rPr>
              <a:t>mi</a:t>
            </a:r>
            <a:r>
              <a:rPr sz="1200" i="1" spc="-5" dirty="0">
                <a:latin typeface="Calibri"/>
                <a:cs typeface="Calibri"/>
              </a:rPr>
              <a:t>cr</a:t>
            </a:r>
            <a:r>
              <a:rPr sz="1200" i="1" spc="-15" dirty="0">
                <a:latin typeface="Calibri"/>
                <a:cs typeface="Calibri"/>
              </a:rPr>
              <a:t>o</a:t>
            </a:r>
            <a:r>
              <a:rPr sz="1200" i="1" spc="-5" dirty="0">
                <a:latin typeface="Calibri"/>
                <a:cs typeface="Calibri"/>
              </a:rPr>
              <a:t>oper</a:t>
            </a:r>
            <a:r>
              <a:rPr sz="1200" i="1" spc="-20" dirty="0">
                <a:latin typeface="Calibri"/>
                <a:cs typeface="Calibri"/>
              </a:rPr>
              <a:t>a</a:t>
            </a:r>
            <a:r>
              <a:rPr sz="1200" i="1" spc="-5" dirty="0">
                <a:latin typeface="Calibri"/>
                <a:cs typeface="Calibri"/>
              </a:rPr>
              <a:t>t</a:t>
            </a:r>
            <a:r>
              <a:rPr sz="1200" i="1" dirty="0">
                <a:latin typeface="Calibri"/>
                <a:cs typeface="Calibri"/>
              </a:rPr>
              <a:t>i</a:t>
            </a:r>
            <a:r>
              <a:rPr sz="1200" i="1" spc="-5" dirty="0">
                <a:latin typeface="Calibri"/>
                <a:cs typeface="Calibri"/>
              </a:rPr>
              <a:t>o</a:t>
            </a:r>
            <a:r>
              <a:rPr sz="1200" i="1" dirty="0">
                <a:latin typeface="Calibri"/>
                <a:cs typeface="Calibri"/>
              </a:rPr>
              <a:t>n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eme</a:t>
            </a:r>
            <a:r>
              <a:rPr sz="1200" spc="-1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tary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p</a:t>
            </a:r>
            <a:r>
              <a:rPr sz="1200" spc="-20" dirty="0">
                <a:latin typeface="Calibri"/>
                <a:cs typeface="Calibri"/>
              </a:rPr>
              <a:t>er</a:t>
            </a:r>
            <a:r>
              <a:rPr sz="1200" dirty="0">
                <a:latin typeface="Calibri"/>
                <a:cs typeface="Calibri"/>
              </a:rPr>
              <a:t>fo</a:t>
            </a:r>
            <a:r>
              <a:rPr sz="1200" spc="-10" dirty="0">
                <a:latin typeface="Calibri"/>
                <a:cs typeface="Calibri"/>
              </a:rPr>
              <a:t>rm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fo</a:t>
            </a:r>
            <a:r>
              <a:rPr sz="1200" spc="-10" dirty="0">
                <a:latin typeface="Calibri"/>
                <a:cs typeface="Calibri"/>
              </a:rPr>
              <a:t>rm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0" dirty="0">
                <a:latin typeface="Calibri"/>
                <a:cs typeface="Calibri"/>
              </a:rPr>
              <a:t>st</a:t>
            </a:r>
            <a:r>
              <a:rPr sz="1200" spc="-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rs.</a:t>
            </a:r>
            <a:endParaRPr sz="1200">
              <a:latin typeface="Calibri"/>
              <a:cs typeface="Calibri"/>
            </a:endParaRPr>
          </a:p>
          <a:p>
            <a:pPr marL="469900" marR="1970405" indent="-228600">
              <a:lnSpc>
                <a:spcPts val="1689"/>
              </a:lnSpc>
              <a:spcBef>
                <a:spcPts val="85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esu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erat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may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pl</a:t>
            </a:r>
            <a:r>
              <a:rPr sz="1200" spc="-10" dirty="0">
                <a:latin typeface="Calibri"/>
                <a:cs typeface="Calibri"/>
              </a:rPr>
              <a:t>ace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v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ous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ary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info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0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may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ra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4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spc="-5" dirty="0">
                <a:latin typeface="Calibri"/>
                <a:cs typeface="Calibri"/>
              </a:rPr>
              <a:t>Exam</a:t>
            </a:r>
            <a:r>
              <a:rPr sz="1200" spc="5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mi</a:t>
            </a:r>
            <a:r>
              <a:rPr sz="1200" spc="-5" dirty="0">
                <a:latin typeface="Calibri"/>
                <a:cs typeface="Calibri"/>
              </a:rPr>
              <a:t>cr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op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rat</a:t>
            </a:r>
            <a:r>
              <a:rPr sz="1200" spc="-5" dirty="0">
                <a:latin typeface="Calibri"/>
                <a:cs typeface="Calibri"/>
              </a:rPr>
              <a:t>io</a:t>
            </a:r>
            <a:r>
              <a:rPr sz="1200" dirty="0">
                <a:latin typeface="Calibri"/>
                <a:cs typeface="Calibri"/>
              </a:rPr>
              <a:t>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t,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r,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d.</a:t>
            </a:r>
            <a:endParaRPr sz="1200">
              <a:latin typeface="Calibri"/>
              <a:cs typeface="Calibri"/>
            </a:endParaRPr>
          </a:p>
          <a:p>
            <a:pPr marL="469900" marR="1670050" indent="-228600">
              <a:lnSpc>
                <a:spcPts val="1689"/>
              </a:lnSpc>
              <a:spcBef>
                <a:spcPts val="85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ern</a:t>
            </a:r>
            <a:r>
              <a:rPr sz="1200" dirty="0">
                <a:latin typeface="Calibri"/>
                <a:cs typeface="Calibri"/>
              </a:rPr>
              <a:t>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spc="-10" dirty="0">
                <a:latin typeface="Calibri"/>
                <a:cs typeface="Calibri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ganiz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digi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co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5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0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eci</a:t>
            </a:r>
            <a:r>
              <a:rPr sz="1200" dirty="0">
                <a:latin typeface="Calibri"/>
                <a:cs typeface="Calibri"/>
              </a:rPr>
              <a:t>fy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g: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/>
              <a:buChar char=""/>
            </a:pPr>
            <a:endParaRPr sz="1000">
              <a:latin typeface="Times New Roman"/>
              <a:cs typeface="Times New Roman"/>
            </a:endParaRPr>
          </a:p>
          <a:p>
            <a:pPr marL="1136015" lvl="1" indent="-208915">
              <a:lnSpc>
                <a:spcPct val="100000"/>
              </a:lnSpc>
              <a:buFont typeface="Calibri"/>
              <a:buAutoNum type="arabicPeriod"/>
              <a:tabLst>
                <a:tab pos="1078230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se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ters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</a:t>
            </a:r>
            <a:r>
              <a:rPr sz="1200" dirty="0">
                <a:latin typeface="Calibri"/>
                <a:cs typeface="Calibri"/>
              </a:rPr>
              <a:t>ei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n.</a:t>
            </a:r>
            <a:endParaRPr sz="1200">
              <a:latin typeface="Calibri"/>
              <a:cs typeface="Calibri"/>
            </a:endParaRPr>
          </a:p>
          <a:p>
            <a:pPr marL="1136015" marR="1104265" lvl="1" indent="-208915">
              <a:lnSpc>
                <a:spcPct val="117500"/>
              </a:lnSpc>
              <a:spcBef>
                <a:spcPts val="985"/>
              </a:spcBef>
              <a:buFont typeface="Calibri"/>
              <a:buAutoNum type="arabicPeriod"/>
              <a:tabLst>
                <a:tab pos="1078230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seq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mi</a:t>
            </a:r>
            <a:r>
              <a:rPr sz="1200" spc="-5" dirty="0">
                <a:latin typeface="Calibri"/>
                <a:cs typeface="Calibri"/>
              </a:rPr>
              <a:t>cr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op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fo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med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bin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fo</a:t>
            </a:r>
            <a:r>
              <a:rPr sz="1200" spc="-10" dirty="0">
                <a:latin typeface="Calibri"/>
                <a:cs typeface="Calibri"/>
              </a:rPr>
              <a:t>rm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te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s.</a:t>
            </a:r>
            <a:endParaRPr sz="1200">
              <a:latin typeface="Calibri"/>
              <a:cs typeface="Calibri"/>
            </a:endParaRPr>
          </a:p>
          <a:p>
            <a:pPr marL="1077595" lvl="1" indent="-150495">
              <a:lnSpc>
                <a:spcPct val="100000"/>
              </a:lnSpc>
              <a:spcBef>
                <a:spcPts val="240"/>
              </a:spcBef>
              <a:buFont typeface="Calibri"/>
              <a:buAutoNum type="arabicPeriod"/>
              <a:tabLst>
                <a:tab pos="1078230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tro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ates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s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qu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op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s.</a:t>
            </a:r>
            <a:endParaRPr sz="1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libri"/>
              <a:buAutoNum type="arabicPeriod"/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u="sng" spc="-15" dirty="0">
                <a:latin typeface="Calibri"/>
                <a:cs typeface="Calibri"/>
              </a:rPr>
              <a:t>R</a:t>
            </a:r>
            <a:r>
              <a:rPr sz="1200" b="1" u="sng" dirty="0">
                <a:latin typeface="Calibri"/>
                <a:cs typeface="Calibri"/>
              </a:rPr>
              <a:t>EG</a:t>
            </a:r>
            <a:r>
              <a:rPr sz="1200" b="1" u="sng" spc="-10" dirty="0">
                <a:latin typeface="Calibri"/>
                <a:cs typeface="Calibri"/>
              </a:rPr>
              <a:t>ISTER</a:t>
            </a:r>
            <a:r>
              <a:rPr sz="1200" b="1" u="sng" spc="-15" dirty="0">
                <a:latin typeface="Calibri"/>
                <a:cs typeface="Calibri"/>
              </a:rPr>
              <a:t> </a:t>
            </a:r>
            <a:r>
              <a:rPr sz="1200" b="1" u="sng" dirty="0">
                <a:latin typeface="Calibri"/>
                <a:cs typeface="Calibri"/>
              </a:rPr>
              <a:t>T</a:t>
            </a:r>
            <a:r>
              <a:rPr sz="1200" b="1" u="sng" spc="-15" dirty="0">
                <a:latin typeface="Calibri"/>
                <a:cs typeface="Calibri"/>
              </a:rPr>
              <a:t>R</a:t>
            </a:r>
            <a:r>
              <a:rPr sz="1200" b="1" u="sng" spc="-10" dirty="0">
                <a:latin typeface="Calibri"/>
                <a:cs typeface="Calibri"/>
              </a:rPr>
              <a:t>ANSFER</a:t>
            </a:r>
            <a:r>
              <a:rPr sz="1200" b="1" u="sng" spc="-5" dirty="0">
                <a:latin typeface="Calibri"/>
                <a:cs typeface="Calibri"/>
              </a:rPr>
              <a:t> L</a:t>
            </a:r>
            <a:r>
              <a:rPr sz="1200" b="1" u="sng" spc="-20" dirty="0">
                <a:latin typeface="Calibri"/>
                <a:cs typeface="Calibri"/>
              </a:rPr>
              <a:t>A</a:t>
            </a:r>
            <a:r>
              <a:rPr sz="1200" b="1" u="sng" spc="-10" dirty="0">
                <a:latin typeface="Calibri"/>
                <a:cs typeface="Calibri"/>
              </a:rPr>
              <a:t>NGUAGE:</a:t>
            </a:r>
            <a:endParaRPr sz="1200">
              <a:latin typeface="Calibri"/>
              <a:cs typeface="Calibri"/>
            </a:endParaRPr>
          </a:p>
          <a:p>
            <a:pPr marL="469900" marR="60325" indent="-228600">
              <a:lnSpc>
                <a:spcPct val="117500"/>
              </a:lnSpc>
              <a:spcBef>
                <a:spcPts val="98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sy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boli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5" dirty="0">
                <a:latin typeface="Calibri"/>
                <a:cs typeface="Calibri"/>
              </a:rPr>
              <a:t>escr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mi</a:t>
            </a:r>
            <a:r>
              <a:rPr sz="1200" spc="-5" dirty="0">
                <a:latin typeface="Calibri"/>
                <a:cs typeface="Calibri"/>
              </a:rPr>
              <a:t>cr</a:t>
            </a:r>
            <a:r>
              <a:rPr sz="1200" spc="15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-</a:t>
            </a:r>
            <a:r>
              <a:rPr sz="1200" dirty="0">
                <a:latin typeface="Calibri"/>
                <a:cs typeface="Calibri"/>
              </a:rPr>
              <a:t>op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0" dirty="0">
                <a:latin typeface="Calibri"/>
                <a:cs typeface="Calibri"/>
              </a:rPr>
              <a:t>st</a:t>
            </a:r>
            <a:r>
              <a:rPr sz="1200" spc="-5" dirty="0">
                <a:latin typeface="Calibri"/>
                <a:cs typeface="Calibri"/>
              </a:rPr>
              <a:t>ers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RTL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(</a:t>
            </a:r>
            <a:r>
              <a:rPr sz="1200" spc="-10" dirty="0">
                <a:latin typeface="Calibri"/>
                <a:cs typeface="Calibri"/>
              </a:rPr>
              <a:t>Regist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La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25" dirty="0">
                <a:latin typeface="Calibri"/>
                <a:cs typeface="Calibri"/>
              </a:rPr>
              <a:t>g</a:t>
            </a:r>
            <a:r>
              <a:rPr sz="1200" spc="-10" dirty="0">
                <a:latin typeface="Calibri"/>
                <a:cs typeface="Calibri"/>
              </a:rPr>
              <a:t>uage</a:t>
            </a:r>
            <a:r>
              <a:rPr sz="1200" spc="0" dirty="0">
                <a:latin typeface="Calibri"/>
                <a:cs typeface="Calibri"/>
              </a:rPr>
              <a:t>)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469900" marR="81915" indent="-228600">
              <a:lnSpc>
                <a:spcPts val="1689"/>
              </a:lnSpc>
              <a:spcBef>
                <a:spcPts val="85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se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Calibri"/>
                <a:cs typeface="Calibri"/>
              </a:rPr>
              <a:t>s</a:t>
            </a:r>
            <a:r>
              <a:rPr sz="1200" b="1" i="1" spc="-15" dirty="0">
                <a:latin typeface="Calibri"/>
                <a:cs typeface="Calibri"/>
              </a:rPr>
              <a:t>ym</a:t>
            </a:r>
            <a:r>
              <a:rPr sz="1200" b="1" i="1" dirty="0">
                <a:latin typeface="Calibri"/>
                <a:cs typeface="Calibri"/>
              </a:rPr>
              <a:t>b</a:t>
            </a:r>
            <a:r>
              <a:rPr sz="1200" b="1" i="1" spc="-10" dirty="0">
                <a:latin typeface="Calibri"/>
                <a:cs typeface="Calibri"/>
              </a:rPr>
              <a:t>o</a:t>
            </a:r>
            <a:r>
              <a:rPr sz="1200" b="1" i="1" spc="-5" dirty="0">
                <a:latin typeface="Calibri"/>
                <a:cs typeface="Calibri"/>
              </a:rPr>
              <a:t>l</a:t>
            </a:r>
            <a:r>
              <a:rPr sz="1200" b="1" i="1" dirty="0">
                <a:latin typeface="Calibri"/>
                <a:cs typeface="Calibri"/>
              </a:rPr>
              <a:t>s</a:t>
            </a:r>
            <a:r>
              <a:rPr sz="1200" b="1" i="1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ad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Calibri"/>
                <a:cs typeface="Calibri"/>
              </a:rPr>
              <a:t>n</a:t>
            </a:r>
            <a:r>
              <a:rPr sz="1200" b="1" i="1" spc="-10" dirty="0">
                <a:latin typeface="Calibri"/>
                <a:cs typeface="Calibri"/>
              </a:rPr>
              <a:t>arra</a:t>
            </a:r>
            <a:r>
              <a:rPr sz="1200" b="1" i="1" spc="-15" dirty="0">
                <a:latin typeface="Calibri"/>
                <a:cs typeface="Calibri"/>
              </a:rPr>
              <a:t>t</a:t>
            </a:r>
            <a:r>
              <a:rPr sz="1200" b="1" i="1" spc="-5" dirty="0">
                <a:latin typeface="Calibri"/>
                <a:cs typeface="Calibri"/>
              </a:rPr>
              <a:t>iv</a:t>
            </a:r>
            <a:r>
              <a:rPr sz="1200" b="1" i="1" dirty="0">
                <a:latin typeface="Calibri"/>
                <a:cs typeface="Calibri"/>
              </a:rPr>
              <a:t>e</a:t>
            </a:r>
            <a:r>
              <a:rPr sz="1200" b="1" i="1" spc="-3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Calibri"/>
                <a:cs typeface="Calibri"/>
              </a:rPr>
              <a:t>ex</a:t>
            </a:r>
            <a:r>
              <a:rPr sz="1200" b="1" i="1" spc="-10" dirty="0">
                <a:latin typeface="Calibri"/>
                <a:cs typeface="Calibri"/>
              </a:rPr>
              <a:t>p</a:t>
            </a:r>
            <a:r>
              <a:rPr sz="1200" b="1" i="1" spc="-5" dirty="0">
                <a:latin typeface="Calibri"/>
                <a:cs typeface="Calibri"/>
              </a:rPr>
              <a:t>l</a:t>
            </a:r>
            <a:r>
              <a:rPr sz="1200" b="1" i="1" dirty="0">
                <a:latin typeface="Calibri"/>
                <a:cs typeface="Calibri"/>
              </a:rPr>
              <a:t>a</a:t>
            </a:r>
            <a:r>
              <a:rPr sz="1200" b="1" i="1" spc="-10" dirty="0">
                <a:latin typeface="Calibri"/>
                <a:cs typeface="Calibri"/>
              </a:rPr>
              <a:t>na</a:t>
            </a:r>
            <a:r>
              <a:rPr sz="1200" b="1" i="1" dirty="0">
                <a:latin typeface="Calibri"/>
                <a:cs typeface="Calibri"/>
              </a:rPr>
              <a:t>t</a:t>
            </a:r>
            <a:r>
              <a:rPr sz="1200" b="1" i="1" spc="-5" dirty="0">
                <a:latin typeface="Calibri"/>
                <a:cs typeface="Calibri"/>
              </a:rPr>
              <a:t>i</a:t>
            </a:r>
            <a:r>
              <a:rPr sz="1200" b="1" i="1" spc="-10" dirty="0">
                <a:latin typeface="Calibri"/>
                <a:cs typeface="Calibri"/>
              </a:rPr>
              <a:t>o</a:t>
            </a:r>
            <a:r>
              <a:rPr sz="1200" b="1" i="1" dirty="0">
                <a:latin typeface="Calibri"/>
                <a:cs typeface="Calibri"/>
              </a:rPr>
              <a:t>n</a:t>
            </a:r>
            <a:r>
              <a:rPr sz="1200" b="1" i="1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ovid</a:t>
            </a:r>
            <a:r>
              <a:rPr sz="1200" spc="-10" dirty="0">
                <a:latin typeface="Calibri"/>
                <a:cs typeface="Calibri"/>
              </a:rPr>
              <a:t>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rga</a:t>
            </a:r>
            <a:r>
              <a:rPr sz="1200" spc="-5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z</a:t>
            </a:r>
            <a:r>
              <a:rPr sz="1200" spc="-10" dirty="0">
                <a:latin typeface="Calibri"/>
                <a:cs typeface="Calibri"/>
              </a:rPr>
              <a:t>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se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ma</a:t>
            </a:r>
            <a:r>
              <a:rPr sz="1200" spc="-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li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mi</a:t>
            </a:r>
            <a:r>
              <a:rPr sz="1200" spc="-10" dirty="0">
                <a:latin typeface="Calibri"/>
                <a:cs typeface="Calibri"/>
              </a:rPr>
              <a:t>cro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seq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ces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tro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hem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96240"/>
            <a:ext cx="6952615" cy="0"/>
          </a:xfrm>
          <a:custGeom>
            <a:avLst/>
            <a:gdLst/>
            <a:ahLst/>
            <a:cxnLst/>
            <a:rect l="l" t="t" r="r" b="b"/>
            <a:pathLst>
              <a:path w="6952615">
                <a:moveTo>
                  <a:pt x="0" y="0"/>
                </a:moveTo>
                <a:lnTo>
                  <a:pt x="695248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7847" y="399288"/>
            <a:ext cx="0" cy="9984105"/>
          </a:xfrm>
          <a:custGeom>
            <a:avLst/>
            <a:gdLst/>
            <a:ahLst/>
            <a:cxnLst/>
            <a:rect l="l" t="t" r="r" b="b"/>
            <a:pathLst>
              <a:path h="9984105">
                <a:moveTo>
                  <a:pt x="0" y="0"/>
                </a:moveTo>
                <a:lnTo>
                  <a:pt x="0" y="9983723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54240" y="399288"/>
            <a:ext cx="0" cy="9984105"/>
          </a:xfrm>
          <a:custGeom>
            <a:avLst/>
            <a:gdLst/>
            <a:ahLst/>
            <a:cxnLst/>
            <a:rect l="l" t="t" r="r" b="b"/>
            <a:pathLst>
              <a:path h="9984105">
                <a:moveTo>
                  <a:pt x="0" y="0"/>
                </a:moveTo>
                <a:lnTo>
                  <a:pt x="0" y="9983723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" y="10386059"/>
            <a:ext cx="6952615" cy="0"/>
          </a:xfrm>
          <a:custGeom>
            <a:avLst/>
            <a:gdLst/>
            <a:ahLst/>
            <a:cxnLst/>
            <a:rect l="l" t="t" r="r" b="b"/>
            <a:pathLst>
              <a:path w="6952615">
                <a:moveTo>
                  <a:pt x="0" y="0"/>
                </a:moveTo>
                <a:lnTo>
                  <a:pt x="695248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COMP</a:t>
            </a:r>
            <a:r>
              <a:rPr spc="-15" dirty="0"/>
              <a:t>U</a:t>
            </a:r>
            <a:r>
              <a:rPr dirty="0"/>
              <a:t>T</a:t>
            </a:r>
            <a:r>
              <a:rPr spc="-5" dirty="0"/>
              <a:t>E</a:t>
            </a:r>
            <a:r>
              <a:rPr dirty="0"/>
              <a:t>R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15" dirty="0"/>
              <a:t>R</a:t>
            </a:r>
            <a:r>
              <a:rPr dirty="0"/>
              <a:t>CH</a:t>
            </a:r>
            <a:r>
              <a:rPr spc="-15" dirty="0"/>
              <a:t>I</a:t>
            </a:r>
            <a:r>
              <a:rPr dirty="0"/>
              <a:t>T</a:t>
            </a:r>
            <a:r>
              <a:rPr spc="-5" dirty="0"/>
              <a:t>E</a:t>
            </a:r>
            <a:r>
              <a:rPr spc="-10" dirty="0"/>
              <a:t>C</a:t>
            </a:r>
            <a:r>
              <a:rPr dirty="0"/>
              <a:t>T</a:t>
            </a:r>
            <a:r>
              <a:rPr spc="-10" dirty="0"/>
              <a:t>U</a:t>
            </a:r>
            <a:r>
              <a:rPr spc="-5" dirty="0"/>
              <a:t>R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OR</a:t>
            </a:r>
            <a:r>
              <a:rPr dirty="0"/>
              <a:t>G</a:t>
            </a:r>
            <a:r>
              <a:rPr spc="-10" dirty="0"/>
              <a:t>AN</a:t>
            </a:r>
            <a:r>
              <a:rPr spc="-5" dirty="0"/>
              <a:t>IZA</a:t>
            </a:r>
            <a:r>
              <a:rPr dirty="0"/>
              <a:t>T</a:t>
            </a:r>
            <a:r>
              <a:rPr spc="-5" dirty="0"/>
              <a:t>I</a:t>
            </a:r>
            <a:r>
              <a:rPr spc="-15" dirty="0"/>
              <a:t>O</a:t>
            </a:r>
            <a:r>
              <a:rPr dirty="0"/>
              <a:t>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dirty="0"/>
              <a:t>Pa</a:t>
            </a:r>
            <a:r>
              <a:rPr spc="-10" dirty="0"/>
              <a:t>g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458216"/>
            <a:ext cx="6563359" cy="2403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228600">
              <a:lnSpc>
                <a:spcPct val="117500"/>
              </a:lnSpc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rcu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ig.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libri"/>
                <a:cs typeface="Calibri"/>
              </a:rPr>
              <a:t>4</a:t>
            </a:r>
            <a:r>
              <a:rPr sz="1200" spc="-10" dirty="0">
                <a:latin typeface="Calibri"/>
                <a:cs typeface="Calibri"/>
              </a:rPr>
              <a:t>-8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ext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nd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Calibri"/>
                <a:cs typeface="Calibri"/>
              </a:rPr>
              <a:t>n</a:t>
            </a:r>
            <a:r>
              <a:rPr sz="1200" i="1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-b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bin</a:t>
            </a:r>
            <a:r>
              <a:rPr sz="1200" spc="-10" dirty="0">
                <a:latin typeface="Calibri"/>
                <a:cs typeface="Calibri"/>
              </a:rPr>
              <a:t>ary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crem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exte</a:t>
            </a:r>
            <a:r>
              <a:rPr sz="1200" spc="-1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din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di</a:t>
            </a:r>
            <a:r>
              <a:rPr sz="1200" spc="-10" dirty="0">
                <a:latin typeface="Calibri"/>
                <a:cs typeface="Calibri"/>
              </a:rPr>
              <a:t>agram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lud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Calibri"/>
                <a:cs typeface="Calibri"/>
              </a:rPr>
              <a:t>n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ha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dd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rs.</a:t>
            </a:r>
            <a:endParaRPr sz="1200">
              <a:latin typeface="Calibri"/>
              <a:cs typeface="Calibri"/>
            </a:endParaRPr>
          </a:p>
          <a:p>
            <a:pPr marL="469900" marR="226060" indent="-228600">
              <a:lnSpc>
                <a:spcPts val="1689"/>
              </a:lnSpc>
              <a:spcBef>
                <a:spcPts val="85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ea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ignifi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ave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ect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og</a:t>
            </a:r>
            <a:r>
              <a:rPr sz="1200" dirty="0">
                <a:latin typeface="Calibri"/>
                <a:cs typeface="Calibri"/>
              </a:rPr>
              <a:t>ic-1.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ei</a:t>
            </a:r>
            <a:r>
              <a:rPr sz="1200" spc="-10" dirty="0">
                <a:latin typeface="Calibri"/>
                <a:cs typeface="Calibri"/>
              </a:rPr>
              <a:t>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num</a:t>
            </a: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crem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ca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f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vi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age.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"/>
              </a:spcBef>
              <a:buFont typeface="Wingdings"/>
              <a:buChar char=""/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5" dirty="0">
                <a:latin typeface="Calibri"/>
                <a:cs typeface="Calibri"/>
              </a:rPr>
              <a:t>r</a:t>
            </a:r>
            <a:r>
              <a:rPr sz="1400" b="1" spc="-10" dirty="0">
                <a:latin typeface="Calibri"/>
                <a:cs typeface="Calibri"/>
              </a:rPr>
              <a:t>i</a:t>
            </a:r>
            <a:r>
              <a:rPr sz="1400" b="1" dirty="0">
                <a:latin typeface="Calibri"/>
                <a:cs typeface="Calibri"/>
              </a:rPr>
              <a:t>thm</a:t>
            </a:r>
            <a:r>
              <a:rPr sz="1400" b="1" spc="-1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b="1" spc="-10" dirty="0">
                <a:latin typeface="Calibri"/>
                <a:cs typeface="Calibri"/>
              </a:rPr>
              <a:t>i</a:t>
            </a:r>
            <a:r>
              <a:rPr sz="1400" b="1" dirty="0">
                <a:latin typeface="Calibri"/>
                <a:cs typeface="Calibri"/>
              </a:rPr>
              <a:t>c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Ci</a:t>
            </a:r>
            <a:r>
              <a:rPr sz="1400" b="1" dirty="0">
                <a:latin typeface="Calibri"/>
                <a:cs typeface="Calibri"/>
              </a:rPr>
              <a:t>r</a:t>
            </a:r>
            <a:r>
              <a:rPr sz="1400" b="1" spc="-15" dirty="0">
                <a:latin typeface="Calibri"/>
                <a:cs typeface="Calibri"/>
              </a:rPr>
              <a:t>c</a:t>
            </a:r>
            <a:r>
              <a:rPr sz="1400" b="1" dirty="0">
                <a:latin typeface="Calibri"/>
                <a:cs typeface="Calibri"/>
              </a:rPr>
              <a:t>u</a:t>
            </a:r>
            <a:r>
              <a:rPr sz="1400" b="1" spc="-10" dirty="0">
                <a:latin typeface="Calibri"/>
                <a:cs typeface="Calibri"/>
              </a:rPr>
              <a:t>i</a:t>
            </a:r>
            <a:r>
              <a:rPr sz="1400" b="1" spc="10" dirty="0">
                <a:latin typeface="Calibri"/>
                <a:cs typeface="Calibri"/>
              </a:rPr>
              <a:t>t</a:t>
            </a:r>
            <a:r>
              <a:rPr sz="1400" b="1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basi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om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ar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rcu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para</a:t>
            </a:r>
            <a:r>
              <a:rPr sz="1200" spc="-10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lel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dd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r.</a:t>
            </a:r>
            <a:endParaRPr sz="1200">
              <a:latin typeface="Calibri"/>
              <a:cs typeface="Calibri"/>
            </a:endParaRPr>
          </a:p>
          <a:p>
            <a:pPr marL="469900" marR="247650" indent="-228600">
              <a:lnSpc>
                <a:spcPct val="116700"/>
              </a:lnSpc>
              <a:spcBef>
                <a:spcPts val="1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spc="-15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co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tro</a:t>
            </a:r>
            <a:r>
              <a:rPr sz="1200" dirty="0">
                <a:latin typeface="Calibri"/>
                <a:cs typeface="Calibri"/>
              </a:rPr>
              <a:t>ll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pu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d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spc="-5" dirty="0">
                <a:latin typeface="Calibri"/>
                <a:cs typeface="Calibri"/>
              </a:rPr>
              <a:t>er,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ss</a:t>
            </a:r>
            <a:r>
              <a:rPr sz="1200" dirty="0">
                <a:latin typeface="Calibri"/>
                <a:cs typeface="Calibri"/>
              </a:rPr>
              <a:t>ibl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di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type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ri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me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s.</a:t>
            </a:r>
            <a:endParaRPr sz="1200">
              <a:latin typeface="Calibri"/>
              <a:cs typeface="Calibri"/>
            </a:endParaRPr>
          </a:p>
          <a:p>
            <a:pPr marL="469900" marR="307975" indent="-228600">
              <a:lnSpc>
                <a:spcPct val="116700"/>
              </a:lnSpc>
              <a:spcBef>
                <a:spcPts val="1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di</a:t>
            </a:r>
            <a:r>
              <a:rPr sz="1200" spc="-10" dirty="0">
                <a:latin typeface="Calibri"/>
                <a:cs typeface="Calibri"/>
              </a:rPr>
              <a:t>agram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4-b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m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rcu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ho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ig.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libri"/>
                <a:cs typeface="Calibri"/>
              </a:rPr>
              <a:t>4</a:t>
            </a:r>
            <a:r>
              <a:rPr sz="1200" dirty="0">
                <a:latin typeface="Calibri"/>
                <a:cs typeface="Calibri"/>
              </a:rPr>
              <a:t>-9.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has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full-a</a:t>
            </a:r>
            <a:r>
              <a:rPr sz="1200" spc="5" dirty="0">
                <a:latin typeface="Calibri"/>
                <a:cs typeface="Calibri"/>
              </a:rPr>
              <a:t>d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rcu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4</a:t>
            </a:r>
            <a:r>
              <a:rPr sz="1200" spc="-10" dirty="0">
                <a:latin typeface="Calibri"/>
                <a:cs typeface="Calibri"/>
              </a:rPr>
              <a:t>-</a:t>
            </a:r>
            <a:r>
              <a:rPr sz="1200" dirty="0">
                <a:latin typeface="Calibri"/>
                <a:cs typeface="Calibri"/>
              </a:rPr>
              <a:t>bi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ou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ip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exers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hoo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di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erat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61972" y="3383279"/>
            <a:ext cx="4724400" cy="6365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" y="396240"/>
            <a:ext cx="6952615" cy="0"/>
          </a:xfrm>
          <a:custGeom>
            <a:avLst/>
            <a:gdLst/>
            <a:ahLst/>
            <a:cxnLst/>
            <a:rect l="l" t="t" r="r" b="b"/>
            <a:pathLst>
              <a:path w="6952615">
                <a:moveTo>
                  <a:pt x="0" y="0"/>
                </a:moveTo>
                <a:lnTo>
                  <a:pt x="695248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7847" y="399288"/>
            <a:ext cx="0" cy="9984105"/>
          </a:xfrm>
          <a:custGeom>
            <a:avLst/>
            <a:gdLst/>
            <a:ahLst/>
            <a:cxnLst/>
            <a:rect l="l" t="t" r="r" b="b"/>
            <a:pathLst>
              <a:path h="9984105">
                <a:moveTo>
                  <a:pt x="0" y="0"/>
                </a:moveTo>
                <a:lnTo>
                  <a:pt x="0" y="9983723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54240" y="399288"/>
            <a:ext cx="0" cy="9984105"/>
          </a:xfrm>
          <a:custGeom>
            <a:avLst/>
            <a:gdLst/>
            <a:ahLst/>
            <a:cxnLst/>
            <a:rect l="l" t="t" r="r" b="b"/>
            <a:pathLst>
              <a:path h="9984105">
                <a:moveTo>
                  <a:pt x="0" y="0"/>
                </a:moveTo>
                <a:lnTo>
                  <a:pt x="0" y="9983723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" y="10386059"/>
            <a:ext cx="6952615" cy="0"/>
          </a:xfrm>
          <a:custGeom>
            <a:avLst/>
            <a:gdLst/>
            <a:ahLst/>
            <a:cxnLst/>
            <a:rect l="l" t="t" r="r" b="b"/>
            <a:pathLst>
              <a:path w="6952615">
                <a:moveTo>
                  <a:pt x="0" y="0"/>
                </a:moveTo>
                <a:lnTo>
                  <a:pt x="695248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COMP</a:t>
            </a:r>
            <a:r>
              <a:rPr spc="-15" dirty="0"/>
              <a:t>U</a:t>
            </a:r>
            <a:r>
              <a:rPr dirty="0"/>
              <a:t>T</a:t>
            </a:r>
            <a:r>
              <a:rPr spc="-5" dirty="0"/>
              <a:t>E</a:t>
            </a:r>
            <a:r>
              <a:rPr dirty="0"/>
              <a:t>R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15" dirty="0"/>
              <a:t>R</a:t>
            </a:r>
            <a:r>
              <a:rPr dirty="0"/>
              <a:t>CH</a:t>
            </a:r>
            <a:r>
              <a:rPr spc="-15" dirty="0"/>
              <a:t>I</a:t>
            </a:r>
            <a:r>
              <a:rPr dirty="0"/>
              <a:t>T</a:t>
            </a:r>
            <a:r>
              <a:rPr spc="-5" dirty="0"/>
              <a:t>E</a:t>
            </a:r>
            <a:r>
              <a:rPr spc="-10" dirty="0"/>
              <a:t>C</a:t>
            </a:r>
            <a:r>
              <a:rPr dirty="0"/>
              <a:t>T</a:t>
            </a:r>
            <a:r>
              <a:rPr spc="-10" dirty="0"/>
              <a:t>U</a:t>
            </a:r>
            <a:r>
              <a:rPr spc="-5" dirty="0"/>
              <a:t>R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OR</a:t>
            </a:r>
            <a:r>
              <a:rPr dirty="0"/>
              <a:t>G</a:t>
            </a:r>
            <a:r>
              <a:rPr spc="-10" dirty="0"/>
              <a:t>AN</a:t>
            </a:r>
            <a:r>
              <a:rPr spc="-5" dirty="0"/>
              <a:t>IZA</a:t>
            </a:r>
            <a:r>
              <a:rPr dirty="0"/>
              <a:t>T</a:t>
            </a:r>
            <a:r>
              <a:rPr spc="-5" dirty="0"/>
              <a:t>I</a:t>
            </a:r>
            <a:r>
              <a:rPr spc="-15" dirty="0"/>
              <a:t>O</a:t>
            </a:r>
            <a:r>
              <a:rPr dirty="0"/>
              <a:t>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18813" y="9972904"/>
            <a:ext cx="4965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mbria"/>
                <a:cs typeface="Cambria"/>
              </a:rPr>
              <a:t>Pa</a:t>
            </a:r>
            <a:r>
              <a:rPr sz="1100" spc="-10" dirty="0">
                <a:latin typeface="Cambria"/>
                <a:cs typeface="Cambria"/>
              </a:rPr>
              <a:t>g</a:t>
            </a:r>
            <a:r>
              <a:rPr sz="1100" dirty="0">
                <a:latin typeface="Cambria"/>
                <a:cs typeface="Cambria"/>
              </a:rPr>
              <a:t>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mbria"/>
                <a:cs typeface="Cambria"/>
              </a:rPr>
              <a:t>10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7141" y="458216"/>
            <a:ext cx="6344920" cy="2113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4-b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B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4</a:t>
            </a:r>
            <a:r>
              <a:rPr sz="1200" dirty="0">
                <a:latin typeface="Calibri"/>
                <a:cs typeface="Calibri"/>
              </a:rPr>
              <a:t>-b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pu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Calibri"/>
                <a:cs typeface="Calibri"/>
              </a:rPr>
              <a:t>D.</a:t>
            </a:r>
            <a:endParaRPr sz="1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241300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rom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g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di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ect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X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ary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dd</a:t>
            </a:r>
            <a:r>
              <a:rPr sz="1200" spc="-5" dirty="0">
                <a:latin typeface="Calibri"/>
                <a:cs typeface="Calibri"/>
              </a:rPr>
              <a:t>er.</a:t>
            </a:r>
            <a:endParaRPr sz="1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241300" algn="l"/>
              </a:tabLst>
            </a:pPr>
            <a:r>
              <a:rPr sz="1200" spc="-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ect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ta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ipl</a:t>
            </a:r>
            <a:r>
              <a:rPr sz="1200" spc="-5" dirty="0">
                <a:latin typeface="Calibri"/>
                <a:cs typeface="Calibri"/>
              </a:rPr>
              <a:t>exers.</a:t>
            </a:r>
            <a:endParaRPr sz="1200">
              <a:latin typeface="Calibri"/>
              <a:cs typeface="Calibri"/>
            </a:endParaRPr>
          </a:p>
          <a:p>
            <a:pPr marL="276225" indent="-263525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276860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ip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exers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da</a:t>
            </a:r>
            <a:r>
              <a:rPr sz="1200" dirty="0">
                <a:latin typeface="Calibri"/>
                <a:cs typeface="Calibri"/>
              </a:rPr>
              <a:t>ta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pu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al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ei</a:t>
            </a:r>
            <a:r>
              <a:rPr sz="1200" spc="-10" dirty="0">
                <a:latin typeface="Calibri"/>
                <a:cs typeface="Calibri"/>
              </a:rPr>
              <a:t>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co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5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em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241300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da</a:t>
            </a:r>
            <a:r>
              <a:rPr sz="1200" dirty="0">
                <a:latin typeface="Calibri"/>
                <a:cs typeface="Calibri"/>
              </a:rPr>
              <a:t>ta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pu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25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ec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og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10" dirty="0">
                <a:latin typeface="Calibri"/>
                <a:cs typeface="Calibri"/>
              </a:rPr>
              <a:t>-0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og</a:t>
            </a:r>
            <a:r>
              <a:rPr sz="1200" dirty="0">
                <a:latin typeface="Calibri"/>
                <a:cs typeface="Calibri"/>
              </a:rPr>
              <a:t>ic</a:t>
            </a:r>
            <a:r>
              <a:rPr sz="1200" spc="-10" dirty="0">
                <a:latin typeface="Calibri"/>
                <a:cs typeface="Calibri"/>
              </a:rPr>
              <a:t>-</a:t>
            </a:r>
            <a:r>
              <a:rPr sz="1200" dirty="0">
                <a:latin typeface="Calibri"/>
                <a:cs typeface="Calibri"/>
              </a:rPr>
              <a:t>1.</a:t>
            </a:r>
            <a:endParaRPr sz="1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241300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ul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pl</a:t>
            </a:r>
            <a:r>
              <a:rPr sz="1200" spc="-10" dirty="0">
                <a:latin typeface="Calibri"/>
                <a:cs typeface="Calibri"/>
              </a:rPr>
              <a:t>exers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tro</a:t>
            </a:r>
            <a:r>
              <a:rPr sz="1200" dirty="0">
                <a:latin typeface="Calibri"/>
                <a:cs typeface="Calibri"/>
              </a:rPr>
              <a:t>ll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Calibri"/>
                <a:cs typeface="Calibri"/>
              </a:rPr>
              <a:t>S</a:t>
            </a:r>
            <a:r>
              <a:rPr sz="1200" baseline="-10416" dirty="0">
                <a:latin typeface="Calibri"/>
                <a:cs typeface="Calibri"/>
              </a:rPr>
              <a:t>1</a:t>
            </a:r>
            <a:r>
              <a:rPr sz="1200" spc="89" baseline="-1041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baseline="-10416" dirty="0">
                <a:latin typeface="Calibri"/>
                <a:cs typeface="Calibri"/>
              </a:rPr>
              <a:t>0</a:t>
            </a:r>
            <a:r>
              <a:rPr sz="1200" dirty="0">
                <a:latin typeface="Calibri"/>
                <a:cs typeface="Calibri"/>
              </a:rPr>
              <a:t>.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arry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7" baseline="-10416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goe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endParaRPr sz="1200">
              <a:latin typeface="Calibri"/>
              <a:cs typeface="Calibri"/>
            </a:endParaRPr>
          </a:p>
          <a:p>
            <a:pPr marL="241300" marR="5080">
              <a:lnSpc>
                <a:spcPct val="116700"/>
              </a:lnSpc>
              <a:spcBef>
                <a:spcPts val="10"/>
              </a:spcBef>
            </a:pPr>
            <a:r>
              <a:rPr sz="1200" spc="-5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arry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ea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igni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.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arrie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are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ect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rom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age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Calibri"/>
                <a:cs typeface="Calibri"/>
              </a:rPr>
              <a:t>x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241300" marR="28575" indent="-228600">
              <a:lnSpc>
                <a:spcPts val="1689"/>
              </a:lnSpc>
              <a:spcBef>
                <a:spcPts val="85"/>
              </a:spcBef>
              <a:buFont typeface="Wingdings"/>
              <a:buChar char=""/>
              <a:tabLst>
                <a:tab pos="241300" algn="l"/>
              </a:tabLst>
            </a:pPr>
            <a:r>
              <a:rPr sz="1200" spc="-15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5" dirty="0">
                <a:latin typeface="Calibri"/>
                <a:cs typeface="Calibri"/>
              </a:rPr>
              <a:t>tro</a:t>
            </a:r>
            <a:r>
              <a:rPr sz="1200" dirty="0">
                <a:latin typeface="Calibri"/>
                <a:cs typeface="Calibri"/>
              </a:rPr>
              <a:t>ll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valu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se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Calibri"/>
                <a:cs typeface="Calibri"/>
              </a:rPr>
              <a:t>S</a:t>
            </a:r>
            <a:r>
              <a:rPr sz="1200" baseline="-10416" dirty="0">
                <a:latin typeface="Calibri"/>
                <a:cs typeface="Calibri"/>
              </a:rPr>
              <a:t>1</a:t>
            </a:r>
            <a:r>
              <a:rPr sz="1200" spc="112" baseline="-10416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S</a:t>
            </a:r>
            <a:r>
              <a:rPr sz="1200" baseline="-10416" dirty="0">
                <a:latin typeface="Calibri"/>
                <a:cs typeface="Calibri"/>
              </a:rPr>
              <a:t>0</a:t>
            </a:r>
            <a:r>
              <a:rPr sz="1200" spc="112" baseline="-10416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ma</a:t>
            </a:r>
            <a:r>
              <a:rPr sz="1200" spc="-15" dirty="0">
                <a:latin typeface="Calibri"/>
                <a:cs typeface="Calibri"/>
              </a:rPr>
              <a:t>k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C</a:t>
            </a:r>
            <a:r>
              <a:rPr sz="1200" spc="-7" baseline="-10416" dirty="0">
                <a:latin typeface="Calibri"/>
                <a:cs typeface="Calibri"/>
              </a:rPr>
              <a:t>i</a:t>
            </a:r>
            <a:r>
              <a:rPr sz="1200" baseline="-10416" dirty="0">
                <a:latin typeface="Calibri"/>
                <a:cs typeface="Calibri"/>
              </a:rPr>
              <a:t>n</a:t>
            </a:r>
            <a:r>
              <a:rPr sz="1200" spc="112" baseline="-10416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q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0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1,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po</a:t>
            </a:r>
            <a:r>
              <a:rPr sz="1200" spc="-5" dirty="0">
                <a:latin typeface="Calibri"/>
                <a:cs typeface="Calibri"/>
              </a:rPr>
              <a:t>ss</a:t>
            </a:r>
            <a:r>
              <a:rPr sz="1200" dirty="0">
                <a:latin typeface="Calibri"/>
                <a:cs typeface="Calibri"/>
              </a:rPr>
              <a:t>ib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eig</a:t>
            </a:r>
            <a:r>
              <a:rPr sz="1200" spc="-1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ar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hme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microop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li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Ta</a:t>
            </a: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4</a:t>
            </a:r>
            <a:r>
              <a:rPr sz="1200" spc="-5" dirty="0">
                <a:latin typeface="Calibri"/>
                <a:cs typeface="Calibri"/>
              </a:rPr>
              <a:t>4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227" y="5677280"/>
            <a:ext cx="6560820" cy="402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i="1" spc="-10" dirty="0">
                <a:latin typeface="Calibri"/>
                <a:cs typeface="Calibri"/>
              </a:rPr>
              <a:t>Add</a:t>
            </a:r>
            <a:r>
              <a:rPr sz="1200" b="1" i="1" spc="-15" dirty="0">
                <a:latin typeface="Calibri"/>
                <a:cs typeface="Calibri"/>
              </a:rPr>
              <a:t>i</a:t>
            </a:r>
            <a:r>
              <a:rPr sz="1200" b="1" i="1" spc="-5" dirty="0">
                <a:latin typeface="Calibri"/>
                <a:cs typeface="Calibri"/>
              </a:rPr>
              <a:t>t</a:t>
            </a:r>
            <a:r>
              <a:rPr sz="1200" b="1" i="1" dirty="0">
                <a:latin typeface="Calibri"/>
                <a:cs typeface="Calibri"/>
              </a:rPr>
              <a:t>i</a:t>
            </a:r>
            <a:r>
              <a:rPr sz="1200" b="1" i="1" spc="-10" dirty="0">
                <a:latin typeface="Calibri"/>
                <a:cs typeface="Calibri"/>
              </a:rPr>
              <a:t>o</a:t>
            </a:r>
            <a:r>
              <a:rPr sz="1200" b="1" i="1" dirty="0">
                <a:latin typeface="Calibri"/>
                <a:cs typeface="Calibri"/>
              </a:rPr>
              <a:t>n</a:t>
            </a:r>
            <a:r>
              <a:rPr sz="1200" b="1" i="1" spc="-5" dirty="0"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Wh</a:t>
            </a:r>
            <a:r>
              <a:rPr sz="1200" spc="-10" dirty="0">
                <a:latin typeface="Calibri"/>
                <a:cs typeface="Calibri"/>
              </a:rPr>
              <a:t>en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baseline="-10416" dirty="0">
                <a:latin typeface="Calibri"/>
                <a:cs typeface="Calibri"/>
              </a:rPr>
              <a:t>1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22" baseline="-10416" dirty="0">
                <a:latin typeface="Calibri"/>
                <a:cs typeface="Calibri"/>
              </a:rPr>
              <a:t>0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0</a:t>
            </a:r>
            <a:r>
              <a:rPr sz="1200" spc="-5" dirty="0">
                <a:latin typeface="Calibri"/>
                <a:cs typeface="Calibri"/>
              </a:rPr>
              <a:t>0,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val</a:t>
            </a:r>
            <a:r>
              <a:rPr sz="1200" spc="-10" dirty="0">
                <a:latin typeface="Calibri"/>
                <a:cs typeface="Calibri"/>
              </a:rPr>
              <a:t>ue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B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ppli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5" dirty="0">
                <a:latin typeface="Calibri"/>
                <a:cs typeface="Calibri"/>
              </a:rPr>
              <a:t>er.</a:t>
            </a:r>
            <a:endParaRPr sz="1200">
              <a:latin typeface="Calibri"/>
              <a:cs typeface="Calibri"/>
            </a:endParaRPr>
          </a:p>
          <a:p>
            <a:pPr marL="1384300" lvl="1" indent="-228600">
              <a:lnSpc>
                <a:spcPct val="100000"/>
              </a:lnSpc>
              <a:spcBef>
                <a:spcPts val="240"/>
              </a:spcBef>
              <a:buFont typeface="Wingdings"/>
              <a:buChar char=""/>
              <a:tabLst>
                <a:tab pos="1384935" algn="l"/>
              </a:tabLst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r,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0,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Calibri"/>
                <a:cs typeface="Calibri"/>
              </a:rPr>
              <a:t>D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=A+</a:t>
            </a:r>
            <a:r>
              <a:rPr sz="1200" i="1" spc="-15" dirty="0">
                <a:latin typeface="Calibri"/>
                <a:cs typeface="Calibri"/>
              </a:rPr>
              <a:t>B</a:t>
            </a:r>
            <a:r>
              <a:rPr sz="1200" i="1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1419225" lvl="1" indent="-263525">
              <a:lnSpc>
                <a:spcPct val="100000"/>
              </a:lnSpc>
              <a:spcBef>
                <a:spcPts val="250"/>
              </a:spcBef>
              <a:buFont typeface="Wingdings"/>
              <a:buChar char=""/>
              <a:tabLst>
                <a:tab pos="1419860" algn="l"/>
              </a:tabLst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1,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D=A</a:t>
            </a:r>
            <a:r>
              <a:rPr sz="1200" i="1" spc="5" dirty="0">
                <a:latin typeface="Calibri"/>
                <a:cs typeface="Calibri"/>
              </a:rPr>
              <a:t>+</a:t>
            </a:r>
            <a:r>
              <a:rPr sz="1200" i="1" spc="-10" dirty="0">
                <a:latin typeface="Calibri"/>
                <a:cs typeface="Calibri"/>
              </a:rPr>
              <a:t>B</a:t>
            </a:r>
            <a:r>
              <a:rPr sz="1200" i="1" spc="-4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Calibri"/>
                <a:cs typeface="Calibri"/>
              </a:rPr>
              <a:t>+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Calibri"/>
                <a:cs typeface="Calibri"/>
              </a:rPr>
              <a:t>1.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spc="-1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cases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fo</a:t>
            </a:r>
            <a:r>
              <a:rPr sz="1200" spc="-10" dirty="0">
                <a:latin typeface="Calibri"/>
                <a:cs typeface="Calibri"/>
              </a:rPr>
              <a:t>rm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dd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oo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erat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din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pu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arry.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i="1" dirty="0">
                <a:latin typeface="Calibri"/>
                <a:cs typeface="Calibri"/>
              </a:rPr>
              <a:t>Su</a:t>
            </a:r>
            <a:r>
              <a:rPr sz="1200" b="1" i="1" spc="-10" dirty="0">
                <a:latin typeface="Calibri"/>
                <a:cs typeface="Calibri"/>
              </a:rPr>
              <a:t>b</a:t>
            </a:r>
            <a:r>
              <a:rPr sz="1200" b="1" i="1" dirty="0">
                <a:latin typeface="Calibri"/>
                <a:cs typeface="Calibri"/>
              </a:rPr>
              <a:t>t</a:t>
            </a:r>
            <a:r>
              <a:rPr sz="1200" b="1" i="1" spc="-10" dirty="0">
                <a:latin typeface="Calibri"/>
                <a:cs typeface="Calibri"/>
              </a:rPr>
              <a:t>rac</a:t>
            </a:r>
            <a:r>
              <a:rPr sz="1200" b="1" i="1" spc="-15" dirty="0">
                <a:latin typeface="Calibri"/>
                <a:cs typeface="Calibri"/>
              </a:rPr>
              <a:t>t</a:t>
            </a:r>
            <a:r>
              <a:rPr sz="1200" b="1" i="1" spc="-5" dirty="0">
                <a:latin typeface="Calibri"/>
                <a:cs typeface="Calibri"/>
              </a:rPr>
              <a:t>i</a:t>
            </a:r>
            <a:r>
              <a:rPr sz="1200" b="1" i="1" dirty="0">
                <a:latin typeface="Calibri"/>
                <a:cs typeface="Calibri"/>
              </a:rPr>
              <a:t>o</a:t>
            </a:r>
            <a:r>
              <a:rPr sz="1200" b="1" i="1" spc="-10" dirty="0">
                <a:latin typeface="Calibri"/>
                <a:cs typeface="Calibri"/>
              </a:rPr>
              <a:t>n</a:t>
            </a:r>
            <a:r>
              <a:rPr sz="1200" b="1" i="1" spc="-5" dirty="0"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Wh</a:t>
            </a:r>
            <a:r>
              <a:rPr sz="1200" spc="-10" dirty="0">
                <a:latin typeface="Calibri"/>
                <a:cs typeface="Calibri"/>
              </a:rPr>
              <a:t>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baseline="-10416" dirty="0">
                <a:latin typeface="Calibri"/>
                <a:cs typeface="Calibri"/>
              </a:rPr>
              <a:t>1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baseline="-10416" dirty="0">
                <a:latin typeface="Calibri"/>
                <a:cs typeface="Calibri"/>
              </a:rPr>
              <a:t>0</a:t>
            </a:r>
            <a:r>
              <a:rPr sz="1200" spc="89" baseline="-1041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0</a:t>
            </a:r>
            <a:r>
              <a:rPr sz="1200" spc="-5" dirty="0">
                <a:latin typeface="Calibri"/>
                <a:cs typeface="Calibri"/>
              </a:rPr>
              <a:t>1,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pl</a:t>
            </a:r>
            <a:r>
              <a:rPr sz="1200" spc="-10" dirty="0">
                <a:latin typeface="Calibri"/>
                <a:cs typeface="Calibri"/>
              </a:rPr>
              <a:t>em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pli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dd</a:t>
            </a:r>
            <a:r>
              <a:rPr sz="1200" spc="-5" dirty="0">
                <a:latin typeface="Calibri"/>
                <a:cs typeface="Calibri"/>
              </a:rPr>
              <a:t>er.</a:t>
            </a:r>
            <a:endParaRPr sz="1200">
              <a:latin typeface="Calibri"/>
              <a:cs typeface="Calibri"/>
            </a:endParaRPr>
          </a:p>
          <a:p>
            <a:pPr marL="1384300" marR="5080" lvl="1" indent="-228600">
              <a:lnSpc>
                <a:spcPct val="116700"/>
              </a:lnSpc>
              <a:buFont typeface="Wingdings"/>
              <a:buChar char=""/>
              <a:tabLst>
                <a:tab pos="1419860" algn="l"/>
              </a:tabLst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C</a:t>
            </a:r>
            <a:r>
              <a:rPr sz="1200" spc="-7" baseline="-10416" dirty="0">
                <a:latin typeface="Calibri"/>
                <a:cs typeface="Calibri"/>
              </a:rPr>
              <a:t>i</a:t>
            </a:r>
            <a:r>
              <a:rPr sz="1200" baseline="-10416" dirty="0">
                <a:latin typeface="Calibri"/>
                <a:cs typeface="Calibri"/>
              </a:rPr>
              <a:t>n</a:t>
            </a:r>
            <a:r>
              <a:rPr sz="1200" spc="104" baseline="-1041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1,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+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+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1.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rod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ces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us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2's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co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5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5" dirty="0">
                <a:latin typeface="Calibri"/>
                <a:cs typeface="Calibri"/>
              </a:rPr>
              <a:t>e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Calibri"/>
                <a:cs typeface="Calibri"/>
              </a:rPr>
              <a:t>B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hi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q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ival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spc="-5" dirty="0">
                <a:latin typeface="Calibri"/>
                <a:cs typeface="Calibri"/>
              </a:rPr>
              <a:t>tract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1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1384300" marR="215265" lvl="1" indent="-228600">
              <a:lnSpc>
                <a:spcPct val="116700"/>
              </a:lnSpc>
              <a:spcBef>
                <a:spcPts val="15"/>
              </a:spcBef>
              <a:buFont typeface="Wingdings"/>
              <a:buChar char=""/>
              <a:tabLst>
                <a:tab pos="1384935" algn="l"/>
              </a:tabLst>
            </a:pPr>
            <a:r>
              <a:rPr sz="1200" dirty="0">
                <a:latin typeface="Calibri"/>
                <a:cs typeface="Calibri"/>
              </a:rPr>
              <a:t>Wh</a:t>
            </a:r>
            <a:r>
              <a:rPr sz="1200" spc="-10" dirty="0">
                <a:latin typeface="Calibri"/>
                <a:cs typeface="Calibri"/>
              </a:rPr>
              <a:t>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7" baseline="-10416" dirty="0">
                <a:latin typeface="Calibri"/>
                <a:cs typeface="Calibri"/>
              </a:rPr>
              <a:t>i</a:t>
            </a:r>
            <a:r>
              <a:rPr sz="1200" baseline="-10416" dirty="0">
                <a:latin typeface="Calibri"/>
                <a:cs typeface="Calibri"/>
              </a:rPr>
              <a:t>n</a:t>
            </a:r>
            <a:r>
              <a:rPr sz="1200" spc="104" baseline="-1041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0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+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5" dirty="0">
                <a:latin typeface="Calibri"/>
                <a:cs typeface="Calibri"/>
              </a:rPr>
              <a:t>q</a:t>
            </a:r>
            <a:r>
              <a:rPr sz="1200" dirty="0">
                <a:latin typeface="Calibri"/>
                <a:cs typeface="Calibri"/>
              </a:rPr>
              <a:t>uival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spc="-5" dirty="0">
                <a:latin typeface="Calibri"/>
                <a:cs typeface="Calibri"/>
              </a:rPr>
              <a:t>tr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bo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ro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1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-1.</a:t>
            </a:r>
            <a:endParaRPr sz="1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"/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i="1" spc="-5" dirty="0">
                <a:latin typeface="Calibri"/>
                <a:cs typeface="Calibri"/>
              </a:rPr>
              <a:t>Inc</a:t>
            </a:r>
            <a:r>
              <a:rPr sz="1200" b="1" i="1" spc="-10" dirty="0">
                <a:latin typeface="Calibri"/>
                <a:cs typeface="Calibri"/>
              </a:rPr>
              <a:t>re</a:t>
            </a:r>
            <a:r>
              <a:rPr sz="1200" b="1" i="1" spc="-20" dirty="0">
                <a:latin typeface="Calibri"/>
                <a:cs typeface="Calibri"/>
              </a:rPr>
              <a:t>m</a:t>
            </a:r>
            <a:r>
              <a:rPr sz="1200" b="1" i="1" spc="-5" dirty="0">
                <a:latin typeface="Calibri"/>
                <a:cs typeface="Calibri"/>
              </a:rPr>
              <a:t>en</a:t>
            </a:r>
            <a:r>
              <a:rPr sz="1200" b="1" i="1" spc="5" dirty="0">
                <a:latin typeface="Calibri"/>
                <a:cs typeface="Calibri"/>
              </a:rPr>
              <a:t>t</a:t>
            </a:r>
            <a:r>
              <a:rPr sz="1200" b="1" i="1" spc="-5" dirty="0"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 marL="469900" marR="12065" indent="-228600">
              <a:lnSpc>
                <a:spcPct val="116700"/>
              </a:lnSpc>
              <a:spcBef>
                <a:spcPts val="1005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Wh</a:t>
            </a:r>
            <a:r>
              <a:rPr sz="1200" spc="-10" dirty="0">
                <a:latin typeface="Calibri"/>
                <a:cs typeface="Calibri"/>
              </a:rPr>
              <a:t>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baseline="-10416" dirty="0">
                <a:latin typeface="Calibri"/>
                <a:cs typeface="Calibri"/>
              </a:rPr>
              <a:t>1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baseline="-10416" dirty="0">
                <a:latin typeface="Calibri"/>
                <a:cs typeface="Calibri"/>
              </a:rPr>
              <a:t>0</a:t>
            </a:r>
            <a:r>
              <a:rPr sz="1200" spc="89" baseline="-1041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1</a:t>
            </a:r>
            <a:r>
              <a:rPr sz="1200" spc="-5" dirty="0">
                <a:latin typeface="Calibri"/>
                <a:cs typeface="Calibri"/>
              </a:rPr>
              <a:t>0,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B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eglect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tea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0's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nser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ts.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ecomes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+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0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+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Calibri"/>
                <a:cs typeface="Calibri"/>
              </a:rPr>
              <a:t>C</a:t>
            </a:r>
            <a:r>
              <a:rPr sz="1200" spc="-7" baseline="-10416" dirty="0">
                <a:latin typeface="Calibri"/>
                <a:cs typeface="Calibri"/>
              </a:rPr>
              <a:t>in</a:t>
            </a:r>
            <a:r>
              <a:rPr sz="1200" dirty="0">
                <a:latin typeface="Calibri"/>
                <a:cs typeface="Calibri"/>
              </a:rPr>
              <a:t>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5" dirty="0">
                <a:latin typeface="Calibri"/>
                <a:cs typeface="Calibri"/>
              </a:rPr>
              <a:t>v</a:t>
            </a:r>
            <a:r>
              <a:rPr sz="1200" spc="-10" dirty="0">
                <a:latin typeface="Calibri"/>
                <a:cs typeface="Calibri"/>
              </a:rPr>
              <a:t>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Calibri"/>
                <a:cs typeface="Calibri"/>
              </a:rPr>
              <a:t>D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Calibri"/>
                <a:cs typeface="Calibri"/>
              </a:rPr>
              <a:t>=</a:t>
            </a:r>
            <a:r>
              <a:rPr sz="1200" i="1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C</a:t>
            </a:r>
            <a:r>
              <a:rPr sz="1200" spc="-7" baseline="-10416" dirty="0">
                <a:latin typeface="Calibri"/>
                <a:cs typeface="Calibri"/>
              </a:rPr>
              <a:t>i</a:t>
            </a:r>
            <a:r>
              <a:rPr sz="1200" baseline="-10416" dirty="0">
                <a:latin typeface="Calibri"/>
                <a:cs typeface="Calibri"/>
              </a:rPr>
              <a:t>n</a:t>
            </a:r>
            <a:r>
              <a:rPr sz="1200" spc="104" baseline="-1041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0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+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1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alibri"/>
                <a:cs typeface="Calibri"/>
              </a:rPr>
              <a:t>C</a:t>
            </a:r>
            <a:r>
              <a:rPr sz="1200" spc="-7" baseline="-10416" dirty="0">
                <a:latin typeface="Calibri"/>
                <a:cs typeface="Calibri"/>
              </a:rPr>
              <a:t>i</a:t>
            </a:r>
            <a:r>
              <a:rPr sz="1200" baseline="-10416" dirty="0">
                <a:latin typeface="Calibri"/>
                <a:cs typeface="Calibri"/>
              </a:rPr>
              <a:t>n</a:t>
            </a:r>
            <a:r>
              <a:rPr sz="1200" spc="-37" baseline="-1041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1.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fi</a:t>
            </a:r>
            <a:r>
              <a:rPr sz="1200" spc="-5" dirty="0">
                <a:latin typeface="Calibri"/>
                <a:cs typeface="Calibri"/>
              </a:rPr>
              <a:t>rst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case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ave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di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spc="-2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ra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rom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D.</a:t>
            </a:r>
            <a:endParaRPr sz="1200">
              <a:latin typeface="Calibri"/>
              <a:cs typeface="Calibri"/>
            </a:endParaRPr>
          </a:p>
          <a:p>
            <a:pPr marL="504825" indent="-263525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505459" algn="l"/>
              </a:tabLst>
            </a:pP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secon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ase,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v</a:t>
            </a:r>
            <a:r>
              <a:rPr sz="1200" dirty="0">
                <a:latin typeface="Calibri"/>
                <a:cs typeface="Calibri"/>
              </a:rPr>
              <a:t>al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crem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1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6805" y="2589641"/>
            <a:ext cx="5943600" cy="2914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90900" y="7563490"/>
            <a:ext cx="67310" cy="0"/>
          </a:xfrm>
          <a:custGeom>
            <a:avLst/>
            <a:gdLst/>
            <a:ahLst/>
            <a:cxnLst/>
            <a:rect l="l" t="t" r="r" b="b"/>
            <a:pathLst>
              <a:path w="67310">
                <a:moveTo>
                  <a:pt x="0" y="0"/>
                </a:moveTo>
                <a:lnTo>
                  <a:pt x="6669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9990" y="8001630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5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" y="396240"/>
            <a:ext cx="6952615" cy="0"/>
          </a:xfrm>
          <a:custGeom>
            <a:avLst/>
            <a:gdLst/>
            <a:ahLst/>
            <a:cxnLst/>
            <a:rect l="l" t="t" r="r" b="b"/>
            <a:pathLst>
              <a:path w="6952615">
                <a:moveTo>
                  <a:pt x="0" y="0"/>
                </a:moveTo>
                <a:lnTo>
                  <a:pt x="695248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7847" y="399288"/>
            <a:ext cx="0" cy="9984105"/>
          </a:xfrm>
          <a:custGeom>
            <a:avLst/>
            <a:gdLst/>
            <a:ahLst/>
            <a:cxnLst/>
            <a:rect l="l" t="t" r="r" b="b"/>
            <a:pathLst>
              <a:path h="9984105">
                <a:moveTo>
                  <a:pt x="0" y="0"/>
                </a:moveTo>
                <a:lnTo>
                  <a:pt x="0" y="9983723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54240" y="399288"/>
            <a:ext cx="0" cy="9984105"/>
          </a:xfrm>
          <a:custGeom>
            <a:avLst/>
            <a:gdLst/>
            <a:ahLst/>
            <a:cxnLst/>
            <a:rect l="l" t="t" r="r" b="b"/>
            <a:pathLst>
              <a:path h="9984105">
                <a:moveTo>
                  <a:pt x="0" y="0"/>
                </a:moveTo>
                <a:lnTo>
                  <a:pt x="0" y="9983723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800" y="10386059"/>
            <a:ext cx="6952615" cy="0"/>
          </a:xfrm>
          <a:custGeom>
            <a:avLst/>
            <a:gdLst/>
            <a:ahLst/>
            <a:cxnLst/>
            <a:rect l="l" t="t" r="r" b="b"/>
            <a:pathLst>
              <a:path w="6952615">
                <a:moveTo>
                  <a:pt x="0" y="0"/>
                </a:moveTo>
                <a:lnTo>
                  <a:pt x="695248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COMP</a:t>
            </a:r>
            <a:r>
              <a:rPr spc="-15" dirty="0"/>
              <a:t>U</a:t>
            </a:r>
            <a:r>
              <a:rPr dirty="0"/>
              <a:t>T</a:t>
            </a:r>
            <a:r>
              <a:rPr spc="-5" dirty="0"/>
              <a:t>E</a:t>
            </a:r>
            <a:r>
              <a:rPr dirty="0"/>
              <a:t>R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15" dirty="0"/>
              <a:t>R</a:t>
            </a:r>
            <a:r>
              <a:rPr dirty="0"/>
              <a:t>CH</a:t>
            </a:r>
            <a:r>
              <a:rPr spc="-15" dirty="0"/>
              <a:t>I</a:t>
            </a:r>
            <a:r>
              <a:rPr dirty="0"/>
              <a:t>T</a:t>
            </a:r>
            <a:r>
              <a:rPr spc="-5" dirty="0"/>
              <a:t>E</a:t>
            </a:r>
            <a:r>
              <a:rPr spc="-10" dirty="0"/>
              <a:t>C</a:t>
            </a:r>
            <a:r>
              <a:rPr dirty="0"/>
              <a:t>T</a:t>
            </a:r>
            <a:r>
              <a:rPr spc="-10" dirty="0"/>
              <a:t>U</a:t>
            </a:r>
            <a:r>
              <a:rPr spc="-5" dirty="0"/>
              <a:t>R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OR</a:t>
            </a:r>
            <a:r>
              <a:rPr dirty="0"/>
              <a:t>G</a:t>
            </a:r>
            <a:r>
              <a:rPr spc="-10" dirty="0"/>
              <a:t>AN</a:t>
            </a:r>
            <a:r>
              <a:rPr spc="-5" dirty="0"/>
              <a:t>IZA</a:t>
            </a:r>
            <a:r>
              <a:rPr dirty="0"/>
              <a:t>T</a:t>
            </a:r>
            <a:r>
              <a:rPr spc="-5" dirty="0"/>
              <a:t>I</a:t>
            </a:r>
            <a:r>
              <a:rPr spc="-15" dirty="0"/>
              <a:t>O</a:t>
            </a:r>
            <a:r>
              <a:rPr dirty="0"/>
              <a:t>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Pa</a:t>
            </a:r>
            <a:r>
              <a:rPr spc="-10" dirty="0"/>
              <a:t>g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0" y="467351"/>
            <a:ext cx="6459220" cy="291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i="1" spc="-5" dirty="0">
                <a:latin typeface="Calibri"/>
                <a:cs typeface="Calibri"/>
              </a:rPr>
              <a:t>Decre</a:t>
            </a:r>
            <a:r>
              <a:rPr sz="1200" b="1" i="1" spc="-20" dirty="0">
                <a:latin typeface="Calibri"/>
                <a:cs typeface="Calibri"/>
              </a:rPr>
              <a:t>m</a:t>
            </a:r>
            <a:r>
              <a:rPr sz="1200" b="1" i="1" spc="-5" dirty="0">
                <a:latin typeface="Calibri"/>
                <a:cs typeface="Calibri"/>
              </a:rPr>
              <a:t>en</a:t>
            </a:r>
            <a:r>
              <a:rPr sz="1200" b="1" i="1" spc="5" dirty="0">
                <a:latin typeface="Calibri"/>
                <a:cs typeface="Calibri"/>
              </a:rPr>
              <a:t>t</a:t>
            </a:r>
            <a:r>
              <a:rPr sz="1200" b="1" i="1" spc="-5" dirty="0"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 marL="469900" marR="387350" indent="-228600">
              <a:lnSpc>
                <a:spcPct val="117600"/>
              </a:lnSpc>
              <a:spcBef>
                <a:spcPts val="995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Wh</a:t>
            </a:r>
            <a:r>
              <a:rPr sz="1200" spc="-10" dirty="0">
                <a:latin typeface="Calibri"/>
                <a:cs typeface="Calibri"/>
              </a:rPr>
              <a:t>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baseline="-10416" dirty="0">
                <a:latin typeface="Calibri"/>
                <a:cs typeface="Calibri"/>
              </a:rPr>
              <a:t>1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baseline="-10416" dirty="0">
                <a:latin typeface="Calibri"/>
                <a:cs typeface="Calibri"/>
              </a:rPr>
              <a:t>0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1</a:t>
            </a:r>
            <a:r>
              <a:rPr sz="1200" spc="-5" dirty="0">
                <a:latin typeface="Calibri"/>
                <a:cs typeface="Calibri"/>
              </a:rPr>
              <a:t>1,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's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ser</a:t>
            </a:r>
            <a:r>
              <a:rPr sz="1200" spc="-10" dirty="0">
                <a:latin typeface="Calibri"/>
                <a:cs typeface="Calibri"/>
              </a:rPr>
              <a:t>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dd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prod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0" dirty="0">
                <a:latin typeface="Calibri"/>
                <a:cs typeface="Calibri"/>
              </a:rPr>
              <a:t>ecrem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Calibri"/>
                <a:cs typeface="Calibri"/>
              </a:rPr>
              <a:t>D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Calibri"/>
                <a:cs typeface="Calibri"/>
              </a:rPr>
              <a:t>=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A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-1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7" baseline="-10416" dirty="0">
                <a:latin typeface="Calibri"/>
                <a:cs typeface="Calibri"/>
              </a:rPr>
              <a:t>i</a:t>
            </a:r>
            <a:r>
              <a:rPr sz="1200" baseline="-10416" dirty="0">
                <a:latin typeface="Calibri"/>
                <a:cs typeface="Calibri"/>
              </a:rPr>
              <a:t>n</a:t>
            </a:r>
            <a:r>
              <a:rPr sz="1200" spc="104" baseline="-1041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0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469900" marR="28575" indent="-228600">
              <a:lnSpc>
                <a:spcPct val="116700"/>
              </a:lnSpc>
              <a:buFont typeface="Wingdings"/>
              <a:buChar char=""/>
              <a:tabLst>
                <a:tab pos="505459" algn="l"/>
              </a:tabLst>
            </a:pPr>
            <a:r>
              <a:rPr sz="1200" dirty="0">
                <a:latin typeface="Calibri"/>
                <a:cs typeface="Calibri"/>
              </a:rPr>
              <a:t>This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ec</a:t>
            </a:r>
            <a:r>
              <a:rPr sz="1200" spc="-2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um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1</a:t>
            </a:r>
            <a:r>
              <a:rPr sz="1200" spc="-5" dirty="0">
                <a:latin typeface="Calibri"/>
                <a:cs typeface="Calibri"/>
              </a:rPr>
              <a:t>'s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qual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2's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om</a:t>
            </a:r>
            <a:r>
              <a:rPr sz="1200" spc="5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10" dirty="0">
                <a:latin typeface="Calibri"/>
                <a:cs typeface="Calibri"/>
              </a:rPr>
              <a:t>ment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1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(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2's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pl</a:t>
            </a:r>
            <a:r>
              <a:rPr sz="1200" spc="-10" dirty="0">
                <a:latin typeface="Calibri"/>
                <a:cs typeface="Calibri"/>
              </a:rPr>
              <a:t>em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bin</a:t>
            </a:r>
            <a:r>
              <a:rPr sz="1200" spc="-10" dirty="0">
                <a:latin typeface="Calibri"/>
                <a:cs typeface="Calibri"/>
              </a:rPr>
              <a:t>ary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0</a:t>
            </a:r>
            <a:r>
              <a:rPr sz="1200" spc="-5" dirty="0">
                <a:latin typeface="Calibri"/>
                <a:cs typeface="Calibri"/>
              </a:rPr>
              <a:t>0</a:t>
            </a:r>
            <a:r>
              <a:rPr sz="1200" spc="-20" dirty="0">
                <a:latin typeface="Calibri"/>
                <a:cs typeface="Calibri"/>
              </a:rPr>
              <a:t>0</a:t>
            </a:r>
            <a:r>
              <a:rPr sz="1200" spc="-10" dirty="0">
                <a:latin typeface="Calibri"/>
                <a:cs typeface="Calibri"/>
              </a:rPr>
              <a:t>1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1</a:t>
            </a:r>
            <a:r>
              <a:rPr sz="1200" spc="-5" dirty="0">
                <a:latin typeface="Calibri"/>
                <a:cs typeface="Calibri"/>
              </a:rPr>
              <a:t>1</a:t>
            </a:r>
            <a:r>
              <a:rPr sz="1200" spc="-20" dirty="0">
                <a:latin typeface="Calibri"/>
                <a:cs typeface="Calibri"/>
              </a:rPr>
              <a:t>1</a:t>
            </a:r>
            <a:r>
              <a:rPr sz="1200" dirty="0">
                <a:latin typeface="Calibri"/>
                <a:cs typeface="Calibri"/>
              </a:rPr>
              <a:t>1).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dd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nu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2's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pl</a:t>
            </a:r>
            <a:r>
              <a:rPr sz="1200" spc="-10" dirty="0">
                <a:latin typeface="Calibri"/>
                <a:cs typeface="Calibri"/>
              </a:rPr>
              <a:t>em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1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odu</a:t>
            </a:r>
            <a:r>
              <a:rPr sz="1200" spc="-10" dirty="0">
                <a:latin typeface="Calibri"/>
                <a:cs typeface="Calibri"/>
              </a:rPr>
              <a:t>ces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+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2's</a:t>
            </a:r>
            <a:endParaRPr sz="1200">
              <a:latin typeface="Calibri"/>
              <a:cs typeface="Calibri"/>
            </a:endParaRPr>
          </a:p>
          <a:p>
            <a:pPr marL="469900" marR="28575">
              <a:lnSpc>
                <a:spcPct val="116700"/>
              </a:lnSpc>
              <a:spcBef>
                <a:spcPts val="10"/>
              </a:spcBef>
            </a:pPr>
            <a:r>
              <a:rPr sz="1200" spc="-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om</a:t>
            </a:r>
            <a:r>
              <a:rPr sz="1200" spc="5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em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1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—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Wh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C</a:t>
            </a:r>
            <a:r>
              <a:rPr sz="1200" spc="-7" baseline="-10416" dirty="0">
                <a:latin typeface="Calibri"/>
                <a:cs typeface="Calibri"/>
              </a:rPr>
              <a:t>i</a:t>
            </a:r>
            <a:r>
              <a:rPr sz="1200" baseline="-10416" dirty="0">
                <a:latin typeface="Calibri"/>
                <a:cs typeface="Calibri"/>
              </a:rPr>
              <a:t>n</a:t>
            </a:r>
            <a:r>
              <a:rPr sz="1200" spc="104" baseline="-1041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1,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Calibri"/>
                <a:cs typeface="Calibri"/>
              </a:rPr>
              <a:t>D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Calibri"/>
                <a:cs typeface="Calibri"/>
              </a:rPr>
              <a:t>=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A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-1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+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1</a:t>
            </a:r>
            <a:r>
              <a:rPr sz="1200" spc="-5" dirty="0">
                <a:latin typeface="Calibri"/>
                <a:cs typeface="Calibri"/>
              </a:rPr>
              <a:t>=A,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hi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u="sng" spc="-10" dirty="0">
                <a:latin typeface="Calibri"/>
                <a:cs typeface="Calibri"/>
              </a:rPr>
              <a:t>L</a:t>
            </a:r>
            <a:r>
              <a:rPr sz="1200" b="1" u="sng" spc="-5" dirty="0">
                <a:latin typeface="Calibri"/>
                <a:cs typeface="Calibri"/>
              </a:rPr>
              <a:t>ogic</a:t>
            </a:r>
            <a:r>
              <a:rPr sz="1200" b="1" u="sng" spc="5" dirty="0">
                <a:latin typeface="Calibri"/>
                <a:cs typeface="Calibri"/>
              </a:rPr>
              <a:t> </a:t>
            </a:r>
            <a:r>
              <a:rPr sz="1200" b="1" u="sng" spc="-5" dirty="0">
                <a:latin typeface="Calibri"/>
                <a:cs typeface="Calibri"/>
              </a:rPr>
              <a:t>Mic</a:t>
            </a:r>
            <a:r>
              <a:rPr sz="1200" b="1" u="sng" spc="5" dirty="0">
                <a:latin typeface="Calibri"/>
                <a:cs typeface="Calibri"/>
              </a:rPr>
              <a:t>r</a:t>
            </a:r>
            <a:r>
              <a:rPr sz="1200" b="1" u="sng" spc="-15" dirty="0">
                <a:latin typeface="Calibri"/>
                <a:cs typeface="Calibri"/>
              </a:rPr>
              <a:t>o</a:t>
            </a:r>
            <a:r>
              <a:rPr sz="1200" b="1" u="sng" dirty="0">
                <a:latin typeface="Calibri"/>
                <a:cs typeface="Calibri"/>
              </a:rPr>
              <a:t>-</a:t>
            </a:r>
            <a:r>
              <a:rPr sz="1200" b="1" u="sng" spc="-10" dirty="0">
                <a:latin typeface="Calibri"/>
                <a:cs typeface="Calibri"/>
              </a:rPr>
              <a:t>o</a:t>
            </a:r>
            <a:r>
              <a:rPr sz="1200" b="1" u="sng" spc="-5" dirty="0">
                <a:latin typeface="Calibri"/>
                <a:cs typeface="Calibri"/>
              </a:rPr>
              <a:t>pe</a:t>
            </a:r>
            <a:r>
              <a:rPr sz="1200" b="1" u="sng" dirty="0">
                <a:latin typeface="Calibri"/>
                <a:cs typeface="Calibri"/>
              </a:rPr>
              <a:t>r</a:t>
            </a:r>
            <a:r>
              <a:rPr sz="1200" b="1" u="sng" spc="-15" dirty="0">
                <a:latin typeface="Calibri"/>
                <a:cs typeface="Calibri"/>
              </a:rPr>
              <a:t>at</a:t>
            </a:r>
            <a:r>
              <a:rPr sz="1200" b="1" u="sng" spc="-5" dirty="0">
                <a:latin typeface="Calibri"/>
                <a:cs typeface="Calibri"/>
              </a:rPr>
              <a:t>io</a:t>
            </a:r>
            <a:r>
              <a:rPr sz="1200" b="1" u="sng" spc="-20" dirty="0">
                <a:latin typeface="Calibri"/>
                <a:cs typeface="Calibri"/>
              </a:rPr>
              <a:t>n</a:t>
            </a:r>
            <a:r>
              <a:rPr sz="1200" b="1" u="sng" spc="-5" dirty="0">
                <a:latin typeface="Calibri"/>
                <a:cs typeface="Calibri"/>
              </a:rPr>
              <a:t>s: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0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Wingdings"/>
              <a:buChar char=""/>
              <a:tabLst>
                <a:tab pos="470534" algn="l"/>
              </a:tabLst>
            </a:pPr>
            <a:r>
              <a:rPr sz="1200" spc="-5" dirty="0">
                <a:latin typeface="Calibri"/>
                <a:cs typeface="Calibri"/>
              </a:rPr>
              <a:t>Log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cro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erat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ons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eci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ary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tr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gs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ters.</a:t>
            </a:r>
            <a:endParaRPr sz="1200">
              <a:latin typeface="Calibri"/>
              <a:cs typeface="Calibri"/>
            </a:endParaRPr>
          </a:p>
          <a:p>
            <a:pPr marL="504825" indent="-263525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505459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ese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eac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se</a:t>
            </a:r>
            <a:r>
              <a:rPr sz="1200" spc="5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ar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bin</a:t>
            </a:r>
            <a:r>
              <a:rPr sz="1200" spc="-10" dirty="0">
                <a:latin typeface="Calibri"/>
                <a:cs typeface="Calibri"/>
              </a:rPr>
              <a:t>ary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va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ia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les.</a:t>
            </a:r>
            <a:endParaRPr sz="1200">
              <a:latin typeface="Calibri"/>
              <a:cs typeface="Calibri"/>
            </a:endParaRPr>
          </a:p>
          <a:p>
            <a:pPr marL="469900" marR="235585" indent="-228600">
              <a:lnSpc>
                <a:spcPts val="1689"/>
              </a:lnSpc>
              <a:spcBef>
                <a:spcPts val="85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spc="-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examp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e,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ex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lu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v</a:t>
            </a:r>
            <a:r>
              <a:rPr sz="1200" dirty="0">
                <a:latin typeface="Calibri"/>
                <a:cs typeface="Calibri"/>
              </a:rPr>
              <a:t>e-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cro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erat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0" dirty="0">
                <a:latin typeface="Calibri"/>
                <a:cs typeface="Calibri"/>
              </a:rPr>
              <a:t>st</a:t>
            </a:r>
            <a:r>
              <a:rPr sz="1200" spc="-5" dirty="0">
                <a:latin typeface="Calibri"/>
                <a:cs typeface="Calibri"/>
              </a:rPr>
              <a:t>ers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RI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R2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sy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oliz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ta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10" dirty="0">
                <a:latin typeface="Calibri"/>
                <a:cs typeface="Calibri"/>
              </a:rPr>
              <a:t>me</a:t>
            </a:r>
            <a:r>
              <a:rPr sz="1200" spc="-5" dirty="0">
                <a:latin typeface="Calibri"/>
                <a:cs typeface="Calibri"/>
              </a:rPr>
              <a:t>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150" y="3936622"/>
            <a:ext cx="6191250" cy="151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17500"/>
              </a:lnSpc>
              <a:buFont typeface="Wingdings"/>
              <a:buChar char=""/>
              <a:tabLst>
                <a:tab pos="241300" algn="l"/>
              </a:tabLst>
            </a:pPr>
            <a:r>
              <a:rPr sz="1200" spc="-5" dirty="0">
                <a:latin typeface="Calibri"/>
                <a:cs typeface="Calibri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ec</a:t>
            </a:r>
            <a:r>
              <a:rPr sz="1200" spc="-20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fi</a:t>
            </a:r>
            <a:r>
              <a:rPr sz="1200" spc="-10" dirty="0">
                <a:latin typeface="Calibri"/>
                <a:cs typeface="Calibri"/>
              </a:rPr>
              <a:t>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og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croo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erat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exec</a:t>
            </a:r>
            <a:r>
              <a:rPr sz="1200" spc="-20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ted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divi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ual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ters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ro</a:t>
            </a:r>
            <a:r>
              <a:rPr sz="1200" dirty="0">
                <a:latin typeface="Calibri"/>
                <a:cs typeface="Calibri"/>
              </a:rPr>
              <a:t>v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0" dirty="0">
                <a:latin typeface="Calibri"/>
                <a:cs typeface="Calibri"/>
              </a:rPr>
              <a:t>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ro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var</a:t>
            </a:r>
            <a:r>
              <a:rPr sz="1200" spc="-20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1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Calibri"/>
                <a:cs typeface="Calibri"/>
              </a:rPr>
              <a:t>L</a:t>
            </a:r>
            <a:r>
              <a:rPr sz="1200" b="1" spc="-5" dirty="0">
                <a:latin typeface="Calibri"/>
                <a:cs typeface="Calibri"/>
              </a:rPr>
              <a:t>ist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o</a:t>
            </a:r>
            <a:r>
              <a:rPr sz="1200" b="1" dirty="0">
                <a:latin typeface="Calibri"/>
                <a:cs typeface="Calibri"/>
              </a:rPr>
              <a:t>f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L</a:t>
            </a:r>
            <a:r>
              <a:rPr sz="1200" b="1" spc="-5" dirty="0">
                <a:latin typeface="Calibri"/>
                <a:cs typeface="Calibri"/>
              </a:rPr>
              <a:t>ogic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Calibri"/>
                <a:cs typeface="Calibri"/>
              </a:rPr>
              <a:t>M</a:t>
            </a:r>
            <a:r>
              <a:rPr sz="1200" b="1" spc="-15" dirty="0">
                <a:latin typeface="Calibri"/>
                <a:cs typeface="Calibri"/>
              </a:rPr>
              <a:t>i</a:t>
            </a:r>
            <a:r>
              <a:rPr sz="1200" b="1" spc="-5" dirty="0">
                <a:latin typeface="Calibri"/>
                <a:cs typeface="Calibri"/>
              </a:rPr>
              <a:t>c</a:t>
            </a:r>
            <a:r>
              <a:rPr sz="1200" b="1" spc="5" dirty="0">
                <a:latin typeface="Calibri"/>
                <a:cs typeface="Calibri"/>
              </a:rPr>
              <a:t>r</a:t>
            </a:r>
            <a:r>
              <a:rPr sz="1200" b="1" spc="-20" dirty="0">
                <a:latin typeface="Calibri"/>
                <a:cs typeface="Calibri"/>
              </a:rPr>
              <a:t>o</a:t>
            </a:r>
            <a:r>
              <a:rPr sz="1200" b="1" spc="-10" dirty="0">
                <a:latin typeface="Calibri"/>
                <a:cs typeface="Calibri"/>
              </a:rPr>
              <a:t>o</a:t>
            </a:r>
            <a:r>
              <a:rPr sz="1200" b="1" spc="-5" dirty="0">
                <a:latin typeface="Calibri"/>
                <a:cs typeface="Calibri"/>
              </a:rPr>
              <a:t>pe</a:t>
            </a:r>
            <a:r>
              <a:rPr sz="1200" b="1" dirty="0">
                <a:latin typeface="Calibri"/>
                <a:cs typeface="Calibri"/>
              </a:rPr>
              <a:t>r</a:t>
            </a:r>
            <a:r>
              <a:rPr sz="1200" b="1" spc="-30" dirty="0">
                <a:latin typeface="Calibri"/>
                <a:cs typeface="Calibri"/>
              </a:rPr>
              <a:t>a</a:t>
            </a:r>
            <a:r>
              <a:rPr sz="1200" b="1" spc="-5" dirty="0">
                <a:latin typeface="Calibri"/>
                <a:cs typeface="Calibri"/>
              </a:rPr>
              <a:t>t</a:t>
            </a:r>
            <a:r>
              <a:rPr sz="1200" b="1" dirty="0">
                <a:latin typeface="Calibri"/>
                <a:cs typeface="Calibri"/>
              </a:rPr>
              <a:t>i</a:t>
            </a:r>
            <a:r>
              <a:rPr sz="1200" b="1" spc="-10" dirty="0">
                <a:latin typeface="Calibri"/>
                <a:cs typeface="Calibri"/>
              </a:rPr>
              <a:t>o</a:t>
            </a:r>
            <a:r>
              <a:rPr sz="1200" b="1" spc="-5" dirty="0">
                <a:latin typeface="Calibri"/>
                <a:cs typeface="Calibri"/>
              </a:rPr>
              <a:t>ns: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0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16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ff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fo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0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ary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vari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les.</a:t>
            </a:r>
            <a:endParaRPr sz="1200">
              <a:latin typeface="Calibri"/>
              <a:cs typeface="Calibri"/>
            </a:endParaRPr>
          </a:p>
          <a:p>
            <a:pPr marL="241300" marR="235585" indent="-228600">
              <a:lnSpc>
                <a:spcPct val="116700"/>
              </a:lnSpc>
              <a:spcBef>
                <a:spcPts val="10"/>
              </a:spcBef>
              <a:buFont typeface="Wingdings"/>
              <a:buChar char=""/>
              <a:tabLst>
                <a:tab pos="276860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0" dirty="0">
                <a:latin typeface="Calibri"/>
                <a:cs typeface="Calibri"/>
              </a:rPr>
              <a:t>eterm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rom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po</a:t>
            </a:r>
            <a:r>
              <a:rPr sz="1200" spc="-5" dirty="0">
                <a:latin typeface="Calibri"/>
                <a:cs typeface="Calibri"/>
              </a:rPr>
              <a:t>ss</a:t>
            </a:r>
            <a:r>
              <a:rPr sz="1200" dirty="0">
                <a:latin typeface="Calibri"/>
                <a:cs typeface="Calibri"/>
              </a:rPr>
              <a:t>ib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bin</a:t>
            </a:r>
            <a:r>
              <a:rPr sz="1200" spc="-10" dirty="0">
                <a:latin typeface="Calibri"/>
                <a:cs typeface="Calibri"/>
              </a:rPr>
              <a:t>ary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var</a:t>
            </a:r>
            <a:r>
              <a:rPr sz="1200" spc="-20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ho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bl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4-5.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7141" y="7189107"/>
            <a:ext cx="5982335" cy="1257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17145" indent="-228600">
              <a:lnSpc>
                <a:spcPct val="116700"/>
              </a:lnSpc>
              <a:buFont typeface="Wingdings"/>
              <a:buChar char=""/>
              <a:tabLst>
                <a:tab pos="241300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16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un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vari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bl</a:t>
            </a:r>
            <a:r>
              <a:rPr sz="1200" spc="-10" dirty="0">
                <a:latin typeface="Calibri"/>
                <a:cs typeface="Calibri"/>
              </a:rPr>
              <a:t>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x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25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Calibri"/>
                <a:cs typeface="Calibri"/>
              </a:rPr>
              <a:t>x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resse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al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fo</a:t>
            </a:r>
            <a:r>
              <a:rPr sz="1200" spc="-10" dirty="0">
                <a:latin typeface="Calibri"/>
                <a:cs typeface="Calibri"/>
              </a:rPr>
              <a:t>rm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rst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olumn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Ta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4</a:t>
            </a:r>
            <a:r>
              <a:rPr sz="1200" dirty="0">
                <a:latin typeface="Calibri"/>
                <a:cs typeface="Calibri"/>
              </a:rPr>
              <a:t>-6.</a:t>
            </a:r>
            <a:endParaRPr sz="1200">
              <a:latin typeface="Calibri"/>
              <a:cs typeface="Calibri"/>
            </a:endParaRPr>
          </a:p>
          <a:p>
            <a:pPr marL="241300" marR="35560" indent="-228600">
              <a:lnSpc>
                <a:spcPct val="116900"/>
              </a:lnSpc>
              <a:spcBef>
                <a:spcPts val="5"/>
              </a:spcBef>
              <a:buFont typeface="Wingdings"/>
              <a:buChar char=""/>
              <a:tabLst>
                <a:tab pos="241300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16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ogi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micro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spc="-5" dirty="0">
                <a:latin typeface="Calibri"/>
                <a:cs typeface="Calibri"/>
              </a:rPr>
              <a:t>erive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un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ons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placi</a:t>
            </a:r>
            <a:r>
              <a:rPr sz="1200" spc="-10" dirty="0">
                <a:latin typeface="Calibri"/>
                <a:cs typeface="Calibri"/>
              </a:rPr>
              <a:t>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vari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x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bin</a:t>
            </a:r>
            <a:r>
              <a:rPr sz="1200" spc="-10" dirty="0">
                <a:latin typeface="Calibri"/>
                <a:cs typeface="Calibri"/>
              </a:rPr>
              <a:t>ary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v</a:t>
            </a:r>
            <a:r>
              <a:rPr sz="1200" spc="-2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ria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bin</a:t>
            </a:r>
            <a:r>
              <a:rPr sz="1200" spc="-10" dirty="0">
                <a:latin typeface="Calibri"/>
                <a:cs typeface="Calibri"/>
              </a:rPr>
              <a:t>ary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241300" marR="5080" indent="-228600">
              <a:lnSpc>
                <a:spcPts val="1689"/>
              </a:lnSpc>
              <a:spcBef>
                <a:spcPts val="85"/>
              </a:spcBef>
              <a:buFont typeface="Wingdings"/>
              <a:buChar char=""/>
              <a:tabLst>
                <a:tab pos="241300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ogi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mi</a:t>
            </a:r>
            <a:r>
              <a:rPr sz="1200" spc="-5" dirty="0">
                <a:latin typeface="Calibri"/>
                <a:cs typeface="Calibri"/>
              </a:rPr>
              <a:t>cro-</a:t>
            </a:r>
            <a:r>
              <a:rPr sz="1200" dirty="0">
                <a:latin typeface="Calibri"/>
                <a:cs typeface="Calibri"/>
              </a:rPr>
              <a:t>op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li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secon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co</a:t>
            </a:r>
            <a:r>
              <a:rPr sz="1200" dirty="0">
                <a:latin typeface="Calibri"/>
                <a:cs typeface="Calibri"/>
              </a:rPr>
              <a:t>lumn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esen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hip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spc="-10" dirty="0">
                <a:latin typeface="Calibri"/>
                <a:cs typeface="Calibri"/>
              </a:rPr>
              <a:t>ee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bin</a:t>
            </a:r>
            <a:r>
              <a:rPr sz="1200" spc="-10" dirty="0">
                <a:latin typeface="Calibri"/>
                <a:cs typeface="Calibri"/>
              </a:rPr>
              <a:t>ary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0" dirty="0">
                <a:latin typeface="Calibri"/>
                <a:cs typeface="Calibri"/>
              </a:rPr>
              <a:t>st</a:t>
            </a:r>
            <a:r>
              <a:rPr sz="1200" spc="-5" dirty="0">
                <a:latin typeface="Calibri"/>
                <a:cs typeface="Calibri"/>
              </a:rPr>
              <a:t>ers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883" y="3525518"/>
            <a:ext cx="1742968" cy="2476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8204" y="5465767"/>
            <a:ext cx="6095936" cy="16858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" y="396240"/>
            <a:ext cx="6952615" cy="0"/>
          </a:xfrm>
          <a:custGeom>
            <a:avLst/>
            <a:gdLst/>
            <a:ahLst/>
            <a:cxnLst/>
            <a:rect l="l" t="t" r="r" b="b"/>
            <a:pathLst>
              <a:path w="6952615">
                <a:moveTo>
                  <a:pt x="0" y="0"/>
                </a:moveTo>
                <a:lnTo>
                  <a:pt x="695248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7847" y="399288"/>
            <a:ext cx="0" cy="9984105"/>
          </a:xfrm>
          <a:custGeom>
            <a:avLst/>
            <a:gdLst/>
            <a:ahLst/>
            <a:cxnLst/>
            <a:rect l="l" t="t" r="r" b="b"/>
            <a:pathLst>
              <a:path h="9984105">
                <a:moveTo>
                  <a:pt x="0" y="0"/>
                </a:moveTo>
                <a:lnTo>
                  <a:pt x="0" y="9983723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54240" y="399288"/>
            <a:ext cx="0" cy="9984105"/>
          </a:xfrm>
          <a:custGeom>
            <a:avLst/>
            <a:gdLst/>
            <a:ahLst/>
            <a:cxnLst/>
            <a:rect l="l" t="t" r="r" b="b"/>
            <a:pathLst>
              <a:path h="9984105">
                <a:moveTo>
                  <a:pt x="0" y="0"/>
                </a:moveTo>
                <a:lnTo>
                  <a:pt x="0" y="9983723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800" y="10386059"/>
            <a:ext cx="6952615" cy="0"/>
          </a:xfrm>
          <a:custGeom>
            <a:avLst/>
            <a:gdLst/>
            <a:ahLst/>
            <a:cxnLst/>
            <a:rect l="l" t="t" r="r" b="b"/>
            <a:pathLst>
              <a:path w="6952615">
                <a:moveTo>
                  <a:pt x="0" y="0"/>
                </a:moveTo>
                <a:lnTo>
                  <a:pt x="695248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COMP</a:t>
            </a:r>
            <a:r>
              <a:rPr spc="-15" dirty="0"/>
              <a:t>U</a:t>
            </a:r>
            <a:r>
              <a:rPr dirty="0"/>
              <a:t>T</a:t>
            </a:r>
            <a:r>
              <a:rPr spc="-5" dirty="0"/>
              <a:t>E</a:t>
            </a:r>
            <a:r>
              <a:rPr dirty="0"/>
              <a:t>R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15" dirty="0"/>
              <a:t>R</a:t>
            </a:r>
            <a:r>
              <a:rPr dirty="0"/>
              <a:t>CH</a:t>
            </a:r>
            <a:r>
              <a:rPr spc="-15" dirty="0"/>
              <a:t>I</a:t>
            </a:r>
            <a:r>
              <a:rPr dirty="0"/>
              <a:t>T</a:t>
            </a:r>
            <a:r>
              <a:rPr spc="-5" dirty="0"/>
              <a:t>E</a:t>
            </a:r>
            <a:r>
              <a:rPr spc="-10" dirty="0"/>
              <a:t>C</a:t>
            </a:r>
            <a:r>
              <a:rPr dirty="0"/>
              <a:t>T</a:t>
            </a:r>
            <a:r>
              <a:rPr spc="-10" dirty="0"/>
              <a:t>U</a:t>
            </a:r>
            <a:r>
              <a:rPr spc="-5" dirty="0"/>
              <a:t>R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OR</a:t>
            </a:r>
            <a:r>
              <a:rPr dirty="0"/>
              <a:t>G</a:t>
            </a:r>
            <a:r>
              <a:rPr spc="-10" dirty="0"/>
              <a:t>AN</a:t>
            </a:r>
            <a:r>
              <a:rPr spc="-5" dirty="0"/>
              <a:t>IZA</a:t>
            </a:r>
            <a:r>
              <a:rPr dirty="0"/>
              <a:t>T</a:t>
            </a:r>
            <a:r>
              <a:rPr spc="-5" dirty="0"/>
              <a:t>I</a:t>
            </a:r>
            <a:r>
              <a:rPr spc="-15" dirty="0"/>
              <a:t>O</a:t>
            </a:r>
            <a:r>
              <a:rPr dirty="0"/>
              <a:t>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Pa</a:t>
            </a:r>
            <a:r>
              <a:rPr spc="-10" dirty="0"/>
              <a:t>g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4529449"/>
            <a:ext cx="6588759" cy="2237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Calibri"/>
                <a:cs typeface="Calibri"/>
              </a:rPr>
              <a:t>H</a:t>
            </a:r>
            <a:r>
              <a:rPr sz="1200" b="1" spc="-20" dirty="0">
                <a:latin typeface="Calibri"/>
                <a:cs typeface="Calibri"/>
              </a:rPr>
              <a:t>a</a:t>
            </a:r>
            <a:r>
              <a:rPr sz="1200" b="1" dirty="0">
                <a:latin typeface="Calibri"/>
                <a:cs typeface="Calibri"/>
              </a:rPr>
              <a:t>r</a:t>
            </a:r>
            <a:r>
              <a:rPr sz="1200" b="1" spc="-10" dirty="0">
                <a:latin typeface="Calibri"/>
                <a:cs typeface="Calibri"/>
              </a:rPr>
              <a:t>d</a:t>
            </a:r>
            <a:r>
              <a:rPr sz="1200" b="1" dirty="0">
                <a:latin typeface="Calibri"/>
                <a:cs typeface="Calibri"/>
              </a:rPr>
              <a:t>w</a:t>
            </a:r>
            <a:r>
              <a:rPr sz="1200" b="1" spc="-15" dirty="0">
                <a:latin typeface="Calibri"/>
                <a:cs typeface="Calibri"/>
              </a:rPr>
              <a:t>a</a:t>
            </a:r>
            <a:r>
              <a:rPr sz="1200" b="1" dirty="0">
                <a:latin typeface="Calibri"/>
                <a:cs typeface="Calibri"/>
              </a:rPr>
              <a:t>re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Calibri"/>
                <a:cs typeface="Calibri"/>
              </a:rPr>
              <a:t>Im</a:t>
            </a:r>
            <a:r>
              <a:rPr sz="1200" b="1" spc="-20" dirty="0">
                <a:latin typeface="Calibri"/>
                <a:cs typeface="Calibri"/>
              </a:rPr>
              <a:t>p</a:t>
            </a:r>
            <a:r>
              <a:rPr sz="1200" b="1" spc="-5" dirty="0">
                <a:latin typeface="Calibri"/>
                <a:cs typeface="Calibri"/>
              </a:rPr>
              <a:t>leme</a:t>
            </a:r>
            <a:r>
              <a:rPr sz="1200" b="1" spc="-10" dirty="0">
                <a:latin typeface="Calibri"/>
                <a:cs typeface="Calibri"/>
              </a:rPr>
              <a:t>ntatio</a:t>
            </a:r>
            <a:r>
              <a:rPr sz="1200" b="1" spc="-5" dirty="0">
                <a:latin typeface="Calibri"/>
                <a:cs typeface="Calibri"/>
              </a:rPr>
              <a:t>n:</a:t>
            </a:r>
            <a:endParaRPr sz="1200">
              <a:latin typeface="Calibri"/>
              <a:cs typeface="Calibri"/>
            </a:endParaRPr>
          </a:p>
          <a:p>
            <a:pPr marL="469900" marR="205104" indent="-228600">
              <a:lnSpc>
                <a:spcPct val="117500"/>
              </a:lnSpc>
              <a:spcBef>
                <a:spcPts val="985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har</a:t>
            </a:r>
            <a:r>
              <a:rPr sz="1200" spc="5" dirty="0">
                <a:latin typeface="Calibri"/>
                <a:cs typeface="Calibri"/>
              </a:rPr>
              <a:t>d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spc="-10" dirty="0">
                <a:latin typeface="Calibri"/>
                <a:cs typeface="Calibri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im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em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ta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ogi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micro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spc="-10" dirty="0">
                <a:latin typeface="Calibri"/>
                <a:cs typeface="Calibri"/>
              </a:rPr>
              <a:t>q</a:t>
            </a:r>
            <a:r>
              <a:rPr sz="1200" dirty="0">
                <a:latin typeface="Calibri"/>
                <a:cs typeface="Calibri"/>
              </a:rPr>
              <a:t>ui</a:t>
            </a:r>
            <a:r>
              <a:rPr sz="1200" spc="-5" dirty="0">
                <a:latin typeface="Calibri"/>
                <a:cs typeface="Calibri"/>
              </a:rPr>
              <a:t>res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og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gates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ser</a:t>
            </a:r>
            <a:r>
              <a:rPr sz="1200" spc="-10" dirty="0">
                <a:latin typeface="Calibri"/>
                <a:cs typeface="Calibri"/>
              </a:rPr>
              <a:t>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eac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pai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erform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spc="-10" dirty="0">
                <a:latin typeface="Calibri"/>
                <a:cs typeface="Calibri"/>
              </a:rPr>
              <a:t>q</a:t>
            </a:r>
            <a:r>
              <a:rPr sz="1200" dirty="0">
                <a:latin typeface="Calibri"/>
                <a:cs typeface="Calibri"/>
              </a:rPr>
              <a:t>ui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og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on.</a:t>
            </a:r>
            <a:endParaRPr sz="1200">
              <a:latin typeface="Calibri"/>
              <a:cs typeface="Calibri"/>
            </a:endParaRPr>
          </a:p>
          <a:p>
            <a:pPr marL="469900" marR="438150" indent="-228600">
              <a:lnSpc>
                <a:spcPct val="116700"/>
              </a:lnSpc>
              <a:buFont typeface="Wingdings"/>
              <a:buChar char=""/>
              <a:tabLst>
                <a:tab pos="505459" algn="l"/>
              </a:tabLst>
            </a:pPr>
            <a:r>
              <a:rPr sz="1200" dirty="0">
                <a:latin typeface="Calibri"/>
                <a:cs typeface="Calibri"/>
              </a:rPr>
              <a:t>Al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hou</a:t>
            </a:r>
            <a:r>
              <a:rPr sz="1200" spc="-25" dirty="0">
                <a:latin typeface="Calibri"/>
                <a:cs typeface="Calibri"/>
              </a:rPr>
              <a:t>g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16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microop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mo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om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nl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fo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--</a:t>
            </a:r>
            <a:r>
              <a:rPr sz="1200" spc="-25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XOR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(</a:t>
            </a:r>
            <a:r>
              <a:rPr sz="1200" spc="-10" dirty="0">
                <a:latin typeface="Calibri"/>
                <a:cs typeface="Calibri"/>
              </a:rPr>
              <a:t>ex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lu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ve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),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pl</a:t>
            </a:r>
            <a:r>
              <a:rPr sz="1200" spc="-10" dirty="0">
                <a:latin typeface="Calibri"/>
                <a:cs typeface="Calibri"/>
              </a:rPr>
              <a:t>em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rom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hi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ers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5" dirty="0">
                <a:latin typeface="Calibri"/>
                <a:cs typeface="Calibri"/>
              </a:rPr>
              <a:t>eriv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54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spc="-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igu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4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20" dirty="0">
                <a:latin typeface="Calibri"/>
                <a:cs typeface="Calibri"/>
              </a:rPr>
              <a:t>1</a:t>
            </a:r>
            <a:r>
              <a:rPr sz="1200" spc="-10" dirty="0">
                <a:latin typeface="Calibri"/>
                <a:cs typeface="Calibri"/>
              </a:rPr>
              <a:t>0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h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tage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rcu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ra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ou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basi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og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microop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s.</a:t>
            </a:r>
            <a:endParaRPr sz="1200">
              <a:latin typeface="Calibri"/>
              <a:cs typeface="Calibri"/>
            </a:endParaRPr>
          </a:p>
          <a:p>
            <a:pPr marL="469900" marR="32384" indent="-228600">
              <a:lnSpc>
                <a:spcPts val="1689"/>
              </a:lnSpc>
              <a:spcBef>
                <a:spcPts val="85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spc="-5" dirty="0">
                <a:latin typeface="Calibri"/>
                <a:cs typeface="Calibri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ou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gates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ip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exer.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ou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og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on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ge</a:t>
            </a:r>
            <a:r>
              <a:rPr sz="1200" spc="-5" dirty="0">
                <a:latin typeface="Calibri"/>
                <a:cs typeface="Calibri"/>
              </a:rPr>
              <a:t>n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ra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ough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gate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erform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q</a:t>
            </a:r>
            <a:r>
              <a:rPr sz="1200" dirty="0">
                <a:latin typeface="Calibri"/>
                <a:cs typeface="Calibri"/>
              </a:rPr>
              <a:t>ui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ogi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4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2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pli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exer.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-10" dirty="0">
                <a:latin typeface="Calibri"/>
                <a:cs typeface="Calibri"/>
              </a:rPr>
              <a:t>ec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1200" dirty="0">
                <a:latin typeface="Calibri"/>
                <a:cs typeface="Calibri"/>
              </a:rPr>
              <a:t>inp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S</a:t>
            </a:r>
            <a:r>
              <a:rPr sz="1200" baseline="-10416" dirty="0">
                <a:latin typeface="Calibri"/>
                <a:cs typeface="Calibri"/>
              </a:rPr>
              <a:t>1</a:t>
            </a:r>
            <a:r>
              <a:rPr sz="1200" spc="89" baseline="-1041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S</a:t>
            </a:r>
            <a:r>
              <a:rPr sz="1200" baseline="-10416" dirty="0">
                <a:latin typeface="Calibri"/>
                <a:cs typeface="Calibri"/>
              </a:rPr>
              <a:t>0</a:t>
            </a:r>
            <a:r>
              <a:rPr sz="1200" spc="112" baseline="-10416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ul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pl</a:t>
            </a:r>
            <a:r>
              <a:rPr sz="1200" spc="-10" dirty="0">
                <a:latin typeface="Calibri"/>
                <a:cs typeface="Calibri"/>
              </a:rPr>
              <a:t>exer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di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valu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6805" y="450281"/>
            <a:ext cx="4400519" cy="3905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58218" y="6903887"/>
            <a:ext cx="5372767" cy="28859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396240"/>
            <a:ext cx="6952615" cy="0"/>
          </a:xfrm>
          <a:custGeom>
            <a:avLst/>
            <a:gdLst/>
            <a:ahLst/>
            <a:cxnLst/>
            <a:rect l="l" t="t" r="r" b="b"/>
            <a:pathLst>
              <a:path w="6952615">
                <a:moveTo>
                  <a:pt x="0" y="0"/>
                </a:moveTo>
                <a:lnTo>
                  <a:pt x="695248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847" y="399288"/>
            <a:ext cx="0" cy="9984105"/>
          </a:xfrm>
          <a:custGeom>
            <a:avLst/>
            <a:gdLst/>
            <a:ahLst/>
            <a:cxnLst/>
            <a:rect l="l" t="t" r="r" b="b"/>
            <a:pathLst>
              <a:path h="9984105">
                <a:moveTo>
                  <a:pt x="0" y="0"/>
                </a:moveTo>
                <a:lnTo>
                  <a:pt x="0" y="9983723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54240" y="399288"/>
            <a:ext cx="0" cy="9984105"/>
          </a:xfrm>
          <a:custGeom>
            <a:avLst/>
            <a:gdLst/>
            <a:ahLst/>
            <a:cxnLst/>
            <a:rect l="l" t="t" r="r" b="b"/>
            <a:pathLst>
              <a:path h="9984105">
                <a:moveTo>
                  <a:pt x="0" y="0"/>
                </a:moveTo>
                <a:lnTo>
                  <a:pt x="0" y="9983723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800" y="10386059"/>
            <a:ext cx="6952615" cy="0"/>
          </a:xfrm>
          <a:custGeom>
            <a:avLst/>
            <a:gdLst/>
            <a:ahLst/>
            <a:cxnLst/>
            <a:rect l="l" t="t" r="r" b="b"/>
            <a:pathLst>
              <a:path w="6952615">
                <a:moveTo>
                  <a:pt x="0" y="0"/>
                </a:moveTo>
                <a:lnTo>
                  <a:pt x="695248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COMP</a:t>
            </a:r>
            <a:r>
              <a:rPr spc="-15" dirty="0"/>
              <a:t>U</a:t>
            </a:r>
            <a:r>
              <a:rPr dirty="0"/>
              <a:t>T</a:t>
            </a:r>
            <a:r>
              <a:rPr spc="-5" dirty="0"/>
              <a:t>E</a:t>
            </a:r>
            <a:r>
              <a:rPr dirty="0"/>
              <a:t>R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15" dirty="0"/>
              <a:t>R</a:t>
            </a:r>
            <a:r>
              <a:rPr dirty="0"/>
              <a:t>CH</a:t>
            </a:r>
            <a:r>
              <a:rPr spc="-15" dirty="0"/>
              <a:t>I</a:t>
            </a:r>
            <a:r>
              <a:rPr dirty="0"/>
              <a:t>T</a:t>
            </a:r>
            <a:r>
              <a:rPr spc="-5" dirty="0"/>
              <a:t>E</a:t>
            </a:r>
            <a:r>
              <a:rPr spc="-10" dirty="0"/>
              <a:t>C</a:t>
            </a:r>
            <a:r>
              <a:rPr dirty="0"/>
              <a:t>T</a:t>
            </a:r>
            <a:r>
              <a:rPr spc="-10" dirty="0"/>
              <a:t>U</a:t>
            </a:r>
            <a:r>
              <a:rPr spc="-5" dirty="0"/>
              <a:t>R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OR</a:t>
            </a:r>
            <a:r>
              <a:rPr dirty="0"/>
              <a:t>G</a:t>
            </a:r>
            <a:r>
              <a:rPr spc="-10" dirty="0"/>
              <a:t>AN</a:t>
            </a:r>
            <a:r>
              <a:rPr spc="-5" dirty="0"/>
              <a:t>IZA</a:t>
            </a:r>
            <a:r>
              <a:rPr dirty="0"/>
              <a:t>T</a:t>
            </a:r>
            <a:r>
              <a:rPr spc="-5" dirty="0"/>
              <a:t>I</a:t>
            </a:r>
            <a:r>
              <a:rPr spc="-15" dirty="0"/>
              <a:t>O</a:t>
            </a:r>
            <a:r>
              <a:rPr dirty="0"/>
              <a:t>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Pa</a:t>
            </a:r>
            <a:r>
              <a:rPr spc="-10" dirty="0"/>
              <a:t>g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464303"/>
            <a:ext cx="6543040" cy="2069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latin typeface="Calibri"/>
                <a:cs typeface="Calibri"/>
              </a:rPr>
              <a:t>S</a:t>
            </a:r>
            <a:r>
              <a:rPr sz="1100" b="1" spc="-5" dirty="0">
                <a:latin typeface="Calibri"/>
                <a:cs typeface="Calibri"/>
              </a:rPr>
              <a:t>om</a:t>
            </a:r>
            <a:r>
              <a:rPr sz="1100" b="1" dirty="0">
                <a:latin typeface="Calibri"/>
                <a:cs typeface="Calibri"/>
              </a:rPr>
              <a:t>e</a:t>
            </a:r>
            <a:r>
              <a:rPr sz="1100" b="1" spc="-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Calibri"/>
                <a:cs typeface="Calibri"/>
              </a:rPr>
              <a:t>A</a:t>
            </a:r>
            <a:r>
              <a:rPr sz="1100" b="1" spc="-5" dirty="0">
                <a:latin typeface="Calibri"/>
                <a:cs typeface="Calibri"/>
              </a:rPr>
              <a:t>pp</a:t>
            </a:r>
            <a:r>
              <a:rPr sz="1100" b="1" dirty="0">
                <a:latin typeface="Calibri"/>
                <a:cs typeface="Calibri"/>
              </a:rPr>
              <a:t>l</a:t>
            </a:r>
            <a:r>
              <a:rPr sz="1100" b="1" spc="-10" dirty="0">
                <a:latin typeface="Calibri"/>
                <a:cs typeface="Calibri"/>
              </a:rPr>
              <a:t>i</a:t>
            </a:r>
            <a:r>
              <a:rPr sz="1100" b="1" spc="5" dirty="0">
                <a:latin typeface="Calibri"/>
                <a:cs typeface="Calibri"/>
              </a:rPr>
              <a:t>c</a:t>
            </a:r>
            <a:r>
              <a:rPr sz="1100" b="1" spc="-10" dirty="0">
                <a:latin typeface="Calibri"/>
                <a:cs typeface="Calibri"/>
              </a:rPr>
              <a:t>a</a:t>
            </a:r>
            <a:r>
              <a:rPr sz="1100" b="1" dirty="0">
                <a:latin typeface="Calibri"/>
                <a:cs typeface="Calibri"/>
              </a:rPr>
              <a:t>ti</a:t>
            </a:r>
            <a:r>
              <a:rPr sz="1100" b="1" spc="-5" dirty="0">
                <a:latin typeface="Calibri"/>
                <a:cs typeface="Calibri"/>
              </a:rPr>
              <a:t>on</a:t>
            </a:r>
            <a:r>
              <a:rPr sz="1100" b="1" spc="5" dirty="0">
                <a:latin typeface="Calibri"/>
                <a:cs typeface="Calibri"/>
              </a:rPr>
              <a:t>s</a:t>
            </a:r>
            <a:r>
              <a:rPr sz="1100" b="1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850">
              <a:latin typeface="Times New Roman"/>
              <a:cs typeface="Times New Roman"/>
            </a:endParaRPr>
          </a:p>
          <a:p>
            <a:pPr marL="469900" marR="180340" indent="-228600">
              <a:lnSpc>
                <a:spcPct val="117300"/>
              </a:lnSpc>
              <a:buSzPct val="109090"/>
              <a:buFont typeface="Wingdings"/>
              <a:buChar char=""/>
              <a:tabLst>
                <a:tab pos="470534" algn="l"/>
              </a:tabLst>
            </a:pPr>
            <a:r>
              <a:rPr sz="1100" dirty="0">
                <a:latin typeface="Calibri"/>
                <a:cs typeface="Calibri"/>
              </a:rPr>
              <a:t>L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ic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mic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-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erat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ve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usefu</a:t>
            </a:r>
            <a:r>
              <a:rPr sz="1100" dirty="0">
                <a:latin typeface="Calibri"/>
                <a:cs typeface="Calibri"/>
              </a:rPr>
              <a:t>l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libri"/>
                <a:cs typeface="Calibri"/>
              </a:rPr>
              <a:t>f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ma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p</a:t>
            </a:r>
            <a:r>
              <a:rPr sz="1100" spc="-5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lati</a:t>
            </a:r>
            <a:r>
              <a:rPr sz="1100" spc="-2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spc="-10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ivi</a:t>
            </a:r>
            <a:r>
              <a:rPr sz="1100" spc="-5" dirty="0">
                <a:latin typeface="Calibri"/>
                <a:cs typeface="Calibri"/>
              </a:rPr>
              <a:t>d</a:t>
            </a:r>
            <a:r>
              <a:rPr sz="1100" spc="-10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al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its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libri"/>
                <a:cs typeface="Calibri"/>
              </a:rPr>
              <a:t>p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rt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n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f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w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rd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red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reg</a:t>
            </a:r>
            <a:r>
              <a:rPr sz="1100" spc="-5" dirty="0">
                <a:latin typeface="Calibri"/>
                <a:cs typeface="Calibri"/>
              </a:rPr>
              <a:t>ist</a:t>
            </a:r>
            <a:r>
              <a:rPr sz="1100" dirty="0">
                <a:latin typeface="Calibri"/>
                <a:cs typeface="Calibri"/>
              </a:rPr>
              <a:t>er.</a:t>
            </a:r>
            <a:endParaRPr sz="11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50"/>
              </a:spcBef>
              <a:buSzPct val="109090"/>
              <a:buFont typeface="Wingdings"/>
              <a:buChar char=""/>
              <a:tabLst>
                <a:tab pos="470534" algn="l"/>
              </a:tabLst>
            </a:pP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dirty="0">
                <a:latin typeface="Calibri"/>
                <a:cs typeface="Calibri"/>
              </a:rPr>
              <a:t>y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u</a:t>
            </a:r>
            <a:r>
              <a:rPr sz="1100" spc="-15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ed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o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c</a:t>
            </a:r>
            <a:r>
              <a:rPr sz="1100" spc="-5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spc="-15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val</a:t>
            </a:r>
            <a:r>
              <a:rPr sz="1100" spc="-10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es,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ele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p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f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bi</a:t>
            </a:r>
            <a:r>
              <a:rPr sz="1100" dirty="0">
                <a:latin typeface="Calibri"/>
                <a:cs typeface="Calibri"/>
              </a:rPr>
              <a:t>ts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nser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ne</a:t>
            </a:r>
            <a:r>
              <a:rPr sz="1100" dirty="0">
                <a:latin typeface="Calibri"/>
                <a:cs typeface="Calibri"/>
              </a:rPr>
              <a:t>w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its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v</a:t>
            </a:r>
            <a:r>
              <a:rPr sz="1100" dirty="0">
                <a:latin typeface="Calibri"/>
                <a:cs typeface="Calibri"/>
              </a:rPr>
              <a:t>al</a:t>
            </a:r>
            <a:r>
              <a:rPr sz="1100" spc="-10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es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eg</a:t>
            </a:r>
            <a:r>
              <a:rPr sz="1100" spc="-5" dirty="0">
                <a:latin typeface="Calibri"/>
                <a:cs typeface="Calibri"/>
              </a:rPr>
              <a:t>ist</a:t>
            </a:r>
            <a:r>
              <a:rPr sz="1100" dirty="0">
                <a:latin typeface="Calibri"/>
                <a:cs typeface="Calibri"/>
              </a:rPr>
              <a:t>er.</a:t>
            </a:r>
            <a:endParaRPr sz="1100">
              <a:latin typeface="Calibri"/>
              <a:cs typeface="Calibri"/>
            </a:endParaRPr>
          </a:p>
          <a:p>
            <a:pPr marL="469900" marR="284480" indent="-228600">
              <a:lnSpc>
                <a:spcPct val="116399"/>
              </a:lnSpc>
              <a:spcBef>
                <a:spcPts val="45"/>
              </a:spcBef>
              <a:buSzPct val="109090"/>
              <a:buFont typeface="Wingdings"/>
              <a:buChar char=""/>
              <a:tabLst>
                <a:tab pos="470534" algn="l"/>
              </a:tabLst>
            </a:pPr>
            <a:r>
              <a:rPr sz="1100" spc="-5" dirty="0">
                <a:latin typeface="Calibri"/>
                <a:cs typeface="Calibri"/>
              </a:rPr>
              <a:t>Th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libri"/>
                <a:cs typeface="Calibri"/>
              </a:rPr>
              <a:t>f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l</a:t>
            </a:r>
            <a:r>
              <a:rPr sz="1100" spc="-5" dirty="0">
                <a:latin typeface="Calibri"/>
                <a:cs typeface="Calibri"/>
              </a:rPr>
              <a:t>l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wi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x</a:t>
            </a:r>
            <a:r>
              <a:rPr sz="1100" spc="-15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le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sh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ws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h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w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20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its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f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re</a:t>
            </a:r>
            <a:r>
              <a:rPr sz="1100" spc="-5" dirty="0">
                <a:latin typeface="Calibri"/>
                <a:cs typeface="Calibri"/>
              </a:rPr>
              <a:t>g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st</a:t>
            </a:r>
            <a:r>
              <a:rPr sz="1100" dirty="0">
                <a:latin typeface="Calibri"/>
                <a:cs typeface="Calibri"/>
              </a:rPr>
              <a:t>er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(</a:t>
            </a:r>
            <a:r>
              <a:rPr sz="1100" spc="-15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esi</a:t>
            </a:r>
            <a:r>
              <a:rPr sz="1100" spc="-5" dirty="0">
                <a:latin typeface="Calibri"/>
                <a:cs typeface="Calibri"/>
              </a:rPr>
              <a:t>gn</a:t>
            </a:r>
            <a:r>
              <a:rPr sz="1100" dirty="0">
                <a:latin typeface="Calibri"/>
                <a:cs typeface="Calibri"/>
              </a:rPr>
              <a:t>ated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A)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ma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p</a:t>
            </a:r>
            <a:r>
              <a:rPr sz="1100" spc="-5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lated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libri"/>
                <a:cs typeface="Calibri"/>
              </a:rPr>
              <a:t>l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ic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mic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5" dirty="0">
                <a:latin typeface="Calibri"/>
                <a:cs typeface="Calibri"/>
              </a:rPr>
              <a:t>oo</a:t>
            </a:r>
            <a:r>
              <a:rPr sz="1100" spc="-20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erat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fu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ct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n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f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5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its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f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ther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ste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(d</a:t>
            </a:r>
            <a:r>
              <a:rPr sz="1100" spc="-15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ated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y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B).</a:t>
            </a:r>
            <a:endParaRPr sz="11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65"/>
              </a:spcBef>
              <a:buSzPct val="109090"/>
              <a:buFont typeface="Wingdings"/>
              <a:buChar char=""/>
              <a:tabLst>
                <a:tab pos="470534" algn="l"/>
              </a:tabLst>
            </a:pPr>
            <a:r>
              <a:rPr sz="1100" u="sng" spc="-5" dirty="0">
                <a:latin typeface="Calibri"/>
                <a:cs typeface="Calibri"/>
              </a:rPr>
              <a:t>Se</a:t>
            </a:r>
            <a:r>
              <a:rPr sz="1100" u="sng" dirty="0">
                <a:latin typeface="Calibri"/>
                <a:cs typeface="Calibri"/>
              </a:rPr>
              <a:t>lect</a:t>
            </a:r>
            <a:r>
              <a:rPr sz="1100" u="sng" spc="-15" dirty="0">
                <a:latin typeface="Calibri"/>
                <a:cs typeface="Calibri"/>
              </a:rPr>
              <a:t>i</a:t>
            </a:r>
            <a:r>
              <a:rPr sz="1100" u="sng" dirty="0">
                <a:latin typeface="Calibri"/>
                <a:cs typeface="Calibri"/>
              </a:rPr>
              <a:t>ve</a:t>
            </a:r>
            <a:r>
              <a:rPr sz="1100" u="sng" spc="-10" dirty="0">
                <a:latin typeface="Calibri"/>
                <a:cs typeface="Calibri"/>
              </a:rPr>
              <a:t> </a:t>
            </a:r>
            <a:r>
              <a:rPr sz="1100" u="sng" spc="-5" dirty="0">
                <a:latin typeface="Calibri"/>
                <a:cs typeface="Calibri"/>
              </a:rPr>
              <a:t>set</a:t>
            </a:r>
            <a:endParaRPr sz="1100">
              <a:latin typeface="Calibri"/>
              <a:cs typeface="Calibri"/>
            </a:endParaRPr>
          </a:p>
          <a:p>
            <a:pPr marL="823594" marR="5080" lvl="1" indent="-125095" algn="just">
              <a:lnSpc>
                <a:spcPct val="101699"/>
              </a:lnSpc>
              <a:spcBef>
                <a:spcPts val="200"/>
              </a:spcBef>
              <a:buFont typeface="Wingdings"/>
              <a:buChar char=""/>
              <a:tabLst>
                <a:tab pos="927735" algn="l"/>
              </a:tabLst>
            </a:pP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25" dirty="0">
                <a:latin typeface="Calibri"/>
                <a:cs typeface="Calibri"/>
              </a:rPr>
              <a:t>he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Calibri"/>
                <a:cs typeface="Calibri"/>
              </a:rPr>
              <a:t>sele</a:t>
            </a:r>
            <a:r>
              <a:rPr sz="1200" i="1" spc="-10" dirty="0">
                <a:latin typeface="Calibri"/>
                <a:cs typeface="Calibri"/>
              </a:rPr>
              <a:t>c</a:t>
            </a:r>
            <a:r>
              <a:rPr sz="1200" i="1" spc="-20" dirty="0">
                <a:latin typeface="Calibri"/>
                <a:cs typeface="Calibri"/>
              </a:rPr>
              <a:t>t</a:t>
            </a:r>
            <a:r>
              <a:rPr sz="1200" i="1" spc="-10" dirty="0">
                <a:latin typeface="Calibri"/>
                <a:cs typeface="Calibri"/>
              </a:rPr>
              <a:t>i</a:t>
            </a:r>
            <a:r>
              <a:rPr sz="1200" i="1" spc="-15" dirty="0">
                <a:latin typeface="Calibri"/>
                <a:cs typeface="Calibri"/>
              </a:rPr>
              <a:t>v</a:t>
            </a:r>
            <a:r>
              <a:rPr sz="1200" i="1" spc="-5" dirty="0">
                <a:latin typeface="Calibri"/>
                <a:cs typeface="Calibri"/>
              </a:rPr>
              <a:t>e</a:t>
            </a:r>
            <a:r>
              <a:rPr sz="1200" i="1" spc="-10" dirty="0">
                <a:latin typeface="Calibri"/>
                <a:cs typeface="Calibri"/>
              </a:rPr>
              <a:t>-</a:t>
            </a:r>
            <a:r>
              <a:rPr sz="1200" i="1" spc="-15" dirty="0">
                <a:latin typeface="Calibri"/>
                <a:cs typeface="Calibri"/>
              </a:rPr>
              <a:t>se</a:t>
            </a:r>
            <a:r>
              <a:rPr sz="1200" i="1" spc="-20" dirty="0">
                <a:latin typeface="Calibri"/>
                <a:cs typeface="Calibri"/>
              </a:rPr>
              <a:t>t</a:t>
            </a:r>
            <a:r>
              <a:rPr sz="1200" i="1" dirty="0">
                <a:latin typeface="Times New Roman"/>
                <a:cs typeface="Times New Roman"/>
              </a:rPr>
              <a:t>  </a:t>
            </a:r>
            <a:r>
              <a:rPr sz="1200" i="1" spc="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spc="-30" dirty="0">
                <a:latin typeface="Calibri"/>
                <a:cs typeface="Calibri"/>
              </a:rPr>
              <a:t>p</a:t>
            </a:r>
            <a:r>
              <a:rPr sz="1200" spc="-15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spc="-30" dirty="0">
                <a:latin typeface="Calibri"/>
                <a:cs typeface="Calibri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30" dirty="0">
                <a:latin typeface="Calibri"/>
                <a:cs typeface="Calibri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1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25" dirty="0">
                <a:latin typeface="Calibri"/>
                <a:cs typeface="Calibri"/>
              </a:rPr>
              <a:t>he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20" dirty="0">
                <a:latin typeface="Calibri"/>
                <a:cs typeface="Calibri"/>
              </a:rPr>
              <a:t>ts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30" dirty="0">
                <a:latin typeface="Calibri"/>
                <a:cs typeface="Calibri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re</a:t>
            </a:r>
            <a:r>
              <a:rPr sz="1200" spc="-25" dirty="0">
                <a:latin typeface="Calibri"/>
                <a:cs typeface="Calibri"/>
              </a:rPr>
              <a:t>g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20" dirty="0">
                <a:latin typeface="Calibri"/>
                <a:cs typeface="Calibri"/>
              </a:rPr>
              <a:t>s</a:t>
            </a:r>
            <a:r>
              <a:rPr sz="1200" spc="-15" dirty="0">
                <a:latin typeface="Calibri"/>
                <a:cs typeface="Calibri"/>
              </a:rPr>
              <a:t>te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Calibri"/>
                <a:cs typeface="Calibri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w</a:t>
            </a:r>
            <a:r>
              <a:rPr sz="1200" spc="-3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er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3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er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30" dirty="0">
                <a:latin typeface="Calibri"/>
                <a:cs typeface="Calibri"/>
              </a:rPr>
              <a:t>r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c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rr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30" dirty="0">
                <a:latin typeface="Calibri"/>
                <a:cs typeface="Calibri"/>
              </a:rPr>
              <a:t>p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spc="-30" dirty="0">
                <a:latin typeface="Calibri"/>
                <a:cs typeface="Calibri"/>
              </a:rPr>
              <a:t>nd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25" dirty="0">
                <a:latin typeface="Calibri"/>
                <a:cs typeface="Calibri"/>
              </a:rPr>
              <a:t>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l</a:t>
            </a:r>
            <a:r>
              <a:rPr sz="1200" spc="-15" dirty="0">
                <a:latin typeface="Calibri"/>
                <a:cs typeface="Calibri"/>
              </a:rPr>
              <a:t>'s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3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re</a:t>
            </a:r>
            <a:r>
              <a:rPr sz="1200" spc="-20" dirty="0">
                <a:latin typeface="Calibri"/>
                <a:cs typeface="Calibri"/>
              </a:rPr>
              <a:t>g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s</a:t>
            </a:r>
            <a:r>
              <a:rPr sz="1200" spc="-15" dirty="0">
                <a:latin typeface="Calibri"/>
                <a:cs typeface="Calibri"/>
              </a:rPr>
              <a:t>te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B</a:t>
            </a:r>
            <a:r>
              <a:rPr sz="1200" spc="-15" dirty="0">
                <a:latin typeface="Calibri"/>
                <a:cs typeface="Calibri"/>
              </a:rPr>
              <a:t>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20" dirty="0">
                <a:latin typeface="Calibri"/>
                <a:cs typeface="Calibri"/>
              </a:rPr>
              <a:t>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Calibri"/>
                <a:cs typeface="Calibri"/>
              </a:rPr>
              <a:t>d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spc="-25" dirty="0">
                <a:latin typeface="Calibri"/>
                <a:cs typeface="Calibri"/>
              </a:rPr>
              <a:t>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Calibri"/>
                <a:cs typeface="Calibri"/>
              </a:rPr>
              <a:t>n</a:t>
            </a:r>
            <a:r>
              <a:rPr sz="1200" spc="-20" dirty="0">
                <a:latin typeface="Calibri"/>
                <a:cs typeface="Calibri"/>
              </a:rPr>
              <a:t>ot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spc="-20" dirty="0">
                <a:latin typeface="Calibri"/>
                <a:cs typeface="Calibri"/>
              </a:rPr>
              <a:t>f</a:t>
            </a:r>
            <a:r>
              <a:rPr sz="1200" spc="-15" dirty="0">
                <a:latin typeface="Calibri"/>
                <a:cs typeface="Calibri"/>
              </a:rPr>
              <a:t>e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20" dirty="0">
                <a:latin typeface="Calibri"/>
                <a:cs typeface="Calibri"/>
              </a:rPr>
              <a:t>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20" dirty="0">
                <a:latin typeface="Calibri"/>
                <a:cs typeface="Calibri"/>
              </a:rPr>
              <a:t>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Calibri"/>
                <a:cs typeface="Calibri"/>
              </a:rPr>
              <a:t>p</a:t>
            </a:r>
            <a:r>
              <a:rPr sz="1200" spc="-20" dirty="0">
                <a:latin typeface="Calibri"/>
                <a:cs typeface="Calibri"/>
              </a:rPr>
              <a:t>os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20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spc="-25" dirty="0">
                <a:latin typeface="Calibri"/>
                <a:cs typeface="Calibri"/>
              </a:rPr>
              <a:t>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3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v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0's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30" dirty="0">
                <a:latin typeface="Calibri"/>
                <a:cs typeface="Calibri"/>
              </a:rPr>
              <a:t>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spc="10" dirty="0">
                <a:latin typeface="Calibri"/>
                <a:cs typeface="Calibri"/>
              </a:rPr>
              <a:t>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Calibri"/>
                <a:cs typeface="Calibri"/>
              </a:rPr>
              <a:t>T</a:t>
            </a:r>
            <a:r>
              <a:rPr sz="1200" spc="5" dirty="0">
                <a:latin typeface="Calibri"/>
                <a:cs typeface="Calibri"/>
              </a:rPr>
              <a:t>h</a:t>
            </a:r>
            <a:r>
              <a:rPr sz="1200" spc="15" dirty="0">
                <a:latin typeface="Calibri"/>
                <a:cs typeface="Calibri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alibri"/>
                <a:cs typeface="Calibri"/>
              </a:rPr>
              <a:t>fo</a:t>
            </a:r>
            <a:r>
              <a:rPr sz="1200" spc="5" dirty="0">
                <a:latin typeface="Calibri"/>
                <a:cs typeface="Calibri"/>
              </a:rPr>
              <a:t>l</a:t>
            </a:r>
            <a:r>
              <a:rPr sz="1200" spc="10" dirty="0">
                <a:latin typeface="Calibri"/>
                <a:cs typeface="Calibri"/>
              </a:rPr>
              <a:t>l</a:t>
            </a:r>
            <a:r>
              <a:rPr sz="1200" spc="20" dirty="0">
                <a:latin typeface="Calibri"/>
                <a:cs typeface="Calibri"/>
              </a:rPr>
              <a:t>ow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n</a:t>
            </a:r>
            <a:r>
              <a:rPr sz="1200" spc="15" dirty="0">
                <a:latin typeface="Calibri"/>
                <a:cs typeface="Calibri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nu</a:t>
            </a:r>
            <a:r>
              <a:rPr sz="1200" spc="15" dirty="0">
                <a:latin typeface="Calibri"/>
                <a:cs typeface="Calibri"/>
              </a:rPr>
              <a:t>meric</a:t>
            </a:r>
            <a:r>
              <a:rPr sz="1200" spc="20" dirty="0">
                <a:latin typeface="Calibri"/>
                <a:cs typeface="Calibri"/>
              </a:rPr>
              <a:t>a</a:t>
            </a:r>
            <a:r>
              <a:rPr sz="1200" spc="10" dirty="0">
                <a:latin typeface="Calibri"/>
                <a:cs typeface="Calibri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Calibri"/>
                <a:cs typeface="Calibri"/>
              </a:rPr>
              <a:t>example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alibri"/>
                <a:cs typeface="Calibri"/>
              </a:rPr>
              <a:t>clar</a:t>
            </a:r>
            <a:r>
              <a:rPr sz="1200" spc="15" dirty="0">
                <a:latin typeface="Calibri"/>
                <a:cs typeface="Calibri"/>
              </a:rPr>
              <a:t>i</a:t>
            </a:r>
            <a:r>
              <a:rPr sz="1200" spc="10" dirty="0">
                <a:latin typeface="Calibri"/>
                <a:cs typeface="Calibri"/>
              </a:rPr>
              <a:t>fi</a:t>
            </a:r>
            <a:r>
              <a:rPr sz="1200" spc="15" dirty="0">
                <a:latin typeface="Calibri"/>
                <a:cs typeface="Calibri"/>
              </a:rPr>
              <a:t>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alibri"/>
                <a:cs typeface="Calibri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p</a:t>
            </a:r>
            <a:r>
              <a:rPr sz="1200" spc="15" dirty="0">
                <a:latin typeface="Calibri"/>
                <a:cs typeface="Calibri"/>
              </a:rPr>
              <a:t>erat</a:t>
            </a:r>
            <a:r>
              <a:rPr sz="1200" spc="10" dirty="0">
                <a:latin typeface="Calibri"/>
                <a:cs typeface="Calibri"/>
              </a:rPr>
              <a:t>i</a:t>
            </a:r>
            <a:r>
              <a:rPr sz="1200" spc="1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n: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137" y="3634076"/>
            <a:ext cx="6223635" cy="968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4530" indent="-228600">
              <a:lnSpc>
                <a:spcPct val="100000"/>
              </a:lnSpc>
              <a:buFont typeface="Wingdings"/>
              <a:buChar char=""/>
              <a:tabLst>
                <a:tab pos="685165" algn="l"/>
              </a:tabLst>
            </a:pPr>
            <a:r>
              <a:rPr sz="1100" dirty="0">
                <a:latin typeface="Calibri"/>
                <a:cs typeface="Calibri"/>
              </a:rPr>
              <a:t>T</a:t>
            </a:r>
            <a:r>
              <a:rPr sz="1100" spc="-5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m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cr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er</a:t>
            </a:r>
            <a:r>
              <a:rPr sz="1100" spc="-15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ti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n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use</a:t>
            </a:r>
            <a:r>
              <a:rPr sz="1100" dirty="0">
                <a:latin typeface="Calibri"/>
                <a:cs typeface="Calibri"/>
              </a:rPr>
              <a:t>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se</a:t>
            </a:r>
            <a:r>
              <a:rPr sz="1100" dirty="0">
                <a:latin typeface="Calibri"/>
                <a:cs typeface="Calibri"/>
              </a:rPr>
              <a:t>l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cti</a:t>
            </a:r>
            <a:r>
              <a:rPr sz="1100" spc="-10" dirty="0">
                <a:latin typeface="Calibri"/>
                <a:cs typeface="Calibri"/>
              </a:rPr>
              <a:t>v</a:t>
            </a:r>
            <a:r>
              <a:rPr sz="1100" dirty="0">
                <a:latin typeface="Calibri"/>
                <a:cs typeface="Calibri"/>
              </a:rPr>
              <a:t>ely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et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its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f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reg</a:t>
            </a:r>
            <a:r>
              <a:rPr sz="1100" spc="-5" dirty="0">
                <a:latin typeface="Calibri"/>
                <a:cs typeface="Calibri"/>
              </a:rPr>
              <a:t>i</a:t>
            </a:r>
            <a:r>
              <a:rPr sz="1100" spc="-15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ter.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SzPct val="109090"/>
              <a:buFont typeface="Wingdings"/>
              <a:buChar char=""/>
              <a:tabLst>
                <a:tab pos="241300" algn="l"/>
              </a:tabLst>
            </a:pPr>
            <a:r>
              <a:rPr sz="1100" u="sng" spc="-5" dirty="0">
                <a:latin typeface="Calibri"/>
                <a:cs typeface="Calibri"/>
              </a:rPr>
              <a:t>Se</a:t>
            </a:r>
            <a:r>
              <a:rPr sz="1100" u="sng" dirty="0">
                <a:latin typeface="Calibri"/>
                <a:cs typeface="Calibri"/>
              </a:rPr>
              <a:t>lect</a:t>
            </a:r>
            <a:r>
              <a:rPr sz="1100" u="sng" spc="-15" dirty="0">
                <a:latin typeface="Calibri"/>
                <a:cs typeface="Calibri"/>
              </a:rPr>
              <a:t>i</a:t>
            </a:r>
            <a:r>
              <a:rPr sz="1100" u="sng" dirty="0">
                <a:latin typeface="Calibri"/>
                <a:cs typeface="Calibri"/>
              </a:rPr>
              <a:t>ve</a:t>
            </a:r>
            <a:r>
              <a:rPr sz="1100" u="sng" spc="-10" dirty="0">
                <a:latin typeface="Calibri"/>
                <a:cs typeface="Calibri"/>
              </a:rPr>
              <a:t> </a:t>
            </a:r>
            <a:r>
              <a:rPr sz="1100" u="sng" dirty="0">
                <a:latin typeface="Calibri"/>
                <a:cs typeface="Calibri"/>
              </a:rPr>
              <a:t>c</a:t>
            </a:r>
            <a:r>
              <a:rPr sz="1100" u="sng" spc="-5" dirty="0">
                <a:latin typeface="Calibri"/>
                <a:cs typeface="Calibri"/>
              </a:rPr>
              <a:t>o</a:t>
            </a:r>
            <a:r>
              <a:rPr sz="1100" u="sng" dirty="0">
                <a:latin typeface="Calibri"/>
                <a:cs typeface="Calibri"/>
              </a:rPr>
              <a:t>m</a:t>
            </a:r>
            <a:r>
              <a:rPr sz="1100" u="sng" spc="-5" dirty="0">
                <a:latin typeface="Calibri"/>
                <a:cs typeface="Calibri"/>
              </a:rPr>
              <a:t>p</a:t>
            </a:r>
            <a:r>
              <a:rPr sz="1100" u="sng" dirty="0">
                <a:latin typeface="Calibri"/>
                <a:cs typeface="Calibri"/>
              </a:rPr>
              <a:t>l</a:t>
            </a:r>
            <a:r>
              <a:rPr sz="1100" u="sng" spc="-15" dirty="0">
                <a:latin typeface="Calibri"/>
                <a:cs typeface="Calibri"/>
              </a:rPr>
              <a:t>e</a:t>
            </a:r>
            <a:r>
              <a:rPr sz="1100" u="sng" dirty="0">
                <a:latin typeface="Calibri"/>
                <a:cs typeface="Calibri"/>
              </a:rPr>
              <a:t>ment</a:t>
            </a:r>
            <a:endParaRPr sz="1100">
              <a:latin typeface="Calibri"/>
              <a:cs typeface="Calibri"/>
            </a:endParaRPr>
          </a:p>
          <a:p>
            <a:pPr marL="697865" marR="5080" lvl="1" indent="-228600">
              <a:lnSpc>
                <a:spcPct val="101699"/>
              </a:lnSpc>
              <a:spcBef>
                <a:spcPts val="200"/>
              </a:spcBef>
              <a:buFont typeface="Wingdings"/>
              <a:buChar char=""/>
              <a:tabLst>
                <a:tab pos="698500" algn="l"/>
              </a:tabLst>
            </a:pP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25" dirty="0">
                <a:latin typeface="Calibri"/>
                <a:cs typeface="Calibri"/>
              </a:rPr>
              <a:t>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Calibri"/>
                <a:cs typeface="Calibri"/>
              </a:rPr>
              <a:t>s</a:t>
            </a:r>
            <a:r>
              <a:rPr sz="1200" i="1" spc="-25" dirty="0">
                <a:latin typeface="Calibri"/>
                <a:cs typeface="Calibri"/>
              </a:rPr>
              <a:t>e</a:t>
            </a:r>
            <a:r>
              <a:rPr sz="1200" i="1" spc="-5" dirty="0">
                <a:latin typeface="Calibri"/>
                <a:cs typeface="Calibri"/>
              </a:rPr>
              <a:t>l</a:t>
            </a:r>
            <a:r>
              <a:rPr sz="1200" i="1" spc="-15" dirty="0">
                <a:latin typeface="Calibri"/>
                <a:cs typeface="Calibri"/>
              </a:rPr>
              <a:t>e</a:t>
            </a:r>
            <a:r>
              <a:rPr sz="1200" i="1" spc="-10" dirty="0">
                <a:latin typeface="Calibri"/>
                <a:cs typeface="Calibri"/>
              </a:rPr>
              <a:t>c</a:t>
            </a:r>
            <a:r>
              <a:rPr sz="1200" i="1" spc="-20" dirty="0">
                <a:latin typeface="Calibri"/>
                <a:cs typeface="Calibri"/>
              </a:rPr>
              <a:t>t</a:t>
            </a:r>
            <a:r>
              <a:rPr sz="1200" i="1" spc="-10" dirty="0">
                <a:latin typeface="Calibri"/>
                <a:cs typeface="Calibri"/>
              </a:rPr>
              <a:t>i</a:t>
            </a:r>
            <a:r>
              <a:rPr sz="1200" i="1" spc="-15" dirty="0">
                <a:latin typeface="Calibri"/>
                <a:cs typeface="Calibri"/>
              </a:rPr>
              <a:t>v</a:t>
            </a:r>
            <a:r>
              <a:rPr sz="1200" i="1" spc="-5" dirty="0">
                <a:latin typeface="Calibri"/>
                <a:cs typeface="Calibri"/>
              </a:rPr>
              <a:t>e</a:t>
            </a:r>
            <a:r>
              <a:rPr sz="1200" i="1" spc="-25" dirty="0">
                <a:latin typeface="Calibri"/>
                <a:cs typeface="Calibri"/>
              </a:rPr>
              <a:t>-</a:t>
            </a:r>
            <a:r>
              <a:rPr sz="1200" i="1" spc="-10" dirty="0">
                <a:latin typeface="Calibri"/>
                <a:cs typeface="Calibri"/>
              </a:rPr>
              <a:t>c</a:t>
            </a:r>
            <a:r>
              <a:rPr sz="1200" i="1" spc="-20" dirty="0">
                <a:latin typeface="Calibri"/>
                <a:cs typeface="Calibri"/>
              </a:rPr>
              <a:t>o</a:t>
            </a:r>
            <a:r>
              <a:rPr sz="1200" i="1" spc="-30" dirty="0">
                <a:latin typeface="Calibri"/>
                <a:cs typeface="Calibri"/>
              </a:rPr>
              <a:t>m</a:t>
            </a:r>
            <a:r>
              <a:rPr sz="1200" i="1" spc="-20" dirty="0">
                <a:latin typeface="Calibri"/>
                <a:cs typeface="Calibri"/>
              </a:rPr>
              <a:t>p</a:t>
            </a:r>
            <a:r>
              <a:rPr sz="1200" i="1" spc="-10" dirty="0">
                <a:latin typeface="Calibri"/>
                <a:cs typeface="Calibri"/>
              </a:rPr>
              <a:t>l</a:t>
            </a:r>
            <a:r>
              <a:rPr sz="1200" i="1" spc="-15" dirty="0">
                <a:latin typeface="Calibri"/>
                <a:cs typeface="Calibri"/>
              </a:rPr>
              <a:t>e</a:t>
            </a:r>
            <a:r>
              <a:rPr sz="1200" i="1" spc="-30" dirty="0">
                <a:latin typeface="Calibri"/>
                <a:cs typeface="Calibri"/>
              </a:rPr>
              <a:t>m</a:t>
            </a:r>
            <a:r>
              <a:rPr sz="1200" i="1" spc="-15" dirty="0">
                <a:latin typeface="Calibri"/>
                <a:cs typeface="Calibri"/>
              </a:rPr>
              <a:t>e</a:t>
            </a:r>
            <a:r>
              <a:rPr sz="1200" i="1" spc="-10" dirty="0">
                <a:latin typeface="Calibri"/>
                <a:cs typeface="Calibri"/>
              </a:rPr>
              <a:t>n</a:t>
            </a:r>
            <a:r>
              <a:rPr sz="1200" i="1" spc="-20" dirty="0">
                <a:latin typeface="Calibri"/>
                <a:cs typeface="Calibri"/>
              </a:rPr>
              <a:t>t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spc="-30" dirty="0">
                <a:latin typeface="Calibri"/>
                <a:cs typeface="Calibri"/>
              </a:rPr>
              <a:t>p</a:t>
            </a:r>
            <a:r>
              <a:rPr sz="1200" spc="-15" dirty="0">
                <a:latin typeface="Calibri"/>
                <a:cs typeface="Calibri"/>
              </a:rPr>
              <a:t>era</a:t>
            </a:r>
            <a:r>
              <a:rPr sz="1200" spc="-20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spc="-3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c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spc="-30" dirty="0">
                <a:latin typeface="Calibri"/>
                <a:cs typeface="Calibri"/>
              </a:rPr>
              <a:t>mp</a:t>
            </a:r>
            <a:r>
              <a:rPr sz="1200" spc="-10" dirty="0">
                <a:latin typeface="Calibri"/>
                <a:cs typeface="Calibri"/>
              </a:rPr>
              <a:t>l</a:t>
            </a:r>
            <a:r>
              <a:rPr sz="1200" spc="-15" dirty="0">
                <a:latin typeface="Calibri"/>
                <a:cs typeface="Calibri"/>
              </a:rPr>
              <a:t>e</a:t>
            </a:r>
            <a:r>
              <a:rPr sz="1200" spc="-30" dirty="0">
                <a:latin typeface="Calibri"/>
                <a:cs typeface="Calibri"/>
              </a:rPr>
              <a:t>m</a:t>
            </a:r>
            <a:r>
              <a:rPr sz="1200" spc="-15" dirty="0">
                <a:latin typeface="Calibri"/>
                <a:cs typeface="Calibri"/>
              </a:rPr>
              <a:t>e</a:t>
            </a:r>
            <a:r>
              <a:rPr sz="1200" spc="-30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20" dirty="0">
                <a:latin typeface="Calibri"/>
                <a:cs typeface="Calibri"/>
              </a:rPr>
              <a:t>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3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Calibri"/>
                <a:cs typeface="Calibri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w</a:t>
            </a:r>
            <a:r>
              <a:rPr sz="1200" spc="-3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er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3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er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ar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c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rr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30" dirty="0">
                <a:latin typeface="Calibri"/>
                <a:cs typeface="Calibri"/>
              </a:rPr>
              <a:t>p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n</a:t>
            </a:r>
            <a:r>
              <a:rPr sz="1200" spc="-30" dirty="0">
                <a:latin typeface="Calibri"/>
                <a:cs typeface="Calibri"/>
              </a:rPr>
              <a:t>d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25" dirty="0">
                <a:latin typeface="Calibri"/>
                <a:cs typeface="Calibri"/>
              </a:rPr>
              <a:t>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1</a:t>
            </a:r>
            <a:r>
              <a:rPr sz="1200" spc="-10" dirty="0">
                <a:latin typeface="Calibri"/>
                <a:cs typeface="Calibri"/>
              </a:rPr>
              <a:t>'</a:t>
            </a:r>
            <a:r>
              <a:rPr sz="1200" spc="-2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i</a:t>
            </a:r>
            <a:r>
              <a:rPr sz="1200" spc="-3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B</a:t>
            </a:r>
            <a:r>
              <a:rPr sz="1200" spc="-15" dirty="0">
                <a:latin typeface="Calibri"/>
                <a:cs typeface="Calibri"/>
              </a:rPr>
              <a:t>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Calibri"/>
                <a:cs typeface="Calibri"/>
              </a:rPr>
              <a:t>d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e</a:t>
            </a:r>
            <a:r>
              <a:rPr sz="1200" spc="-20" dirty="0">
                <a:latin typeface="Calibri"/>
                <a:cs typeface="Calibri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Calibri"/>
                <a:cs typeface="Calibri"/>
              </a:rPr>
              <a:t>n</a:t>
            </a:r>
            <a:r>
              <a:rPr sz="1200" spc="-20" dirty="0">
                <a:latin typeface="Calibri"/>
                <a:cs typeface="Calibri"/>
              </a:rPr>
              <a:t>ot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spc="-15" dirty="0">
                <a:latin typeface="Calibri"/>
                <a:cs typeface="Calibri"/>
              </a:rPr>
              <a:t>e</a:t>
            </a:r>
            <a:r>
              <a:rPr sz="1200" spc="-20" dirty="0">
                <a:latin typeface="Calibri"/>
                <a:cs typeface="Calibri"/>
              </a:rPr>
              <a:t>ct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20" dirty="0">
                <a:latin typeface="Calibri"/>
                <a:cs typeface="Calibri"/>
              </a:rPr>
              <a:t>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Calibri"/>
                <a:cs typeface="Calibri"/>
              </a:rPr>
              <a:t>po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20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spc="-25" dirty="0">
                <a:latin typeface="Calibri"/>
                <a:cs typeface="Calibri"/>
              </a:rPr>
              <a:t>ns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spc="-3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v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0</a:t>
            </a:r>
            <a:r>
              <a:rPr sz="1200" spc="-10" dirty="0">
                <a:latin typeface="Calibri"/>
                <a:cs typeface="Calibri"/>
              </a:rPr>
              <a:t>'</a:t>
            </a:r>
            <a:r>
              <a:rPr sz="1200" spc="-2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i</a:t>
            </a:r>
            <a:r>
              <a:rPr sz="1200" spc="-30" dirty="0">
                <a:latin typeface="Calibri"/>
                <a:cs typeface="Calibri"/>
              </a:rPr>
              <a:t>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i="1" spc="-25" dirty="0">
                <a:latin typeface="Calibri"/>
                <a:cs typeface="Calibri"/>
              </a:rPr>
              <a:t>B</a:t>
            </a:r>
            <a:r>
              <a:rPr sz="1200" i="1" spc="-15" dirty="0">
                <a:latin typeface="Calibri"/>
                <a:cs typeface="Calibri"/>
              </a:rPr>
              <a:t>.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Calibri"/>
                <a:cs typeface="Calibri"/>
              </a:rPr>
              <a:t>F</a:t>
            </a:r>
            <a:r>
              <a:rPr sz="1200" spc="-20" dirty="0">
                <a:latin typeface="Calibri"/>
                <a:cs typeface="Calibri"/>
              </a:rPr>
              <a:t>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examp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e: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7137" y="5522314"/>
            <a:ext cx="6339205" cy="77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6465" indent="-228600">
              <a:lnSpc>
                <a:spcPct val="100000"/>
              </a:lnSpc>
              <a:buFont typeface="Wingdings"/>
              <a:buChar char=""/>
              <a:tabLst>
                <a:tab pos="927100" algn="l"/>
              </a:tabLst>
            </a:pPr>
            <a:r>
              <a:rPr sz="1100" dirty="0">
                <a:latin typeface="Calibri"/>
                <a:cs typeface="Calibri"/>
              </a:rPr>
              <a:t>T</a:t>
            </a:r>
            <a:r>
              <a:rPr sz="1100" spc="-5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xc</a:t>
            </a:r>
            <a:r>
              <a:rPr sz="1100" dirty="0">
                <a:latin typeface="Calibri"/>
                <a:cs typeface="Calibri"/>
              </a:rPr>
              <a:t>l</a:t>
            </a:r>
            <a:r>
              <a:rPr sz="1100" spc="-5" dirty="0">
                <a:latin typeface="Calibri"/>
                <a:cs typeface="Calibri"/>
              </a:rPr>
              <a:t>usi</a:t>
            </a:r>
            <a:r>
              <a:rPr sz="1100" spc="-10" dirty="0">
                <a:latin typeface="Calibri"/>
                <a:cs typeface="Calibri"/>
              </a:rPr>
              <a:t>v</a:t>
            </a:r>
            <a:r>
              <a:rPr sz="1100" spc="5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-O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mic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rat</a:t>
            </a:r>
            <a:r>
              <a:rPr sz="1100" spc="-5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use</a:t>
            </a:r>
            <a:r>
              <a:rPr sz="1100" dirty="0">
                <a:latin typeface="Calibri"/>
                <a:cs typeface="Calibri"/>
              </a:rPr>
              <a:t>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o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1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10" dirty="0">
                <a:latin typeface="Calibri"/>
                <a:cs typeface="Calibri"/>
              </a:rPr>
              <a:t>c</a:t>
            </a:r>
            <a:r>
              <a:rPr sz="1100" dirty="0">
                <a:latin typeface="Calibri"/>
                <a:cs typeface="Calibri"/>
              </a:rPr>
              <a:t>tive</a:t>
            </a:r>
            <a:r>
              <a:rPr sz="1100" spc="-1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co</a:t>
            </a:r>
            <a:r>
              <a:rPr sz="110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l</a:t>
            </a:r>
            <a:r>
              <a:rPr sz="1100" spc="-15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ment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5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f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re</a:t>
            </a:r>
            <a:r>
              <a:rPr sz="1100" spc="-5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ster.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SzPct val="109090"/>
              <a:buFont typeface="Wingdings"/>
              <a:buChar char=""/>
              <a:tabLst>
                <a:tab pos="241300" algn="l"/>
              </a:tabLst>
            </a:pPr>
            <a:r>
              <a:rPr sz="1100" u="sng" spc="-5" dirty="0">
                <a:latin typeface="Calibri"/>
                <a:cs typeface="Calibri"/>
              </a:rPr>
              <a:t>Se</a:t>
            </a:r>
            <a:r>
              <a:rPr sz="1100" u="sng" dirty="0">
                <a:latin typeface="Calibri"/>
                <a:cs typeface="Calibri"/>
              </a:rPr>
              <a:t>lect</a:t>
            </a:r>
            <a:r>
              <a:rPr sz="1100" u="sng" spc="-15" dirty="0">
                <a:latin typeface="Calibri"/>
                <a:cs typeface="Calibri"/>
              </a:rPr>
              <a:t>i</a:t>
            </a:r>
            <a:r>
              <a:rPr sz="1100" u="sng" dirty="0">
                <a:latin typeface="Calibri"/>
                <a:cs typeface="Calibri"/>
              </a:rPr>
              <a:t>ve</a:t>
            </a:r>
            <a:r>
              <a:rPr sz="1100" u="sng" spc="-10" dirty="0">
                <a:latin typeface="Calibri"/>
                <a:cs typeface="Calibri"/>
              </a:rPr>
              <a:t> </a:t>
            </a:r>
            <a:r>
              <a:rPr sz="1100" u="sng" dirty="0">
                <a:latin typeface="Calibri"/>
                <a:cs typeface="Calibri"/>
              </a:rPr>
              <a:t>clear</a:t>
            </a:r>
            <a:endParaRPr sz="1100">
              <a:latin typeface="Calibri"/>
              <a:cs typeface="Calibri"/>
            </a:endParaRPr>
          </a:p>
          <a:p>
            <a:pPr marL="697865" marR="5080" lvl="1" indent="-228600">
              <a:lnSpc>
                <a:spcPct val="101699"/>
              </a:lnSpc>
              <a:spcBef>
                <a:spcPts val="200"/>
              </a:spcBef>
              <a:buFont typeface="Wingdings"/>
              <a:buChar char=""/>
              <a:tabLst>
                <a:tab pos="698500" algn="l"/>
                <a:tab pos="6129655" algn="l"/>
              </a:tabLst>
            </a:pP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25" dirty="0">
                <a:latin typeface="Calibri"/>
                <a:cs typeface="Calibri"/>
              </a:rPr>
              <a:t>he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Calibri"/>
                <a:cs typeface="Calibri"/>
              </a:rPr>
              <a:t>sele</a:t>
            </a:r>
            <a:r>
              <a:rPr sz="1200" i="1" spc="-10" dirty="0">
                <a:latin typeface="Calibri"/>
                <a:cs typeface="Calibri"/>
              </a:rPr>
              <a:t>c</a:t>
            </a:r>
            <a:r>
              <a:rPr sz="1200" i="1" spc="-20" dirty="0">
                <a:latin typeface="Calibri"/>
                <a:cs typeface="Calibri"/>
              </a:rPr>
              <a:t>t</a:t>
            </a:r>
            <a:r>
              <a:rPr sz="1200" i="1" spc="-10" dirty="0">
                <a:latin typeface="Calibri"/>
                <a:cs typeface="Calibri"/>
              </a:rPr>
              <a:t>i</a:t>
            </a:r>
            <a:r>
              <a:rPr sz="1200" i="1" spc="-15" dirty="0">
                <a:latin typeface="Calibri"/>
                <a:cs typeface="Calibri"/>
              </a:rPr>
              <a:t>v</a:t>
            </a:r>
            <a:r>
              <a:rPr sz="1200" i="1" spc="-5" dirty="0">
                <a:latin typeface="Calibri"/>
                <a:cs typeface="Calibri"/>
              </a:rPr>
              <a:t>e</a:t>
            </a:r>
            <a:r>
              <a:rPr sz="1200" i="1" spc="-10" dirty="0">
                <a:latin typeface="Calibri"/>
                <a:cs typeface="Calibri"/>
              </a:rPr>
              <a:t>-</a:t>
            </a:r>
            <a:r>
              <a:rPr sz="1200" i="1" spc="-20" dirty="0">
                <a:latin typeface="Calibri"/>
                <a:cs typeface="Calibri"/>
              </a:rPr>
              <a:t>c</a:t>
            </a:r>
            <a:r>
              <a:rPr sz="1200" i="1" spc="-10" dirty="0">
                <a:latin typeface="Calibri"/>
                <a:cs typeface="Calibri"/>
              </a:rPr>
              <a:t>l</a:t>
            </a:r>
            <a:r>
              <a:rPr sz="1200" i="1" spc="-15" dirty="0">
                <a:latin typeface="Calibri"/>
                <a:cs typeface="Calibri"/>
              </a:rPr>
              <a:t>e</a:t>
            </a:r>
            <a:r>
              <a:rPr sz="1200" i="1" spc="-20" dirty="0">
                <a:latin typeface="Calibri"/>
                <a:cs typeface="Calibri"/>
              </a:rPr>
              <a:t>ar</a:t>
            </a:r>
            <a:r>
              <a:rPr sz="1200" i="1" dirty="0">
                <a:latin typeface="Times New Roman"/>
                <a:cs typeface="Times New Roman"/>
              </a:rPr>
              <a:t>  </a:t>
            </a:r>
            <a:r>
              <a:rPr sz="1200" i="1" spc="7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spc="-30" dirty="0">
                <a:latin typeface="Calibri"/>
                <a:cs typeface="Calibri"/>
              </a:rPr>
              <a:t>p</a:t>
            </a:r>
            <a:r>
              <a:rPr sz="1200" spc="-15" dirty="0">
                <a:latin typeface="Calibri"/>
                <a:cs typeface="Calibri"/>
              </a:rPr>
              <a:t>era</a:t>
            </a:r>
            <a:r>
              <a:rPr sz="1200" spc="-20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spc="-30" dirty="0">
                <a:latin typeface="Calibri"/>
                <a:cs typeface="Calibri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c</a:t>
            </a:r>
            <a:r>
              <a:rPr sz="1200" spc="-10" dirty="0">
                <a:latin typeface="Calibri"/>
                <a:cs typeface="Calibri"/>
              </a:rPr>
              <a:t>l</a:t>
            </a:r>
            <a:r>
              <a:rPr sz="1200" spc="-15" dirty="0">
                <a:latin typeface="Calibri"/>
                <a:cs typeface="Calibri"/>
              </a:rPr>
              <a:t>ear</a:t>
            </a:r>
            <a:r>
              <a:rPr sz="1200" spc="-20" dirty="0">
                <a:latin typeface="Calibri"/>
                <a:cs typeface="Calibri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0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25" dirty="0">
                <a:latin typeface="Calibri"/>
                <a:cs typeface="Calibri"/>
              </a:rPr>
              <a:t>he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bi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30" dirty="0">
                <a:latin typeface="Calibri"/>
                <a:cs typeface="Calibri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Calibri"/>
                <a:cs typeface="Calibri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spc="-3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l</a:t>
            </a:r>
            <a:r>
              <a:rPr sz="1200" spc="-25" dirty="0">
                <a:latin typeface="Calibri"/>
                <a:cs typeface="Calibri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w</a:t>
            </a:r>
            <a:r>
              <a:rPr sz="1200" spc="-3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er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3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er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5" dirty="0">
                <a:latin typeface="Calibri"/>
                <a:cs typeface="Calibri"/>
              </a:rPr>
              <a:t>ar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Calibri"/>
                <a:cs typeface="Calibri"/>
              </a:rPr>
              <a:t>corr</a:t>
            </a:r>
            <a:r>
              <a:rPr sz="1200" spc="40" dirty="0">
                <a:latin typeface="Calibri"/>
                <a:cs typeface="Calibri"/>
              </a:rPr>
              <a:t>e</a:t>
            </a:r>
            <a:r>
              <a:rPr sz="1200" spc="25" dirty="0">
                <a:latin typeface="Calibri"/>
                <a:cs typeface="Calibri"/>
              </a:rPr>
              <a:t>s</a:t>
            </a:r>
            <a:r>
              <a:rPr sz="1200" spc="30" dirty="0">
                <a:latin typeface="Calibri"/>
                <a:cs typeface="Calibri"/>
              </a:rPr>
              <a:t>p</a:t>
            </a:r>
            <a:r>
              <a:rPr sz="1200" spc="40" dirty="0">
                <a:latin typeface="Calibri"/>
                <a:cs typeface="Calibri"/>
              </a:rPr>
              <a:t>o</a:t>
            </a:r>
            <a:r>
              <a:rPr sz="1200" spc="30" dirty="0">
                <a:latin typeface="Calibri"/>
                <a:cs typeface="Calibri"/>
              </a:rPr>
              <a:t>nd</a:t>
            </a:r>
            <a:r>
              <a:rPr sz="1200" spc="15" dirty="0">
                <a:latin typeface="Calibri"/>
                <a:cs typeface="Calibri"/>
              </a:rPr>
              <a:t>i</a:t>
            </a:r>
            <a:r>
              <a:rPr sz="1200" spc="20" dirty="0">
                <a:latin typeface="Calibri"/>
                <a:cs typeface="Calibri"/>
              </a:rPr>
              <a:t>n</a:t>
            </a:r>
            <a:r>
              <a:rPr sz="1200" spc="25" dirty="0">
                <a:latin typeface="Calibri"/>
                <a:cs typeface="Calibri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Calibri"/>
                <a:cs typeface="Calibri"/>
              </a:rPr>
              <a:t>l'</a:t>
            </a:r>
            <a:r>
              <a:rPr sz="1200" spc="20" dirty="0">
                <a:latin typeface="Calibri"/>
                <a:cs typeface="Calibri"/>
              </a:rPr>
              <a:t>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Calibri"/>
                <a:cs typeface="Calibri"/>
              </a:rPr>
              <a:t>i</a:t>
            </a:r>
            <a:r>
              <a:rPr sz="1200" spc="30" dirty="0">
                <a:latin typeface="Calibri"/>
                <a:cs typeface="Calibri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Calibri"/>
                <a:cs typeface="Calibri"/>
              </a:rPr>
              <a:t>B</a:t>
            </a:r>
            <a:r>
              <a:rPr sz="1200" spc="15" dirty="0">
                <a:latin typeface="Calibri"/>
                <a:cs typeface="Calibri"/>
              </a:rPr>
              <a:t>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Calibri"/>
                <a:cs typeface="Calibri"/>
              </a:rPr>
              <a:t>Fo</a:t>
            </a:r>
            <a:r>
              <a:rPr sz="1200" spc="20" dirty="0">
                <a:latin typeface="Calibri"/>
                <a:cs typeface="Calibri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Calibri"/>
                <a:cs typeface="Calibri"/>
              </a:rPr>
              <a:t>e</a:t>
            </a:r>
            <a:r>
              <a:rPr sz="1200" spc="20" dirty="0">
                <a:latin typeface="Calibri"/>
                <a:cs typeface="Calibri"/>
              </a:rPr>
              <a:t>x</a:t>
            </a:r>
            <a:r>
              <a:rPr sz="1200" spc="40" dirty="0">
                <a:latin typeface="Calibri"/>
                <a:cs typeface="Calibri"/>
              </a:rPr>
              <a:t>a</a:t>
            </a:r>
            <a:r>
              <a:rPr sz="1200" spc="50" dirty="0">
                <a:latin typeface="Calibri"/>
                <a:cs typeface="Calibri"/>
              </a:rPr>
              <a:t>m</a:t>
            </a:r>
            <a:r>
              <a:rPr sz="1200" spc="30" dirty="0">
                <a:latin typeface="Calibri"/>
                <a:cs typeface="Calibri"/>
              </a:rPr>
              <a:t>p</a:t>
            </a:r>
            <a:r>
              <a:rPr sz="1200" spc="5" dirty="0">
                <a:latin typeface="Calibri"/>
                <a:cs typeface="Calibri"/>
              </a:rPr>
              <a:t>l</a:t>
            </a:r>
            <a:r>
              <a:rPr sz="1200" spc="40" dirty="0">
                <a:latin typeface="Calibri"/>
                <a:cs typeface="Calibri"/>
              </a:rPr>
              <a:t>e</a:t>
            </a:r>
            <a:r>
              <a:rPr sz="1200" spc="15" dirty="0"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141" y="7333081"/>
            <a:ext cx="6281420" cy="962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4300" indent="-229235">
              <a:lnSpc>
                <a:spcPct val="100000"/>
              </a:lnSpc>
              <a:buFont typeface="Wingdings"/>
              <a:buChar char=""/>
              <a:tabLst>
                <a:tab pos="1384935" algn="l"/>
              </a:tabLst>
            </a:pPr>
            <a:r>
              <a:rPr sz="1100" spc="-5" dirty="0">
                <a:latin typeface="Calibri"/>
                <a:cs typeface="Calibri"/>
              </a:rPr>
              <a:t>Th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libri"/>
                <a:cs typeface="Calibri"/>
              </a:rPr>
              <a:t>c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rres</a:t>
            </a:r>
            <a:r>
              <a:rPr sz="1100" spc="-20" dirty="0">
                <a:latin typeface="Calibri"/>
                <a:cs typeface="Calibri"/>
              </a:rPr>
              <a:t>p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nd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l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ic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m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cr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erat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n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50"/>
              </a:spcBef>
              <a:buSzPct val="109090"/>
              <a:buFont typeface="Wingdings"/>
              <a:buChar char=""/>
              <a:tabLst>
                <a:tab pos="241300" algn="l"/>
              </a:tabLst>
            </a:pPr>
            <a:r>
              <a:rPr sz="1100" u="sng" dirty="0">
                <a:latin typeface="Calibri"/>
                <a:cs typeface="Calibri"/>
              </a:rPr>
              <a:t>Mask</a:t>
            </a:r>
            <a:endParaRPr sz="110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215"/>
              </a:spcBef>
              <a:buFont typeface="Wingdings"/>
              <a:buChar char=""/>
              <a:tabLst>
                <a:tab pos="698500" algn="l"/>
              </a:tabLst>
            </a:pPr>
            <a:r>
              <a:rPr sz="1100" spc="-5" dirty="0">
                <a:latin typeface="Calibri"/>
                <a:cs typeface="Calibri"/>
              </a:rPr>
              <a:t>Th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Calibri"/>
                <a:cs typeface="Calibri"/>
              </a:rPr>
              <a:t>ma</a:t>
            </a:r>
            <a:r>
              <a:rPr sz="1100" i="1" spc="-15" dirty="0">
                <a:latin typeface="Calibri"/>
                <a:cs typeface="Calibri"/>
              </a:rPr>
              <a:t>s</a:t>
            </a:r>
            <a:r>
              <a:rPr sz="1100" i="1" dirty="0">
                <a:latin typeface="Calibri"/>
                <a:cs typeface="Calibri"/>
              </a:rPr>
              <a:t>k</a:t>
            </a:r>
            <a:r>
              <a:rPr sz="1100" i="1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erat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n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ar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se</a:t>
            </a:r>
            <a:r>
              <a:rPr sz="1100" dirty="0">
                <a:latin typeface="Calibri"/>
                <a:cs typeface="Calibri"/>
              </a:rPr>
              <a:t>l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cti</a:t>
            </a:r>
            <a:r>
              <a:rPr sz="1100" spc="-10" dirty="0">
                <a:latin typeface="Calibri"/>
                <a:cs typeface="Calibri"/>
              </a:rPr>
              <a:t>v</a:t>
            </a:r>
            <a:r>
              <a:rPr sz="1100" spc="5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-</a:t>
            </a:r>
            <a:r>
              <a:rPr sz="1100" dirty="0">
                <a:latin typeface="Calibri"/>
                <a:cs typeface="Calibri"/>
              </a:rPr>
              <a:t>clear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20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erat</a:t>
            </a:r>
            <a:r>
              <a:rPr sz="1100" spc="-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n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x</a:t>
            </a:r>
            <a:r>
              <a:rPr sz="1100" spc="-10" dirty="0">
                <a:latin typeface="Calibri"/>
                <a:cs typeface="Calibri"/>
              </a:rPr>
              <a:t>c</a:t>
            </a:r>
            <a:r>
              <a:rPr sz="1100" dirty="0">
                <a:latin typeface="Calibri"/>
                <a:cs typeface="Calibri"/>
              </a:rPr>
              <a:t>ept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5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f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cleared</a:t>
            </a:r>
            <a:endParaRPr sz="1100">
              <a:latin typeface="Calibri"/>
              <a:cs typeface="Calibri"/>
            </a:endParaRPr>
          </a:p>
          <a:p>
            <a:pPr marL="697865" marR="139065">
              <a:lnSpc>
                <a:spcPct val="117300"/>
              </a:lnSpc>
            </a:pP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ly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where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5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c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rr</a:t>
            </a:r>
            <a:r>
              <a:rPr sz="1100" spc="-15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spon</a:t>
            </a:r>
            <a:r>
              <a:rPr sz="1100" spc="-10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'</a:t>
            </a:r>
            <a:r>
              <a:rPr sz="1100" dirty="0">
                <a:latin typeface="Calibri"/>
                <a:cs typeface="Calibri"/>
              </a:rPr>
              <a:t>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B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.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Th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ma</a:t>
            </a:r>
            <a:r>
              <a:rPr sz="1100" spc="-15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erat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n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2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D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mic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erat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n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se</a:t>
            </a:r>
            <a:r>
              <a:rPr sz="1100" dirty="0">
                <a:latin typeface="Calibri"/>
                <a:cs typeface="Calibri"/>
              </a:rPr>
              <a:t>en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f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m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5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f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l</a:t>
            </a:r>
            <a:r>
              <a:rPr sz="1100" spc="-15" dirty="0">
                <a:latin typeface="Calibri"/>
                <a:cs typeface="Calibri"/>
              </a:rPr>
              <a:t>l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wi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spc="-20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merical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x</a:t>
            </a:r>
            <a:r>
              <a:rPr sz="1100" spc="-15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le: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7154" y="9070092"/>
            <a:ext cx="6200140" cy="575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SzPct val="109090"/>
              <a:buFont typeface="Wingdings"/>
              <a:buChar char=""/>
              <a:tabLst>
                <a:tab pos="241300" algn="l"/>
              </a:tabLst>
            </a:pPr>
            <a:r>
              <a:rPr sz="1100" u="sng" dirty="0">
                <a:latin typeface="Calibri"/>
                <a:cs typeface="Calibri"/>
              </a:rPr>
              <a:t>I</a:t>
            </a:r>
            <a:r>
              <a:rPr sz="1100" u="sng" spc="-10" dirty="0">
                <a:latin typeface="Calibri"/>
                <a:cs typeface="Calibri"/>
              </a:rPr>
              <a:t>n</a:t>
            </a:r>
            <a:r>
              <a:rPr sz="1100" u="sng" spc="-5" dirty="0">
                <a:latin typeface="Calibri"/>
                <a:cs typeface="Calibri"/>
              </a:rPr>
              <a:t>sert</a:t>
            </a:r>
            <a:endParaRPr sz="1100">
              <a:latin typeface="Calibri"/>
              <a:cs typeface="Calibri"/>
            </a:endParaRPr>
          </a:p>
          <a:p>
            <a:pPr marL="684530" marR="5080" lvl="1" indent="-181610">
              <a:lnSpc>
                <a:spcPct val="116300"/>
              </a:lnSpc>
              <a:spcBef>
                <a:spcPts val="10"/>
              </a:spcBef>
              <a:buFont typeface="Wingdings"/>
              <a:buChar char=""/>
              <a:tabLst>
                <a:tab pos="685165" algn="l"/>
              </a:tabLst>
            </a:pPr>
            <a:r>
              <a:rPr sz="1100" spc="-5" dirty="0">
                <a:latin typeface="Calibri"/>
                <a:cs typeface="Calibri"/>
              </a:rPr>
              <a:t>Th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Calibri"/>
                <a:cs typeface="Calibri"/>
              </a:rPr>
              <a:t>i</a:t>
            </a:r>
            <a:r>
              <a:rPr sz="1100" i="1" spc="-10" dirty="0">
                <a:latin typeface="Calibri"/>
                <a:cs typeface="Calibri"/>
              </a:rPr>
              <a:t>n</a:t>
            </a:r>
            <a:r>
              <a:rPr sz="1100" i="1" spc="-5" dirty="0">
                <a:latin typeface="Calibri"/>
                <a:cs typeface="Calibri"/>
              </a:rPr>
              <a:t>s</a:t>
            </a:r>
            <a:r>
              <a:rPr sz="1100" i="1" spc="-10" dirty="0">
                <a:latin typeface="Calibri"/>
                <a:cs typeface="Calibri"/>
              </a:rPr>
              <a:t>e</a:t>
            </a:r>
            <a:r>
              <a:rPr sz="1100" i="1" dirty="0">
                <a:latin typeface="Calibri"/>
                <a:cs typeface="Calibri"/>
              </a:rPr>
              <a:t>rt</a:t>
            </a:r>
            <a:r>
              <a:rPr sz="1100" i="1" spc="-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er</a:t>
            </a:r>
            <a:r>
              <a:rPr sz="1100" spc="-15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ti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n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spc="-15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er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ew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v</a:t>
            </a:r>
            <a:r>
              <a:rPr sz="1100" dirty="0">
                <a:latin typeface="Calibri"/>
                <a:cs typeface="Calibri"/>
              </a:rPr>
              <a:t>al</a:t>
            </a:r>
            <a:r>
              <a:rPr sz="1100" spc="-20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nt</a:t>
            </a:r>
            <a:r>
              <a:rPr sz="1100" dirty="0">
                <a:latin typeface="Calibri"/>
                <a:cs typeface="Calibri"/>
              </a:rPr>
              <a:t>o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g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p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f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bi</a:t>
            </a:r>
            <a:r>
              <a:rPr sz="1100" dirty="0">
                <a:latin typeface="Calibri"/>
                <a:cs typeface="Calibri"/>
              </a:rPr>
              <a:t>ts.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Th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Calibri"/>
                <a:cs typeface="Calibri"/>
              </a:rPr>
              <a:t>d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first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maski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its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5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en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20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em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re</a:t>
            </a:r>
            <a:r>
              <a:rPr sz="1100" spc="-5" dirty="0">
                <a:latin typeface="Calibri"/>
                <a:cs typeface="Calibri"/>
              </a:rPr>
              <a:t>qu</a:t>
            </a:r>
            <a:r>
              <a:rPr sz="1100" dirty="0">
                <a:latin typeface="Calibri"/>
                <a:cs typeface="Calibri"/>
              </a:rPr>
              <a:t>ired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val</a:t>
            </a:r>
            <a:r>
              <a:rPr sz="1100" spc="-10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17926" y="2523975"/>
            <a:ext cx="2161970" cy="780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25083" y="4593335"/>
            <a:ext cx="2257403" cy="7705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72734" y="6284976"/>
            <a:ext cx="2209940" cy="6951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70541" y="7202423"/>
            <a:ext cx="1333707" cy="2564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06033" y="8310624"/>
            <a:ext cx="2533646" cy="7334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800" y="396240"/>
            <a:ext cx="6952615" cy="0"/>
          </a:xfrm>
          <a:custGeom>
            <a:avLst/>
            <a:gdLst/>
            <a:ahLst/>
            <a:cxnLst/>
            <a:rect l="l" t="t" r="r" b="b"/>
            <a:pathLst>
              <a:path w="6952615">
                <a:moveTo>
                  <a:pt x="0" y="0"/>
                </a:moveTo>
                <a:lnTo>
                  <a:pt x="695248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7847" y="399288"/>
            <a:ext cx="0" cy="9984105"/>
          </a:xfrm>
          <a:custGeom>
            <a:avLst/>
            <a:gdLst/>
            <a:ahLst/>
            <a:cxnLst/>
            <a:rect l="l" t="t" r="r" b="b"/>
            <a:pathLst>
              <a:path h="9984105">
                <a:moveTo>
                  <a:pt x="0" y="0"/>
                </a:moveTo>
                <a:lnTo>
                  <a:pt x="0" y="9983723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54240" y="399288"/>
            <a:ext cx="0" cy="9984105"/>
          </a:xfrm>
          <a:custGeom>
            <a:avLst/>
            <a:gdLst/>
            <a:ahLst/>
            <a:cxnLst/>
            <a:rect l="l" t="t" r="r" b="b"/>
            <a:pathLst>
              <a:path h="9984105">
                <a:moveTo>
                  <a:pt x="0" y="0"/>
                </a:moveTo>
                <a:lnTo>
                  <a:pt x="0" y="9983723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800" y="10386059"/>
            <a:ext cx="6952615" cy="0"/>
          </a:xfrm>
          <a:custGeom>
            <a:avLst/>
            <a:gdLst/>
            <a:ahLst/>
            <a:cxnLst/>
            <a:rect l="l" t="t" r="r" b="b"/>
            <a:pathLst>
              <a:path w="6952615">
                <a:moveTo>
                  <a:pt x="0" y="0"/>
                </a:moveTo>
                <a:lnTo>
                  <a:pt x="695248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COMP</a:t>
            </a:r>
            <a:r>
              <a:rPr spc="-15" dirty="0"/>
              <a:t>U</a:t>
            </a:r>
            <a:r>
              <a:rPr dirty="0"/>
              <a:t>T</a:t>
            </a:r>
            <a:r>
              <a:rPr spc="-5" dirty="0"/>
              <a:t>E</a:t>
            </a:r>
            <a:r>
              <a:rPr dirty="0"/>
              <a:t>R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15" dirty="0"/>
              <a:t>R</a:t>
            </a:r>
            <a:r>
              <a:rPr dirty="0"/>
              <a:t>CH</a:t>
            </a:r>
            <a:r>
              <a:rPr spc="-15" dirty="0"/>
              <a:t>I</a:t>
            </a:r>
            <a:r>
              <a:rPr dirty="0"/>
              <a:t>T</a:t>
            </a:r>
            <a:r>
              <a:rPr spc="-5" dirty="0"/>
              <a:t>E</a:t>
            </a:r>
            <a:r>
              <a:rPr spc="-10" dirty="0"/>
              <a:t>C</a:t>
            </a:r>
            <a:r>
              <a:rPr dirty="0"/>
              <a:t>T</a:t>
            </a:r>
            <a:r>
              <a:rPr spc="-10" dirty="0"/>
              <a:t>U</a:t>
            </a:r>
            <a:r>
              <a:rPr spc="-5" dirty="0"/>
              <a:t>R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OR</a:t>
            </a:r>
            <a:r>
              <a:rPr dirty="0"/>
              <a:t>G</a:t>
            </a:r>
            <a:r>
              <a:rPr spc="-10" dirty="0"/>
              <a:t>AN</a:t>
            </a:r>
            <a:r>
              <a:rPr spc="-5" dirty="0"/>
              <a:t>IZA</a:t>
            </a:r>
            <a:r>
              <a:rPr dirty="0"/>
              <a:t>T</a:t>
            </a:r>
            <a:r>
              <a:rPr spc="-5" dirty="0"/>
              <a:t>I</a:t>
            </a:r>
            <a:r>
              <a:rPr spc="-15" dirty="0"/>
              <a:t>O</a:t>
            </a:r>
            <a:r>
              <a:rPr dirty="0"/>
              <a:t>N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Pa</a:t>
            </a:r>
            <a:r>
              <a:rPr spc="-10" dirty="0"/>
              <a:t>g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7815" y="454375"/>
            <a:ext cx="5861685" cy="37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675" marR="5080" indent="-180975">
              <a:lnSpc>
                <a:spcPct val="117300"/>
              </a:lnSpc>
              <a:buFont typeface="Wingdings"/>
              <a:buChar char=""/>
              <a:tabLst>
                <a:tab pos="194310" algn="l"/>
              </a:tabLst>
            </a:pPr>
            <a:r>
              <a:rPr sz="1100" spc="-5" dirty="0">
                <a:latin typeface="Calibri"/>
                <a:cs typeface="Calibri"/>
              </a:rPr>
              <a:t>F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xa</a:t>
            </a:r>
            <a:r>
              <a:rPr sz="1100" spc="5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spc="-15" dirty="0">
                <a:latin typeface="Calibri"/>
                <a:cs typeface="Calibri"/>
              </a:rPr>
              <a:t>l</a:t>
            </a:r>
            <a:r>
              <a:rPr sz="1100" spc="5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su</a:t>
            </a:r>
            <a:r>
              <a:rPr sz="1100" spc="-10" dirty="0">
                <a:latin typeface="Calibri"/>
                <a:cs typeface="Calibri"/>
              </a:rPr>
              <a:t>p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th</a:t>
            </a:r>
            <a:r>
              <a:rPr sz="1100" spc="-15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regi</a:t>
            </a:r>
            <a:r>
              <a:rPr sz="1100" spc="-5" dirty="0">
                <a:latin typeface="Calibri"/>
                <a:cs typeface="Calibri"/>
              </a:rPr>
              <a:t>st</a:t>
            </a:r>
            <a:r>
              <a:rPr sz="1100" spc="-15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c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tai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ei</a:t>
            </a:r>
            <a:r>
              <a:rPr sz="1100" spc="-5" dirty="0">
                <a:latin typeface="Calibri"/>
                <a:cs typeface="Calibri"/>
              </a:rPr>
              <a:t>gh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its,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0</a:t>
            </a:r>
            <a:r>
              <a:rPr sz="1100" spc="-10" dirty="0">
                <a:latin typeface="Calibri"/>
                <a:cs typeface="Calibri"/>
              </a:rPr>
              <a:t>1</a:t>
            </a:r>
            <a:r>
              <a:rPr sz="1100" dirty="0">
                <a:latin typeface="Calibri"/>
                <a:cs typeface="Calibri"/>
              </a:rPr>
              <a:t>10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r>
              <a:rPr sz="1100" spc="-10" dirty="0">
                <a:latin typeface="Calibri"/>
                <a:cs typeface="Calibri"/>
              </a:rPr>
              <a:t>0</a:t>
            </a:r>
            <a:r>
              <a:rPr sz="1100" dirty="0">
                <a:latin typeface="Calibri"/>
                <a:cs typeface="Calibri"/>
              </a:rPr>
              <a:t>10.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o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re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la</a:t>
            </a:r>
            <a:r>
              <a:rPr sz="1100" spc="-15" dirty="0">
                <a:latin typeface="Calibri"/>
                <a:cs typeface="Calibri"/>
              </a:rPr>
              <a:t>c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libri"/>
                <a:cs typeface="Calibri"/>
              </a:rPr>
              <a:t>f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ef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m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st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its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20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val</a:t>
            </a:r>
            <a:r>
              <a:rPr sz="1100" spc="-10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r>
              <a:rPr sz="1100" spc="-10" dirty="0">
                <a:latin typeface="Calibri"/>
                <a:cs typeface="Calibri"/>
              </a:rPr>
              <a:t>0</a:t>
            </a:r>
            <a:r>
              <a:rPr sz="1100" dirty="0">
                <a:latin typeface="Calibri"/>
                <a:cs typeface="Calibri"/>
              </a:rPr>
              <a:t>01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we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f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rst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mask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libri"/>
                <a:cs typeface="Calibri"/>
              </a:rPr>
              <a:t>f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u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wan</a:t>
            </a:r>
            <a:r>
              <a:rPr sz="1100" spc="-15" dirty="0">
                <a:latin typeface="Calibri"/>
                <a:cs typeface="Calibri"/>
              </a:rPr>
              <a:t>t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its: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150" y="3088887"/>
            <a:ext cx="6351905" cy="142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4360" marR="325120" indent="-91440">
              <a:lnSpc>
                <a:spcPct val="116900"/>
              </a:lnSpc>
              <a:buSzPct val="91666"/>
              <a:buFont typeface="Wingdings"/>
              <a:buChar char=""/>
              <a:tabLst>
                <a:tab pos="698500" algn="l"/>
              </a:tabLst>
            </a:pPr>
            <a:r>
              <a:rPr sz="1200" spc="30" dirty="0">
                <a:latin typeface="Calibri"/>
                <a:cs typeface="Calibri"/>
              </a:rPr>
              <a:t>T</a:t>
            </a:r>
            <a:r>
              <a:rPr sz="1200" spc="40" dirty="0">
                <a:latin typeface="Calibri"/>
                <a:cs typeface="Calibri"/>
              </a:rPr>
              <a:t>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Calibri"/>
                <a:cs typeface="Calibri"/>
              </a:rPr>
              <a:t>ma</a:t>
            </a:r>
            <a:r>
              <a:rPr sz="1200" spc="25" dirty="0">
                <a:latin typeface="Calibri"/>
                <a:cs typeface="Calibri"/>
              </a:rPr>
              <a:t>s</a:t>
            </a:r>
            <a:r>
              <a:rPr sz="1200" spc="35" dirty="0">
                <a:latin typeface="Calibri"/>
                <a:cs typeface="Calibri"/>
              </a:rPr>
              <a:t>k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Calibri"/>
                <a:cs typeface="Calibri"/>
              </a:rPr>
              <a:t>o</a:t>
            </a:r>
            <a:r>
              <a:rPr sz="1200" spc="40" dirty="0">
                <a:latin typeface="Calibri"/>
                <a:cs typeface="Calibri"/>
              </a:rPr>
              <a:t>p</a:t>
            </a:r>
            <a:r>
              <a:rPr sz="1200" spc="30" dirty="0">
                <a:latin typeface="Calibri"/>
                <a:cs typeface="Calibri"/>
              </a:rPr>
              <a:t>e</a:t>
            </a:r>
            <a:r>
              <a:rPr sz="1200" spc="25" dirty="0">
                <a:latin typeface="Calibri"/>
                <a:cs typeface="Calibri"/>
              </a:rPr>
              <a:t>r</a:t>
            </a:r>
            <a:r>
              <a:rPr sz="1200" spc="30" dirty="0">
                <a:latin typeface="Calibri"/>
                <a:cs typeface="Calibri"/>
              </a:rPr>
              <a:t>a</a:t>
            </a:r>
            <a:r>
              <a:rPr sz="1200" spc="20" dirty="0">
                <a:latin typeface="Calibri"/>
                <a:cs typeface="Calibri"/>
              </a:rPr>
              <a:t>ti</a:t>
            </a:r>
            <a:r>
              <a:rPr sz="1200" spc="50" dirty="0">
                <a:latin typeface="Calibri"/>
                <a:cs typeface="Calibri"/>
              </a:rPr>
              <a:t>o</a:t>
            </a:r>
            <a:r>
              <a:rPr sz="1200" spc="40" dirty="0">
                <a:latin typeface="Calibri"/>
                <a:cs typeface="Calibri"/>
              </a:rPr>
              <a:t>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Calibri"/>
                <a:cs typeface="Calibri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Calibri"/>
                <a:cs typeface="Calibri"/>
              </a:rPr>
              <a:t>a</a:t>
            </a:r>
            <a:r>
              <a:rPr sz="1200" spc="40" dirty="0">
                <a:latin typeface="Calibri"/>
                <a:cs typeface="Calibri"/>
              </a:rPr>
              <a:t>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Calibri"/>
                <a:cs typeface="Calibri"/>
              </a:rPr>
              <a:t>A</a:t>
            </a:r>
            <a:r>
              <a:rPr sz="1200" spc="40" dirty="0">
                <a:latin typeface="Calibri"/>
                <a:cs typeface="Calibri"/>
              </a:rPr>
              <a:t>N</a:t>
            </a:r>
            <a:r>
              <a:rPr sz="1200" spc="50" dirty="0">
                <a:latin typeface="Calibri"/>
                <a:cs typeface="Calibri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Calibri"/>
                <a:cs typeface="Calibri"/>
              </a:rPr>
              <a:t>mic</a:t>
            </a:r>
            <a:r>
              <a:rPr sz="1200" spc="15" dirty="0">
                <a:latin typeface="Calibri"/>
                <a:cs typeface="Calibri"/>
              </a:rPr>
              <a:t>r</a:t>
            </a:r>
            <a:r>
              <a:rPr sz="1200" spc="35" dirty="0">
                <a:latin typeface="Calibri"/>
                <a:cs typeface="Calibri"/>
              </a:rPr>
              <a:t>o</a:t>
            </a:r>
            <a:r>
              <a:rPr sz="1200" spc="50" dirty="0">
                <a:latin typeface="Calibri"/>
                <a:cs typeface="Calibri"/>
              </a:rPr>
              <a:t>o</a:t>
            </a:r>
            <a:r>
              <a:rPr sz="1200" spc="30" dirty="0">
                <a:latin typeface="Calibri"/>
                <a:cs typeface="Calibri"/>
              </a:rPr>
              <a:t>p</a:t>
            </a:r>
            <a:r>
              <a:rPr sz="1200" spc="35" dirty="0">
                <a:latin typeface="Calibri"/>
                <a:cs typeface="Calibri"/>
              </a:rPr>
              <a:t>er</a:t>
            </a:r>
            <a:r>
              <a:rPr sz="1200" spc="30" dirty="0">
                <a:latin typeface="Calibri"/>
                <a:cs typeface="Calibri"/>
              </a:rPr>
              <a:t>a</a:t>
            </a:r>
            <a:r>
              <a:rPr sz="1200" spc="20" dirty="0">
                <a:latin typeface="Calibri"/>
                <a:cs typeface="Calibri"/>
              </a:rPr>
              <a:t>ti</a:t>
            </a:r>
            <a:r>
              <a:rPr sz="1200" spc="50" dirty="0">
                <a:latin typeface="Calibri"/>
                <a:cs typeface="Calibri"/>
              </a:rPr>
              <a:t>o</a:t>
            </a:r>
            <a:r>
              <a:rPr sz="1200" spc="40" dirty="0">
                <a:latin typeface="Calibri"/>
                <a:cs typeface="Calibri"/>
              </a:rPr>
              <a:t>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Calibri"/>
                <a:cs typeface="Calibri"/>
              </a:rPr>
              <a:t>a</a:t>
            </a:r>
            <a:r>
              <a:rPr sz="1200" spc="30" dirty="0">
                <a:latin typeface="Calibri"/>
                <a:cs typeface="Calibri"/>
              </a:rPr>
              <a:t>n</a:t>
            </a:r>
            <a:r>
              <a:rPr sz="1200" spc="40" dirty="0">
                <a:latin typeface="Calibri"/>
                <a:cs typeface="Calibri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Calibri"/>
                <a:cs typeface="Calibri"/>
              </a:rPr>
              <a:t>t</a:t>
            </a:r>
            <a:r>
              <a:rPr sz="1200" spc="30" dirty="0">
                <a:latin typeface="Calibri"/>
                <a:cs typeface="Calibri"/>
              </a:rPr>
              <a:t>h</a:t>
            </a:r>
            <a:r>
              <a:rPr sz="1200" spc="40" dirty="0">
                <a:latin typeface="Calibri"/>
                <a:cs typeface="Calibri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Calibri"/>
                <a:cs typeface="Calibri"/>
              </a:rPr>
              <a:t>i</a:t>
            </a:r>
            <a:r>
              <a:rPr sz="1200" spc="45" dirty="0">
                <a:latin typeface="Calibri"/>
                <a:cs typeface="Calibri"/>
              </a:rPr>
              <a:t>n</a:t>
            </a:r>
            <a:r>
              <a:rPr sz="1200" spc="25" dirty="0">
                <a:latin typeface="Calibri"/>
                <a:cs typeface="Calibri"/>
              </a:rPr>
              <a:t>sert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Calibri"/>
                <a:cs typeface="Calibri"/>
              </a:rPr>
              <a:t>o</a:t>
            </a:r>
            <a:r>
              <a:rPr sz="1200" spc="45" dirty="0">
                <a:latin typeface="Calibri"/>
                <a:cs typeface="Calibri"/>
              </a:rPr>
              <a:t>p</a:t>
            </a:r>
            <a:r>
              <a:rPr sz="1200" spc="40" dirty="0">
                <a:latin typeface="Calibri"/>
                <a:cs typeface="Calibri"/>
              </a:rPr>
              <a:t>e</a:t>
            </a:r>
            <a:r>
              <a:rPr sz="1200" spc="15" dirty="0">
                <a:latin typeface="Calibri"/>
                <a:cs typeface="Calibri"/>
              </a:rPr>
              <a:t>r</a:t>
            </a:r>
            <a:r>
              <a:rPr sz="1200" spc="30" dirty="0">
                <a:latin typeface="Calibri"/>
                <a:cs typeface="Calibri"/>
              </a:rPr>
              <a:t>a</a:t>
            </a:r>
            <a:r>
              <a:rPr sz="1200" spc="35" dirty="0">
                <a:latin typeface="Calibri"/>
                <a:cs typeface="Calibri"/>
              </a:rPr>
              <a:t>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Calibri"/>
                <a:cs typeface="Calibri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Calibri"/>
                <a:cs typeface="Calibri"/>
              </a:rPr>
              <a:t>an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1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ro</a:t>
            </a:r>
            <a:r>
              <a:rPr sz="1200" spc="2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p</a:t>
            </a:r>
            <a:r>
              <a:rPr sz="1200" spc="15" dirty="0">
                <a:latin typeface="Calibri"/>
                <a:cs typeface="Calibri"/>
              </a:rPr>
              <a:t>e</a:t>
            </a:r>
            <a:r>
              <a:rPr sz="1200" spc="5" dirty="0">
                <a:latin typeface="Calibri"/>
                <a:cs typeface="Calibri"/>
              </a:rPr>
              <a:t>ra</a:t>
            </a:r>
            <a:r>
              <a:rPr sz="1200" spc="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15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n</a:t>
            </a:r>
            <a:r>
              <a:rPr sz="1200" spc="5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5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SzPct val="109090"/>
              <a:buFont typeface="Wingdings"/>
              <a:buChar char=""/>
              <a:tabLst>
                <a:tab pos="241300" algn="l"/>
              </a:tabLst>
            </a:pPr>
            <a:r>
              <a:rPr sz="1100" u="sng" spc="-5" dirty="0">
                <a:latin typeface="Calibri"/>
                <a:cs typeface="Calibri"/>
              </a:rPr>
              <a:t>C</a:t>
            </a:r>
            <a:r>
              <a:rPr sz="1100" u="sng" dirty="0">
                <a:latin typeface="Calibri"/>
                <a:cs typeface="Calibri"/>
              </a:rPr>
              <a:t>lear</a:t>
            </a:r>
            <a:endParaRPr sz="1100">
              <a:latin typeface="Calibri"/>
              <a:cs typeface="Calibri"/>
            </a:endParaRPr>
          </a:p>
          <a:p>
            <a:pPr marL="684530" marR="5080" lvl="1" indent="-181610" algn="just">
              <a:lnSpc>
                <a:spcPts val="1680"/>
              </a:lnSpc>
              <a:spcBef>
                <a:spcPts val="90"/>
              </a:spcBef>
              <a:buFont typeface="Wingdings"/>
              <a:buChar char=""/>
              <a:tabLst>
                <a:tab pos="685165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Calibri"/>
                <a:cs typeface="Calibri"/>
              </a:rPr>
              <a:t>cl</a:t>
            </a:r>
            <a:r>
              <a:rPr sz="1200" i="1" spc="-10" dirty="0">
                <a:latin typeface="Calibri"/>
                <a:cs typeface="Calibri"/>
              </a:rPr>
              <a:t>ear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erat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are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5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A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B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ces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0</a:t>
            </a:r>
            <a:r>
              <a:rPr sz="1200" spc="-15" dirty="0">
                <a:latin typeface="Calibri"/>
                <a:cs typeface="Calibri"/>
              </a:rPr>
              <a:t>'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res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num</a:t>
            </a: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spc="-5" dirty="0">
                <a:latin typeface="Calibri"/>
                <a:cs typeface="Calibri"/>
              </a:rPr>
              <a:t>ers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qual.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ach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eved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ex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lu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v</a:t>
            </a:r>
            <a:r>
              <a:rPr sz="1200" spc="1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cro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erat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ho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follo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examp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249" y="5479283"/>
            <a:ext cx="5807710" cy="161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u="heavy" dirty="0">
                <a:latin typeface="Calibri"/>
                <a:cs typeface="Calibri"/>
              </a:rPr>
              <a:t>Shift</a:t>
            </a:r>
            <a:r>
              <a:rPr sz="1400" b="1" u="heavy" spc="-5" dirty="0">
                <a:latin typeface="Calibri"/>
                <a:cs typeface="Calibri"/>
              </a:rPr>
              <a:t> </a:t>
            </a:r>
            <a:r>
              <a:rPr sz="1400" b="1" u="heavy" dirty="0">
                <a:latin typeface="Calibri"/>
                <a:cs typeface="Calibri"/>
              </a:rPr>
              <a:t>Mi</a:t>
            </a:r>
            <a:r>
              <a:rPr sz="1400" b="1" u="heavy" spc="-15" dirty="0">
                <a:latin typeface="Calibri"/>
                <a:cs typeface="Calibri"/>
              </a:rPr>
              <a:t>c</a:t>
            </a:r>
            <a:r>
              <a:rPr sz="1400" b="1" u="heavy" dirty="0">
                <a:latin typeface="Calibri"/>
                <a:cs typeface="Calibri"/>
              </a:rPr>
              <a:t>ro</a:t>
            </a:r>
            <a:r>
              <a:rPr sz="1400" b="1" u="heavy" spc="-15" dirty="0">
                <a:latin typeface="Calibri"/>
                <a:cs typeface="Calibri"/>
              </a:rPr>
              <a:t>o</a:t>
            </a:r>
            <a:r>
              <a:rPr sz="1400" b="1" u="heavy" dirty="0">
                <a:latin typeface="Calibri"/>
                <a:cs typeface="Calibri"/>
              </a:rPr>
              <a:t>p</a:t>
            </a:r>
            <a:r>
              <a:rPr sz="1400" b="1" u="heavy" spc="-10" dirty="0">
                <a:latin typeface="Calibri"/>
                <a:cs typeface="Calibri"/>
              </a:rPr>
              <a:t>e</a:t>
            </a:r>
            <a:r>
              <a:rPr sz="1400" b="1" u="heavy" dirty="0">
                <a:latin typeface="Calibri"/>
                <a:cs typeface="Calibri"/>
              </a:rPr>
              <a:t>r</a:t>
            </a:r>
            <a:r>
              <a:rPr sz="1400" b="1" u="heavy" spc="-10" dirty="0">
                <a:latin typeface="Calibri"/>
                <a:cs typeface="Calibri"/>
              </a:rPr>
              <a:t>a</a:t>
            </a:r>
            <a:r>
              <a:rPr sz="1400" b="1" u="heavy" dirty="0">
                <a:latin typeface="Calibri"/>
                <a:cs typeface="Calibri"/>
              </a:rPr>
              <a:t>ti</a:t>
            </a:r>
            <a:r>
              <a:rPr sz="1400" b="1" u="heavy" spc="-10" dirty="0">
                <a:latin typeface="Calibri"/>
                <a:cs typeface="Calibri"/>
              </a:rPr>
              <a:t>on</a:t>
            </a:r>
            <a:r>
              <a:rPr sz="1400" b="1" u="heavy" dirty="0">
                <a:latin typeface="Calibri"/>
                <a:cs typeface="Calibri"/>
              </a:rPr>
              <a:t>s: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Wingdings"/>
              <a:buChar char=""/>
              <a:tabLst>
                <a:tab pos="470534" algn="l"/>
              </a:tabLst>
            </a:pP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5" dirty="0">
                <a:latin typeface="Calibri"/>
                <a:cs typeface="Calibri"/>
              </a:rPr>
              <a:t>h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micro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se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s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rial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ra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ta.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nt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0" dirty="0">
                <a:latin typeface="Calibri"/>
                <a:cs typeface="Calibri"/>
              </a:rPr>
              <a:t>st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hi</a:t>
            </a:r>
            <a:r>
              <a:rPr sz="1200" spc="-10" dirty="0">
                <a:latin typeface="Calibri"/>
                <a:cs typeface="Calibri"/>
              </a:rPr>
              <a:t>fted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ef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ri</a:t>
            </a:r>
            <a:r>
              <a:rPr sz="1200" spc="-25" dirty="0">
                <a:latin typeface="Calibri"/>
                <a:cs typeface="Calibri"/>
              </a:rPr>
              <a:t>g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Dur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hi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spc="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-l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era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ser</a:t>
            </a:r>
            <a:r>
              <a:rPr sz="1200" spc="-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ra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ri</a:t>
            </a:r>
            <a:r>
              <a:rPr sz="1200" spc="-25" dirty="0">
                <a:latin typeface="Calibri"/>
                <a:cs typeface="Calibri"/>
              </a:rPr>
              <a:t>g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on.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Dur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hi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spc="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-ri</a:t>
            </a:r>
            <a:r>
              <a:rPr sz="1200" spc="-25" dirty="0">
                <a:latin typeface="Calibri"/>
                <a:cs typeface="Calibri"/>
              </a:rPr>
              <a:t>g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pe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s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rial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ef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mo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po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on.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ree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type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hif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ogi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al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rcu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ar,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ri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me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25" dirty="0">
                <a:latin typeface="Calibri"/>
                <a:cs typeface="Calibri"/>
              </a:rPr>
              <a:t>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20" dirty="0">
                <a:latin typeface="Calibri"/>
                <a:cs typeface="Calibri"/>
              </a:rPr>
              <a:t>y</a:t>
            </a:r>
            <a:r>
              <a:rPr sz="1200" spc="-30" dirty="0">
                <a:latin typeface="Calibri"/>
                <a:cs typeface="Calibri"/>
              </a:rPr>
              <a:t>mb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l</a:t>
            </a:r>
            <a:r>
              <a:rPr sz="1200" spc="-20" dirty="0">
                <a:latin typeface="Calibri"/>
                <a:cs typeface="Calibri"/>
              </a:rPr>
              <a:t>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Calibri"/>
                <a:cs typeface="Calibri"/>
              </a:rPr>
              <a:t>n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tati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spc="-3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spc="-25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4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if</a:t>
            </a:r>
            <a:r>
              <a:rPr sz="1200" spc="-20" dirty="0">
                <a:latin typeface="Calibri"/>
                <a:cs typeface="Calibri"/>
              </a:rPr>
              <a:t>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Calibri"/>
                <a:cs typeface="Calibri"/>
              </a:rPr>
              <a:t>m</a:t>
            </a:r>
            <a:r>
              <a:rPr sz="1200" spc="-15" dirty="0">
                <a:latin typeface="Calibri"/>
                <a:cs typeface="Calibri"/>
              </a:rPr>
              <a:t>icr</a:t>
            </a:r>
            <a:r>
              <a:rPr sz="1200" spc="-20" dirty="0">
                <a:latin typeface="Calibri"/>
                <a:cs typeface="Calibri"/>
              </a:rPr>
              <a:t>oo</a:t>
            </a:r>
            <a:r>
              <a:rPr sz="1200" spc="-30" dirty="0">
                <a:latin typeface="Calibri"/>
                <a:cs typeface="Calibri"/>
              </a:rPr>
              <a:t>p</a:t>
            </a:r>
            <a:r>
              <a:rPr sz="1200" spc="-15" dirty="0">
                <a:latin typeface="Calibri"/>
                <a:cs typeface="Calibri"/>
              </a:rPr>
              <a:t>era</a:t>
            </a:r>
            <a:r>
              <a:rPr sz="1200" spc="-20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n</a:t>
            </a:r>
            <a:r>
              <a:rPr sz="1200" spc="-2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30" dirty="0">
                <a:latin typeface="Calibri"/>
                <a:cs typeface="Calibri"/>
              </a:rPr>
              <a:t>h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spc="-25" dirty="0">
                <a:latin typeface="Calibri"/>
                <a:cs typeface="Calibri"/>
              </a:rPr>
              <a:t>w</a:t>
            </a:r>
            <a:r>
              <a:rPr sz="1200" spc="-3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3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5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5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alibri"/>
                <a:cs typeface="Calibri"/>
              </a:rPr>
              <a:t>4</a:t>
            </a:r>
            <a:r>
              <a:rPr sz="1200" spc="-5" dirty="0">
                <a:latin typeface="Calibri"/>
                <a:cs typeface="Calibri"/>
              </a:rPr>
              <a:t>-</a:t>
            </a:r>
            <a:r>
              <a:rPr sz="1200" dirty="0">
                <a:latin typeface="Calibri"/>
                <a:cs typeface="Calibri"/>
              </a:rPr>
              <a:t>7.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8446" y="9114794"/>
            <a:ext cx="4363085" cy="0"/>
          </a:xfrm>
          <a:custGeom>
            <a:avLst/>
            <a:gdLst/>
            <a:ahLst/>
            <a:cxnLst/>
            <a:rect l="l" t="t" r="r" b="b"/>
            <a:pathLst>
              <a:path w="4363085">
                <a:moveTo>
                  <a:pt x="0" y="0"/>
                </a:moveTo>
                <a:lnTo>
                  <a:pt x="4362571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7141" y="9176773"/>
            <a:ext cx="5396865" cy="617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sz="1200" b="1" spc="-10" dirty="0">
                <a:latin typeface="Calibri"/>
                <a:cs typeface="Calibri"/>
              </a:rPr>
              <a:t>L</a:t>
            </a:r>
            <a:r>
              <a:rPr sz="1200" b="1" spc="-5" dirty="0">
                <a:latin typeface="Calibri"/>
                <a:cs typeface="Calibri"/>
              </a:rPr>
              <a:t>ogic</a:t>
            </a:r>
            <a:r>
              <a:rPr sz="1200" b="1" spc="-15" dirty="0">
                <a:latin typeface="Calibri"/>
                <a:cs typeface="Calibri"/>
              </a:rPr>
              <a:t>a</a:t>
            </a:r>
            <a:r>
              <a:rPr sz="1200" b="1" spc="-5" dirty="0">
                <a:latin typeface="Calibri"/>
                <a:cs typeface="Calibri"/>
              </a:rPr>
              <a:t>l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Calibri"/>
                <a:cs typeface="Calibri"/>
              </a:rPr>
              <a:t>Shi</a:t>
            </a:r>
            <a:r>
              <a:rPr sz="1200" b="1" spc="-10" dirty="0">
                <a:latin typeface="Calibri"/>
                <a:cs typeface="Calibri"/>
              </a:rPr>
              <a:t>f</a:t>
            </a:r>
            <a:r>
              <a:rPr sz="1200" b="1" spc="-5" dirty="0">
                <a:latin typeface="Calibri"/>
                <a:cs typeface="Calibri"/>
              </a:rPr>
              <a:t>t:</a:t>
            </a:r>
            <a:endParaRPr sz="120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250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Calibri"/>
                <a:cs typeface="Calibri"/>
              </a:rPr>
              <a:t>l</a:t>
            </a:r>
            <a:r>
              <a:rPr sz="1200" i="1" spc="-5" dirty="0">
                <a:latin typeface="Calibri"/>
                <a:cs typeface="Calibri"/>
              </a:rPr>
              <a:t>og</a:t>
            </a:r>
            <a:r>
              <a:rPr sz="1200" i="1" dirty="0">
                <a:latin typeface="Calibri"/>
                <a:cs typeface="Calibri"/>
              </a:rPr>
              <a:t>ic</a:t>
            </a:r>
            <a:r>
              <a:rPr sz="1200" i="1" spc="-5" dirty="0">
                <a:latin typeface="Calibri"/>
                <a:cs typeface="Calibri"/>
              </a:rPr>
              <a:t>a</a:t>
            </a:r>
            <a:r>
              <a:rPr sz="1200" i="1" dirty="0">
                <a:latin typeface="Calibri"/>
                <a:cs typeface="Calibri"/>
              </a:rPr>
              <a:t>l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hi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at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ra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0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ugh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eri</a:t>
            </a:r>
            <a:r>
              <a:rPr sz="1200" dirty="0">
                <a:latin typeface="Calibri"/>
                <a:cs typeface="Calibri"/>
              </a:rPr>
              <a:t>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240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sy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bols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Calibri"/>
                <a:cs typeface="Calibri"/>
              </a:rPr>
              <a:t>sh</a:t>
            </a:r>
            <a:r>
              <a:rPr sz="1200" i="1" dirty="0">
                <a:latin typeface="Calibri"/>
                <a:cs typeface="Calibri"/>
              </a:rPr>
              <a:t>l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og</a:t>
            </a:r>
            <a:r>
              <a:rPr sz="1200" dirty="0">
                <a:latin typeface="Calibri"/>
                <a:cs typeface="Calibri"/>
              </a:rPr>
              <a:t>ical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hi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spc="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-l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hif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-rig</a:t>
            </a:r>
            <a:r>
              <a:rPr sz="1200" spc="-1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oo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erat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50039" y="842485"/>
            <a:ext cx="4457910" cy="22001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06033" y="4663552"/>
            <a:ext cx="1609926" cy="638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6805" y="7086600"/>
            <a:ext cx="4324593" cy="20003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800" y="396240"/>
            <a:ext cx="6952615" cy="0"/>
          </a:xfrm>
          <a:custGeom>
            <a:avLst/>
            <a:gdLst/>
            <a:ahLst/>
            <a:cxnLst/>
            <a:rect l="l" t="t" r="r" b="b"/>
            <a:pathLst>
              <a:path w="6952615">
                <a:moveTo>
                  <a:pt x="0" y="0"/>
                </a:moveTo>
                <a:lnTo>
                  <a:pt x="695248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7847" y="399288"/>
            <a:ext cx="0" cy="9984105"/>
          </a:xfrm>
          <a:custGeom>
            <a:avLst/>
            <a:gdLst/>
            <a:ahLst/>
            <a:cxnLst/>
            <a:rect l="l" t="t" r="r" b="b"/>
            <a:pathLst>
              <a:path h="9984105">
                <a:moveTo>
                  <a:pt x="0" y="0"/>
                </a:moveTo>
                <a:lnTo>
                  <a:pt x="0" y="9983723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54240" y="399288"/>
            <a:ext cx="0" cy="9984105"/>
          </a:xfrm>
          <a:custGeom>
            <a:avLst/>
            <a:gdLst/>
            <a:ahLst/>
            <a:cxnLst/>
            <a:rect l="l" t="t" r="r" b="b"/>
            <a:pathLst>
              <a:path h="9984105">
                <a:moveTo>
                  <a:pt x="0" y="0"/>
                </a:moveTo>
                <a:lnTo>
                  <a:pt x="0" y="9983723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4800" y="10386059"/>
            <a:ext cx="6952615" cy="0"/>
          </a:xfrm>
          <a:custGeom>
            <a:avLst/>
            <a:gdLst/>
            <a:ahLst/>
            <a:cxnLst/>
            <a:rect l="l" t="t" r="r" b="b"/>
            <a:pathLst>
              <a:path w="6952615">
                <a:moveTo>
                  <a:pt x="0" y="0"/>
                </a:moveTo>
                <a:lnTo>
                  <a:pt x="695248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COMP</a:t>
            </a:r>
            <a:r>
              <a:rPr spc="-15" dirty="0"/>
              <a:t>U</a:t>
            </a:r>
            <a:r>
              <a:rPr dirty="0"/>
              <a:t>T</a:t>
            </a:r>
            <a:r>
              <a:rPr spc="-5" dirty="0"/>
              <a:t>E</a:t>
            </a:r>
            <a:r>
              <a:rPr dirty="0"/>
              <a:t>R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15" dirty="0"/>
              <a:t>R</a:t>
            </a:r>
            <a:r>
              <a:rPr dirty="0"/>
              <a:t>CH</a:t>
            </a:r>
            <a:r>
              <a:rPr spc="-15" dirty="0"/>
              <a:t>I</a:t>
            </a:r>
            <a:r>
              <a:rPr dirty="0"/>
              <a:t>T</a:t>
            </a:r>
            <a:r>
              <a:rPr spc="-5" dirty="0"/>
              <a:t>E</a:t>
            </a:r>
            <a:r>
              <a:rPr spc="-10" dirty="0"/>
              <a:t>C</a:t>
            </a:r>
            <a:r>
              <a:rPr dirty="0"/>
              <a:t>T</a:t>
            </a:r>
            <a:r>
              <a:rPr spc="-10" dirty="0"/>
              <a:t>U</a:t>
            </a:r>
            <a:r>
              <a:rPr spc="-5" dirty="0"/>
              <a:t>R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OR</a:t>
            </a:r>
            <a:r>
              <a:rPr dirty="0"/>
              <a:t>G</a:t>
            </a:r>
            <a:r>
              <a:rPr spc="-10" dirty="0"/>
              <a:t>AN</a:t>
            </a:r>
            <a:r>
              <a:rPr spc="-5" dirty="0"/>
              <a:t>IZA</a:t>
            </a:r>
            <a:r>
              <a:rPr dirty="0"/>
              <a:t>T</a:t>
            </a:r>
            <a:r>
              <a:rPr spc="-5" dirty="0"/>
              <a:t>I</a:t>
            </a:r>
            <a:r>
              <a:rPr spc="-15" dirty="0"/>
              <a:t>O</a:t>
            </a:r>
            <a:r>
              <a:rPr dirty="0"/>
              <a:t>N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Pa</a:t>
            </a:r>
            <a:r>
              <a:rPr spc="-10" dirty="0"/>
              <a:t>g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7149" y="467351"/>
            <a:ext cx="6281420" cy="3546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7865" marR="57785" indent="-228600">
              <a:lnSpc>
                <a:spcPct val="11750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cro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erat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ons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ec</a:t>
            </a:r>
            <a:r>
              <a:rPr sz="1200" spc="-20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Calibri"/>
                <a:cs typeface="Calibri"/>
              </a:rPr>
              <a:t>1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hi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0" dirty="0">
                <a:latin typeface="Calibri"/>
                <a:cs typeface="Calibri"/>
              </a:rPr>
              <a:t>st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1</a:t>
            </a:r>
            <a:r>
              <a:rPr sz="1200" dirty="0">
                <a:latin typeface="Calibri"/>
                <a:cs typeface="Calibri"/>
              </a:rPr>
              <a:t>-b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rig</a:t>
            </a:r>
            <a:r>
              <a:rPr sz="1200" spc="-1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te</a:t>
            </a:r>
            <a:r>
              <a:rPr sz="1200" spc="-1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egis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ho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bl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4.7.</a:t>
            </a:r>
            <a:endParaRPr sz="1200">
              <a:latin typeface="Calibri"/>
              <a:cs typeface="Calibri"/>
            </a:endParaRPr>
          </a:p>
          <a:p>
            <a:pPr marL="697865" marR="5080" indent="-228600">
              <a:lnSpc>
                <a:spcPct val="101800"/>
              </a:lnSpc>
              <a:spcBef>
                <a:spcPts val="21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25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20" dirty="0">
                <a:latin typeface="Calibri"/>
                <a:cs typeface="Calibri"/>
              </a:rPr>
              <a:t>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ra</a:t>
            </a:r>
            <a:r>
              <a:rPr sz="1200" spc="-25" dirty="0">
                <a:latin typeface="Calibri"/>
                <a:cs typeface="Calibri"/>
              </a:rPr>
              <a:t>ns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spc="-15" dirty="0">
                <a:latin typeface="Calibri"/>
                <a:cs typeface="Calibri"/>
              </a:rPr>
              <a:t>erre</a:t>
            </a:r>
            <a:r>
              <a:rPr sz="1200" spc="-3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25" dirty="0">
                <a:latin typeface="Calibri"/>
                <a:cs typeface="Calibri"/>
              </a:rPr>
              <a:t>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Calibri"/>
                <a:cs typeface="Calibri"/>
              </a:rPr>
              <a:t>e</a:t>
            </a:r>
            <a:r>
              <a:rPr sz="1200" spc="5" dirty="0">
                <a:latin typeface="Calibri"/>
                <a:cs typeface="Calibri"/>
              </a:rPr>
              <a:t>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p</a:t>
            </a:r>
            <a:r>
              <a:rPr sz="1200" spc="1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10" dirty="0">
                <a:latin typeface="Calibri"/>
                <a:cs typeface="Calibri"/>
              </a:rPr>
              <a:t>i</a:t>
            </a:r>
            <a:r>
              <a:rPr sz="1200" spc="5" dirty="0">
                <a:latin typeface="Calibri"/>
                <a:cs typeface="Calibri"/>
              </a:rPr>
              <a:t>ti</a:t>
            </a:r>
            <a:r>
              <a:rPr sz="1200" spc="1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r</a:t>
            </a:r>
            <a:r>
              <a:rPr sz="1200" spc="1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spc="15" dirty="0">
                <a:latin typeface="Calibri"/>
                <a:cs typeface="Calibri"/>
              </a:rPr>
              <a:t>g</a:t>
            </a:r>
            <a:r>
              <a:rPr sz="1200" spc="5" dirty="0">
                <a:latin typeface="Calibri"/>
                <a:cs typeface="Calibri"/>
              </a:rPr>
              <a:t>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t</a:t>
            </a:r>
            <a:r>
              <a:rPr sz="1200" spc="20" dirty="0">
                <a:latin typeface="Calibri"/>
                <a:cs typeface="Calibri"/>
              </a:rPr>
              <a:t>h</a:t>
            </a:r>
            <a:r>
              <a:rPr sz="1200" spc="5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1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ri</a:t>
            </a:r>
            <a:r>
              <a:rPr sz="1200" spc="15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alibri"/>
                <a:cs typeface="Calibri"/>
              </a:rPr>
              <a:t>i</a:t>
            </a:r>
            <a:r>
              <a:rPr sz="1200" spc="5" dirty="0">
                <a:latin typeface="Calibri"/>
                <a:cs typeface="Calibri"/>
              </a:rPr>
              <a:t>np</a:t>
            </a:r>
            <a:r>
              <a:rPr sz="1200" spc="-5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15" dirty="0">
                <a:latin typeface="Calibri"/>
                <a:cs typeface="Calibri"/>
              </a:rPr>
              <a:t>s</a:t>
            </a:r>
            <a:r>
              <a:rPr sz="1200" spc="10" dirty="0">
                <a:latin typeface="Calibri"/>
                <a:cs typeface="Calibri"/>
              </a:rPr>
              <a:t>s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15" dirty="0">
                <a:latin typeface="Calibri"/>
                <a:cs typeface="Calibri"/>
              </a:rPr>
              <a:t>e</a:t>
            </a:r>
            <a:r>
              <a:rPr sz="1200" spc="5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b</a:t>
            </a:r>
            <a:r>
              <a:rPr sz="1200" spc="5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0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du</a:t>
            </a:r>
            <a:r>
              <a:rPr sz="1200" spc="-10" dirty="0">
                <a:latin typeface="Calibri"/>
                <a:cs typeface="Calibri"/>
              </a:rPr>
              <a:t>r</a:t>
            </a:r>
            <a:r>
              <a:rPr sz="1200" spc="10" dirty="0">
                <a:latin typeface="Calibri"/>
                <a:cs typeface="Calibri"/>
              </a:rPr>
              <a:t>i</a:t>
            </a:r>
            <a:r>
              <a:rPr sz="1200" spc="5" dirty="0">
                <a:latin typeface="Calibri"/>
                <a:cs typeface="Calibri"/>
              </a:rPr>
              <a:t>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20" dirty="0">
                <a:latin typeface="Calibri"/>
                <a:cs typeface="Calibri"/>
              </a:rPr>
              <a:t>g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1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alibri"/>
                <a:cs typeface="Calibri"/>
              </a:rPr>
              <a:t>s</a:t>
            </a:r>
            <a:r>
              <a:rPr sz="1200" spc="5" dirty="0">
                <a:latin typeface="Calibri"/>
                <a:cs typeface="Calibri"/>
              </a:rPr>
              <a:t>h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f</a:t>
            </a:r>
            <a:r>
              <a:rPr sz="1200" spc="5" dirty="0">
                <a:latin typeface="Calibri"/>
                <a:cs typeface="Calibri"/>
              </a:rPr>
              <a:t>t.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4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sz="1200" b="1" spc="-15" dirty="0">
                <a:latin typeface="Calibri"/>
                <a:cs typeface="Calibri"/>
              </a:rPr>
              <a:t>C</a:t>
            </a:r>
            <a:r>
              <a:rPr sz="1200" b="1" dirty="0">
                <a:latin typeface="Calibri"/>
                <a:cs typeface="Calibri"/>
              </a:rPr>
              <a:t>ir</a:t>
            </a:r>
            <a:r>
              <a:rPr sz="1200" b="1" spc="-5" dirty="0">
                <a:latin typeface="Calibri"/>
                <a:cs typeface="Calibri"/>
              </a:rPr>
              <a:t>c</a:t>
            </a:r>
            <a:r>
              <a:rPr sz="1200" b="1" spc="-10" dirty="0">
                <a:latin typeface="Calibri"/>
                <a:cs typeface="Calibri"/>
              </a:rPr>
              <a:t>u</a:t>
            </a:r>
            <a:r>
              <a:rPr sz="1200" b="1" spc="-5" dirty="0">
                <a:latin typeface="Calibri"/>
                <a:cs typeface="Calibri"/>
              </a:rPr>
              <a:t>l</a:t>
            </a:r>
            <a:r>
              <a:rPr sz="1200" b="1" spc="-15" dirty="0">
                <a:latin typeface="Calibri"/>
                <a:cs typeface="Calibri"/>
              </a:rPr>
              <a:t>a</a:t>
            </a:r>
            <a:r>
              <a:rPr sz="1200" b="1" dirty="0">
                <a:latin typeface="Calibri"/>
                <a:cs typeface="Calibri"/>
              </a:rPr>
              <a:t>r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S</a:t>
            </a:r>
            <a:r>
              <a:rPr sz="1200" b="1" spc="-25" dirty="0">
                <a:latin typeface="Calibri"/>
                <a:cs typeface="Calibri"/>
              </a:rPr>
              <a:t>h</a:t>
            </a:r>
            <a:r>
              <a:rPr sz="1200" b="1" spc="-5" dirty="0">
                <a:latin typeface="Calibri"/>
                <a:cs typeface="Calibri"/>
              </a:rPr>
              <a:t>i</a:t>
            </a:r>
            <a:r>
              <a:rPr sz="1200" b="1" spc="-10" dirty="0">
                <a:latin typeface="Calibri"/>
                <a:cs typeface="Calibri"/>
              </a:rPr>
              <a:t>f</a:t>
            </a:r>
            <a:r>
              <a:rPr sz="1200" b="1" spc="-5" dirty="0">
                <a:latin typeface="Calibri"/>
                <a:cs typeface="Calibri"/>
              </a:rPr>
              <a:t>t:</a:t>
            </a:r>
            <a:endParaRPr sz="1200">
              <a:latin typeface="Calibri"/>
              <a:cs typeface="Calibri"/>
            </a:endParaRPr>
          </a:p>
          <a:p>
            <a:pPr marL="697865" marR="338455" lvl="1" indent="-228600">
              <a:lnSpc>
                <a:spcPct val="11670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Calibri"/>
                <a:cs typeface="Calibri"/>
              </a:rPr>
              <a:t>ci</a:t>
            </a:r>
            <a:r>
              <a:rPr sz="1200" i="1" spc="-10" dirty="0">
                <a:latin typeface="Calibri"/>
                <a:cs typeface="Calibri"/>
              </a:rPr>
              <a:t>r</a:t>
            </a:r>
            <a:r>
              <a:rPr sz="1200" i="1" dirty="0">
                <a:latin typeface="Calibri"/>
                <a:cs typeface="Calibri"/>
              </a:rPr>
              <a:t>c</a:t>
            </a:r>
            <a:r>
              <a:rPr sz="1200" i="1" spc="-5" dirty="0">
                <a:latin typeface="Calibri"/>
                <a:cs typeface="Calibri"/>
              </a:rPr>
              <a:t>u</a:t>
            </a:r>
            <a:r>
              <a:rPr sz="1200" i="1" dirty="0">
                <a:latin typeface="Calibri"/>
                <a:cs typeface="Calibri"/>
              </a:rPr>
              <a:t>l</a:t>
            </a:r>
            <a:r>
              <a:rPr sz="1200" i="1" spc="-5" dirty="0">
                <a:latin typeface="Calibri"/>
                <a:cs typeface="Calibri"/>
              </a:rPr>
              <a:t>ar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hi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(</a:t>
            </a:r>
            <a:r>
              <a:rPr sz="1200" dirty="0">
                <a:latin typeface="Calibri"/>
                <a:cs typeface="Calibri"/>
              </a:rPr>
              <a:t>al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k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Calibri"/>
                <a:cs typeface="Calibri"/>
              </a:rPr>
              <a:t>r</a:t>
            </a:r>
            <a:r>
              <a:rPr sz="1200" i="1" spc="-20" dirty="0">
                <a:latin typeface="Calibri"/>
                <a:cs typeface="Calibri"/>
              </a:rPr>
              <a:t>o</a:t>
            </a:r>
            <a:r>
              <a:rPr sz="1200" i="1" spc="-5" dirty="0">
                <a:latin typeface="Calibri"/>
                <a:cs typeface="Calibri"/>
              </a:rPr>
              <a:t>ta</a:t>
            </a:r>
            <a:r>
              <a:rPr sz="1200" i="1" spc="-15" dirty="0">
                <a:latin typeface="Calibri"/>
                <a:cs typeface="Calibri"/>
              </a:rPr>
              <a:t>t</a:t>
            </a:r>
            <a:r>
              <a:rPr sz="1200" i="1" spc="-10" dirty="0">
                <a:latin typeface="Calibri"/>
                <a:cs typeface="Calibri"/>
              </a:rPr>
              <a:t>e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n)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rcu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aro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ho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os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fo</a:t>
            </a:r>
            <a:r>
              <a:rPr sz="1200" spc="-10" dirty="0">
                <a:latin typeface="Calibri"/>
                <a:cs typeface="Calibri"/>
              </a:rPr>
              <a:t>rm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n.</a:t>
            </a:r>
            <a:endParaRPr sz="120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250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Calibri"/>
                <a:cs typeface="Calibri"/>
              </a:rPr>
              <a:t>This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ac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pli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onn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ser</a:t>
            </a:r>
            <a:r>
              <a:rPr sz="1200" spc="-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ser</a:t>
            </a:r>
            <a:r>
              <a:rPr sz="1200" spc="-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240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spc="-10" dirty="0">
                <a:latin typeface="Calibri"/>
                <a:cs typeface="Calibri"/>
              </a:rPr>
              <a:t>We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se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sy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ols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Calibri"/>
                <a:cs typeface="Calibri"/>
              </a:rPr>
              <a:t>cil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Calibri"/>
                <a:cs typeface="Calibri"/>
              </a:rPr>
              <a:t>ci</a:t>
            </a:r>
            <a:r>
              <a:rPr sz="1200" i="1" spc="-5" dirty="0">
                <a:latin typeface="Calibri"/>
                <a:cs typeface="Calibri"/>
              </a:rPr>
              <a:t>r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rcu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ar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hi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ri</a:t>
            </a:r>
            <a:r>
              <a:rPr sz="1200" spc="-25" dirty="0">
                <a:latin typeface="Calibri"/>
                <a:cs typeface="Calibri"/>
              </a:rPr>
              <a:t>g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t,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res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vel</a:t>
            </a:r>
            <a:r>
              <a:rPr sz="1200" dirty="0">
                <a:latin typeface="Calibri"/>
                <a:cs typeface="Calibri"/>
              </a:rPr>
              <a:t>y.</a:t>
            </a:r>
            <a:endParaRPr sz="1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241300" algn="l"/>
              </a:tabLst>
            </a:pPr>
            <a:r>
              <a:rPr sz="1200" b="1" spc="-10" dirty="0">
                <a:latin typeface="Calibri"/>
                <a:cs typeface="Calibri"/>
              </a:rPr>
              <a:t>A</a:t>
            </a:r>
            <a:r>
              <a:rPr sz="1200" b="1" dirty="0">
                <a:latin typeface="Calibri"/>
                <a:cs typeface="Calibri"/>
              </a:rPr>
              <a:t>r</a:t>
            </a:r>
            <a:r>
              <a:rPr sz="1200" b="1" spc="-15" dirty="0">
                <a:latin typeface="Calibri"/>
                <a:cs typeface="Calibri"/>
              </a:rPr>
              <a:t>i</a:t>
            </a:r>
            <a:r>
              <a:rPr sz="1200" b="1" spc="-5" dirty="0">
                <a:latin typeface="Calibri"/>
                <a:cs typeface="Calibri"/>
              </a:rPr>
              <a:t>thmet</a:t>
            </a:r>
            <a:r>
              <a:rPr sz="1200" b="1" dirty="0">
                <a:latin typeface="Calibri"/>
                <a:cs typeface="Calibri"/>
              </a:rPr>
              <a:t>ic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Calibri"/>
                <a:cs typeface="Calibri"/>
              </a:rPr>
              <a:t>Shi</a:t>
            </a:r>
            <a:r>
              <a:rPr sz="1200" b="1" spc="-10" dirty="0">
                <a:latin typeface="Calibri"/>
                <a:cs typeface="Calibri"/>
              </a:rPr>
              <a:t>f</a:t>
            </a:r>
            <a:r>
              <a:rPr sz="1200" b="1" spc="-5" dirty="0">
                <a:latin typeface="Calibri"/>
                <a:cs typeface="Calibri"/>
              </a:rPr>
              <a:t>t:</a:t>
            </a:r>
            <a:endParaRPr sz="1200">
              <a:latin typeface="Calibri"/>
              <a:cs typeface="Calibri"/>
            </a:endParaRPr>
          </a:p>
          <a:p>
            <a:pPr marL="697865" marR="226060" lvl="1" indent="-228600">
              <a:lnSpc>
                <a:spcPct val="11670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Calibri"/>
                <a:cs typeface="Calibri"/>
              </a:rPr>
              <a:t>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Calibri"/>
                <a:cs typeface="Calibri"/>
              </a:rPr>
              <a:t>a</a:t>
            </a:r>
            <a:r>
              <a:rPr sz="1200" i="1" dirty="0">
                <a:latin typeface="Calibri"/>
                <a:cs typeface="Calibri"/>
              </a:rPr>
              <a:t>r</a:t>
            </a:r>
            <a:r>
              <a:rPr sz="1200" i="1" spc="-5" dirty="0">
                <a:latin typeface="Calibri"/>
                <a:cs typeface="Calibri"/>
              </a:rPr>
              <a:t>ith</a:t>
            </a:r>
            <a:r>
              <a:rPr sz="1200" i="1" spc="-10" dirty="0">
                <a:latin typeface="Calibri"/>
                <a:cs typeface="Calibri"/>
              </a:rPr>
              <a:t>me</a:t>
            </a:r>
            <a:r>
              <a:rPr sz="1200" i="1" dirty="0">
                <a:latin typeface="Calibri"/>
                <a:cs typeface="Calibri"/>
              </a:rPr>
              <a:t>tic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Calibri"/>
                <a:cs typeface="Calibri"/>
              </a:rPr>
              <a:t>sh</a:t>
            </a:r>
            <a:r>
              <a:rPr sz="1200" i="1" dirty="0">
                <a:latin typeface="Calibri"/>
                <a:cs typeface="Calibri"/>
              </a:rPr>
              <a:t>i</a:t>
            </a:r>
            <a:r>
              <a:rPr sz="1200" i="1" spc="-10" dirty="0">
                <a:latin typeface="Calibri"/>
                <a:cs typeface="Calibri"/>
              </a:rPr>
              <a:t>f</a:t>
            </a:r>
            <a:r>
              <a:rPr sz="1200" i="1" spc="-5" dirty="0">
                <a:latin typeface="Calibri"/>
                <a:cs typeface="Calibri"/>
              </a:rPr>
              <a:t>t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cro</a:t>
            </a:r>
            <a:r>
              <a:rPr sz="1200" dirty="0">
                <a:latin typeface="Calibri"/>
                <a:cs typeface="Calibri"/>
              </a:rPr>
              <a:t>op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ign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ary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nu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eft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righ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250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Calibri"/>
                <a:cs typeface="Calibri"/>
              </a:rPr>
              <a:t>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ar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hi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spc="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-l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pli</a:t>
            </a:r>
            <a:r>
              <a:rPr sz="1200" spc="-10" dirty="0">
                <a:latin typeface="Calibri"/>
                <a:cs typeface="Calibri"/>
              </a:rPr>
              <a:t>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ign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bin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2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733425" lvl="1" indent="-264160">
              <a:lnSpc>
                <a:spcPct val="100000"/>
              </a:lnSpc>
              <a:spcBef>
                <a:spcPts val="240"/>
              </a:spcBef>
              <a:buFont typeface="Courier New"/>
              <a:buChar char="o"/>
              <a:tabLst>
                <a:tab pos="734060" algn="l"/>
              </a:tabLst>
            </a:pPr>
            <a:r>
              <a:rPr sz="1200" dirty="0">
                <a:latin typeface="Calibri"/>
                <a:cs typeface="Calibri"/>
              </a:rPr>
              <a:t>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ri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metic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hi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spc="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-</a:t>
            </a:r>
            <a:r>
              <a:rPr sz="1200" dirty="0">
                <a:latin typeface="Calibri"/>
                <a:cs typeface="Calibri"/>
              </a:rPr>
              <a:t>righ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divid</a:t>
            </a:r>
            <a:r>
              <a:rPr sz="1200" spc="-10" dirty="0">
                <a:latin typeface="Calibri"/>
                <a:cs typeface="Calibri"/>
              </a:rPr>
              <a:t>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um</a:t>
            </a: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libri"/>
                <a:cs typeface="Calibri"/>
              </a:rPr>
              <a:t>2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697865" marR="410845" lvl="1" indent="-228600">
              <a:lnSpc>
                <a:spcPct val="116700"/>
              </a:lnSpc>
              <a:spcBef>
                <a:spcPts val="10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Calibri"/>
                <a:cs typeface="Calibri"/>
              </a:rPr>
              <a:t>Ari</a:t>
            </a:r>
            <a:r>
              <a:rPr sz="1200" dirty="0">
                <a:latin typeface="Calibri"/>
                <a:cs typeface="Calibri"/>
              </a:rPr>
              <a:t>th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hi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10" dirty="0">
                <a:latin typeface="Calibri"/>
                <a:cs typeface="Calibri"/>
              </a:rPr>
              <a:t>ave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ign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un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Calibri"/>
                <a:cs typeface="Calibri"/>
              </a:rPr>
              <a:t>g</a:t>
            </a:r>
            <a:r>
              <a:rPr sz="1200" spc="-10" dirty="0">
                <a:latin typeface="Calibri"/>
                <a:cs typeface="Calibri"/>
              </a:rPr>
              <a:t>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ecause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ign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um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mai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sam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ipl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divid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2.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249" y="5643756"/>
            <a:ext cx="6532245" cy="2229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Calibri"/>
                <a:cs typeface="Calibri"/>
              </a:rPr>
              <a:t>H</a:t>
            </a:r>
            <a:r>
              <a:rPr sz="1200" b="1" spc="-20" dirty="0">
                <a:latin typeface="Calibri"/>
                <a:cs typeface="Calibri"/>
              </a:rPr>
              <a:t>a</a:t>
            </a:r>
            <a:r>
              <a:rPr sz="1200" b="1" dirty="0">
                <a:latin typeface="Calibri"/>
                <a:cs typeface="Calibri"/>
              </a:rPr>
              <a:t>r</a:t>
            </a:r>
            <a:r>
              <a:rPr sz="1200" b="1" spc="-10" dirty="0">
                <a:latin typeface="Calibri"/>
                <a:cs typeface="Calibri"/>
              </a:rPr>
              <a:t>d</a:t>
            </a:r>
            <a:r>
              <a:rPr sz="1200" b="1" dirty="0">
                <a:latin typeface="Calibri"/>
                <a:cs typeface="Calibri"/>
              </a:rPr>
              <a:t>w</a:t>
            </a:r>
            <a:r>
              <a:rPr sz="1200" b="1" spc="-15" dirty="0">
                <a:latin typeface="Calibri"/>
                <a:cs typeface="Calibri"/>
              </a:rPr>
              <a:t>a</a:t>
            </a:r>
            <a:r>
              <a:rPr sz="1200" b="1" dirty="0">
                <a:latin typeface="Calibri"/>
                <a:cs typeface="Calibri"/>
              </a:rPr>
              <a:t>re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Calibri"/>
                <a:cs typeface="Calibri"/>
              </a:rPr>
              <a:t>Im</a:t>
            </a:r>
            <a:r>
              <a:rPr sz="1200" b="1" spc="-20" dirty="0">
                <a:latin typeface="Calibri"/>
                <a:cs typeface="Calibri"/>
              </a:rPr>
              <a:t>p</a:t>
            </a:r>
            <a:r>
              <a:rPr sz="1200" b="1" spc="-5" dirty="0">
                <a:latin typeface="Calibri"/>
                <a:cs typeface="Calibri"/>
              </a:rPr>
              <a:t>leme</a:t>
            </a:r>
            <a:r>
              <a:rPr sz="1200" b="1" spc="-10" dirty="0">
                <a:latin typeface="Calibri"/>
                <a:cs typeface="Calibri"/>
              </a:rPr>
              <a:t>ntatio</a:t>
            </a:r>
            <a:r>
              <a:rPr sz="1200" b="1" spc="-5" dirty="0">
                <a:latin typeface="Calibri"/>
                <a:cs typeface="Calibri"/>
              </a:rPr>
              <a:t>n: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0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Wingdings"/>
              <a:buChar char=""/>
              <a:tabLst>
                <a:tab pos="470534" algn="l"/>
              </a:tabLst>
            </a:pP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om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ui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hif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r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spc="-25" dirty="0">
                <a:latin typeface="Calibri"/>
                <a:cs typeface="Calibri"/>
              </a:rPr>
              <a:t>c</a:t>
            </a:r>
            <a:r>
              <a:rPr sz="1200" spc="-10" dirty="0">
                <a:latin typeface="Calibri"/>
                <a:cs typeface="Calibri"/>
              </a:rPr>
              <a:t>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ul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pl</a:t>
            </a:r>
            <a:r>
              <a:rPr sz="1200" spc="-10" dirty="0">
                <a:latin typeface="Calibri"/>
                <a:cs typeface="Calibri"/>
              </a:rPr>
              <a:t>exers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ho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ig.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4-</a:t>
            </a:r>
            <a:r>
              <a:rPr sz="1200" spc="-20" dirty="0">
                <a:latin typeface="Calibri"/>
                <a:cs typeface="Calibri"/>
              </a:rPr>
              <a:t>1</a:t>
            </a:r>
            <a:r>
              <a:rPr sz="1200" dirty="0">
                <a:latin typeface="Calibri"/>
                <a:cs typeface="Calibri"/>
              </a:rPr>
              <a:t>2.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4</a:t>
            </a:r>
            <a:r>
              <a:rPr sz="1200" spc="-10" dirty="0">
                <a:latin typeface="Calibri"/>
                <a:cs typeface="Calibri"/>
              </a:rPr>
              <a:t>-</a:t>
            </a:r>
            <a:r>
              <a:rPr sz="1200" dirty="0">
                <a:latin typeface="Calibri"/>
                <a:cs typeface="Calibri"/>
              </a:rPr>
              <a:t>bi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hi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ter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has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0" dirty="0">
                <a:latin typeface="Calibri"/>
                <a:cs typeface="Calibri"/>
              </a:rPr>
              <a:t>at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baseline="-10416" dirty="0">
                <a:latin typeface="Calibri"/>
                <a:cs typeface="Calibri"/>
              </a:rPr>
              <a:t>0</a:t>
            </a:r>
            <a:r>
              <a:rPr sz="1200" spc="112" baseline="-10416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ugh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A</a:t>
            </a:r>
            <a:r>
              <a:rPr sz="1200" baseline="-10416" dirty="0">
                <a:latin typeface="Calibri"/>
                <a:cs typeface="Calibri"/>
              </a:rPr>
              <a:t>3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fo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Calibri"/>
                <a:cs typeface="Calibri"/>
              </a:rPr>
              <a:t>H</a:t>
            </a:r>
            <a:r>
              <a:rPr sz="1200" baseline="-10416" dirty="0">
                <a:latin typeface="Calibri"/>
                <a:cs typeface="Calibri"/>
              </a:rPr>
              <a:t>0</a:t>
            </a:r>
            <a:r>
              <a:rPr sz="1200" spc="112" baseline="-10416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ro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25" dirty="0">
                <a:latin typeface="Calibri"/>
                <a:cs typeface="Calibri"/>
              </a:rPr>
              <a:t>g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baseline="-10416" dirty="0">
                <a:latin typeface="Calibri"/>
                <a:cs typeface="Calibri"/>
              </a:rPr>
              <a:t>3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s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rial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pu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hi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(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-7" baseline="-10416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)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h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ri</a:t>
            </a:r>
            <a:r>
              <a:rPr sz="1200" spc="-25" dirty="0">
                <a:latin typeface="Calibri"/>
                <a:cs typeface="Calibri"/>
              </a:rPr>
              <a:t>g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(</a:t>
            </a:r>
            <a:r>
              <a:rPr sz="1200" spc="5" dirty="0">
                <a:latin typeface="Calibri"/>
                <a:cs typeface="Calibri"/>
              </a:rPr>
              <a:t>I</a:t>
            </a:r>
            <a:r>
              <a:rPr sz="1200" spc="-7" baseline="-10416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).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Wh</a:t>
            </a:r>
            <a:r>
              <a:rPr sz="1200" spc="-10" dirty="0">
                <a:latin typeface="Calibri"/>
                <a:cs typeface="Calibri"/>
              </a:rPr>
              <a:t>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se</a:t>
            </a:r>
            <a:r>
              <a:rPr sz="1200" spc="-10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ect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Calibri"/>
                <a:cs typeface="Calibri"/>
              </a:rPr>
              <a:t>S=</a:t>
            </a:r>
            <a:r>
              <a:rPr sz="1200" i="1" dirty="0">
                <a:latin typeface="Calibri"/>
                <a:cs typeface="Calibri"/>
              </a:rPr>
              <a:t>0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hif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rig</a:t>
            </a:r>
            <a:r>
              <a:rPr sz="1200" spc="-1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(</a:t>
            </a:r>
            <a:r>
              <a:rPr sz="1200" dirty="0">
                <a:latin typeface="Calibri"/>
                <a:cs typeface="Calibri"/>
              </a:rPr>
              <a:t>do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di</a:t>
            </a:r>
            <a:r>
              <a:rPr sz="1200" spc="-10" dirty="0">
                <a:latin typeface="Calibri"/>
                <a:cs typeface="Calibri"/>
              </a:rPr>
              <a:t>agram</a:t>
            </a:r>
            <a:r>
              <a:rPr sz="1200" spc="-5" dirty="0">
                <a:latin typeface="Calibri"/>
                <a:cs typeface="Calibri"/>
              </a:rPr>
              <a:t>)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Wh</a:t>
            </a:r>
            <a:r>
              <a:rPr sz="1200" spc="-10" dirty="0">
                <a:latin typeface="Calibri"/>
                <a:cs typeface="Calibri"/>
              </a:rPr>
              <a:t>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Calibri"/>
                <a:cs typeface="Calibri"/>
              </a:rPr>
              <a:t>S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1,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eft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(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di</a:t>
            </a:r>
            <a:r>
              <a:rPr sz="1200" spc="-10" dirty="0">
                <a:latin typeface="Calibri"/>
                <a:cs typeface="Calibri"/>
              </a:rPr>
              <a:t>agram</a:t>
            </a:r>
            <a:r>
              <a:rPr sz="1200" spc="-5" dirty="0">
                <a:latin typeface="Calibri"/>
                <a:cs typeface="Calibri"/>
              </a:rPr>
              <a:t>)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ig.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4-</a:t>
            </a:r>
            <a:r>
              <a:rPr sz="1200" spc="-20" dirty="0">
                <a:latin typeface="Calibri"/>
                <a:cs typeface="Calibri"/>
              </a:rPr>
              <a:t>1</a:t>
            </a:r>
            <a:r>
              <a:rPr sz="1200" spc="-10" dirty="0">
                <a:latin typeface="Calibri"/>
                <a:cs typeface="Calibri"/>
              </a:rPr>
              <a:t>2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h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hi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goe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eac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ft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h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hi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ter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0" dirty="0">
                <a:latin typeface="Calibri"/>
                <a:cs typeface="Calibri"/>
              </a:rPr>
              <a:t>at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spc="-10" dirty="0">
                <a:latin typeface="Calibri"/>
                <a:cs typeface="Calibri"/>
              </a:rPr>
              <a:t>q</a:t>
            </a:r>
            <a:r>
              <a:rPr sz="1200" dirty="0">
                <a:latin typeface="Calibri"/>
                <a:cs typeface="Calibri"/>
              </a:rPr>
              <a:t>ui</a:t>
            </a:r>
            <a:r>
              <a:rPr sz="1200" spc="-5" dirty="0">
                <a:latin typeface="Calibri"/>
                <a:cs typeface="Calibri"/>
              </a:rPr>
              <a:t>res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exers.</a:t>
            </a:r>
            <a:endParaRPr sz="1200">
              <a:latin typeface="Calibri"/>
              <a:cs typeface="Calibri"/>
            </a:endParaRPr>
          </a:p>
          <a:p>
            <a:pPr marL="469900" marR="5080" indent="-228600">
              <a:lnSpc>
                <a:spcPct val="116700"/>
              </a:lnSpc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ser</a:t>
            </a:r>
            <a:r>
              <a:rPr sz="1200" spc="-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ro</a:t>
            </a:r>
            <a:r>
              <a:rPr sz="1200" dirty="0">
                <a:latin typeface="Calibri"/>
                <a:cs typeface="Calibri"/>
              </a:rPr>
              <a:t>ll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ipl</a:t>
            </a:r>
            <a:r>
              <a:rPr sz="1200" spc="-10" dirty="0">
                <a:latin typeface="Calibri"/>
                <a:cs typeface="Calibri"/>
              </a:rPr>
              <a:t>exer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pro</a:t>
            </a:r>
            <a:r>
              <a:rPr sz="1200" dirty="0">
                <a:latin typeface="Calibri"/>
                <a:cs typeface="Calibri"/>
              </a:rPr>
              <a:t>vid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po</a:t>
            </a:r>
            <a:r>
              <a:rPr sz="1200" spc="-5" dirty="0">
                <a:latin typeface="Calibri"/>
                <a:cs typeface="Calibri"/>
              </a:rPr>
              <a:t>ss</a:t>
            </a:r>
            <a:r>
              <a:rPr sz="1200" dirty="0">
                <a:latin typeface="Calibri"/>
                <a:cs typeface="Calibri"/>
              </a:rPr>
              <a:t>ibl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y</a:t>
            </a:r>
            <a:r>
              <a:rPr sz="1200" spc="-10" dirty="0">
                <a:latin typeface="Calibri"/>
                <a:cs typeface="Calibri"/>
              </a:rPr>
              <a:t>pes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h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ts.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64005" y="4031345"/>
            <a:ext cx="4219559" cy="1438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396240"/>
            <a:ext cx="6952615" cy="0"/>
          </a:xfrm>
          <a:custGeom>
            <a:avLst/>
            <a:gdLst/>
            <a:ahLst/>
            <a:cxnLst/>
            <a:rect l="l" t="t" r="r" b="b"/>
            <a:pathLst>
              <a:path w="6952615">
                <a:moveTo>
                  <a:pt x="0" y="0"/>
                </a:moveTo>
                <a:lnTo>
                  <a:pt x="695248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847" y="399288"/>
            <a:ext cx="0" cy="9984105"/>
          </a:xfrm>
          <a:custGeom>
            <a:avLst/>
            <a:gdLst/>
            <a:ahLst/>
            <a:cxnLst/>
            <a:rect l="l" t="t" r="r" b="b"/>
            <a:pathLst>
              <a:path h="9984105">
                <a:moveTo>
                  <a:pt x="0" y="0"/>
                </a:moveTo>
                <a:lnTo>
                  <a:pt x="0" y="9983723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54240" y="399288"/>
            <a:ext cx="0" cy="9984105"/>
          </a:xfrm>
          <a:custGeom>
            <a:avLst/>
            <a:gdLst/>
            <a:ahLst/>
            <a:cxnLst/>
            <a:rect l="l" t="t" r="r" b="b"/>
            <a:pathLst>
              <a:path h="9984105">
                <a:moveTo>
                  <a:pt x="0" y="0"/>
                </a:moveTo>
                <a:lnTo>
                  <a:pt x="0" y="9983723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800" y="10386059"/>
            <a:ext cx="6952615" cy="0"/>
          </a:xfrm>
          <a:custGeom>
            <a:avLst/>
            <a:gdLst/>
            <a:ahLst/>
            <a:cxnLst/>
            <a:rect l="l" t="t" r="r" b="b"/>
            <a:pathLst>
              <a:path w="6952615">
                <a:moveTo>
                  <a:pt x="0" y="0"/>
                </a:moveTo>
                <a:lnTo>
                  <a:pt x="695248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COMP</a:t>
            </a:r>
            <a:r>
              <a:rPr spc="-15" dirty="0"/>
              <a:t>U</a:t>
            </a:r>
            <a:r>
              <a:rPr dirty="0"/>
              <a:t>T</a:t>
            </a:r>
            <a:r>
              <a:rPr spc="-5" dirty="0"/>
              <a:t>E</a:t>
            </a:r>
            <a:r>
              <a:rPr dirty="0"/>
              <a:t>R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15" dirty="0"/>
              <a:t>R</a:t>
            </a:r>
            <a:r>
              <a:rPr dirty="0"/>
              <a:t>CH</a:t>
            </a:r>
            <a:r>
              <a:rPr spc="-15" dirty="0"/>
              <a:t>I</a:t>
            </a:r>
            <a:r>
              <a:rPr dirty="0"/>
              <a:t>T</a:t>
            </a:r>
            <a:r>
              <a:rPr spc="-5" dirty="0"/>
              <a:t>E</a:t>
            </a:r>
            <a:r>
              <a:rPr spc="-10" dirty="0"/>
              <a:t>C</a:t>
            </a:r>
            <a:r>
              <a:rPr dirty="0"/>
              <a:t>T</a:t>
            </a:r>
            <a:r>
              <a:rPr spc="-10" dirty="0"/>
              <a:t>U</a:t>
            </a:r>
            <a:r>
              <a:rPr spc="-5" dirty="0"/>
              <a:t>R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OR</a:t>
            </a:r>
            <a:r>
              <a:rPr dirty="0"/>
              <a:t>G</a:t>
            </a:r>
            <a:r>
              <a:rPr spc="-10" dirty="0"/>
              <a:t>AN</a:t>
            </a:r>
            <a:r>
              <a:rPr spc="-5" dirty="0"/>
              <a:t>IZA</a:t>
            </a:r>
            <a:r>
              <a:rPr dirty="0"/>
              <a:t>T</a:t>
            </a:r>
            <a:r>
              <a:rPr spc="-5" dirty="0"/>
              <a:t>I</a:t>
            </a:r>
            <a:r>
              <a:rPr spc="-15" dirty="0"/>
              <a:t>O</a:t>
            </a:r>
            <a:r>
              <a:rPr dirty="0"/>
              <a:t>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Pa</a:t>
            </a:r>
            <a:r>
              <a:rPr spc="-10" dirty="0"/>
              <a:t>g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5196962"/>
            <a:ext cx="6565900" cy="4464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u="sng" dirty="0">
                <a:latin typeface="Calibri"/>
                <a:cs typeface="Calibri"/>
              </a:rPr>
              <a:t>A</a:t>
            </a:r>
            <a:r>
              <a:rPr sz="1200" b="1" u="sng" spc="5" dirty="0">
                <a:latin typeface="Calibri"/>
                <a:cs typeface="Calibri"/>
              </a:rPr>
              <a:t>r</a:t>
            </a:r>
            <a:r>
              <a:rPr sz="1200" b="1" u="sng" spc="-15" dirty="0">
                <a:latin typeface="Calibri"/>
                <a:cs typeface="Calibri"/>
              </a:rPr>
              <a:t>i</a:t>
            </a:r>
            <a:r>
              <a:rPr sz="1200" b="1" u="sng" spc="-5" dirty="0">
                <a:latin typeface="Calibri"/>
                <a:cs typeface="Calibri"/>
              </a:rPr>
              <a:t>thmet</a:t>
            </a:r>
            <a:r>
              <a:rPr sz="1200" b="1" u="sng" dirty="0">
                <a:latin typeface="Calibri"/>
                <a:cs typeface="Calibri"/>
              </a:rPr>
              <a:t>ic</a:t>
            </a:r>
            <a:r>
              <a:rPr sz="1200" b="1" u="sng" spc="-10" dirty="0">
                <a:latin typeface="Calibri"/>
                <a:cs typeface="Calibri"/>
              </a:rPr>
              <a:t> L</a:t>
            </a:r>
            <a:r>
              <a:rPr sz="1200" b="1" u="sng" spc="-5" dirty="0">
                <a:latin typeface="Calibri"/>
                <a:cs typeface="Calibri"/>
              </a:rPr>
              <a:t>ogic</a:t>
            </a:r>
            <a:r>
              <a:rPr sz="1200" b="1" u="sng" spc="5" dirty="0">
                <a:latin typeface="Calibri"/>
                <a:cs typeface="Calibri"/>
              </a:rPr>
              <a:t> </a:t>
            </a:r>
            <a:r>
              <a:rPr sz="1200" b="1" u="sng" spc="-10" dirty="0">
                <a:latin typeface="Calibri"/>
                <a:cs typeface="Calibri"/>
              </a:rPr>
              <a:t>S</a:t>
            </a:r>
            <a:r>
              <a:rPr sz="1200" b="1" u="sng" spc="-25" dirty="0">
                <a:latin typeface="Calibri"/>
                <a:cs typeface="Calibri"/>
              </a:rPr>
              <a:t>h</a:t>
            </a:r>
            <a:r>
              <a:rPr sz="1200" b="1" u="sng" spc="-5" dirty="0">
                <a:latin typeface="Calibri"/>
                <a:cs typeface="Calibri"/>
              </a:rPr>
              <a:t>i</a:t>
            </a:r>
            <a:r>
              <a:rPr sz="1200" b="1" u="sng" dirty="0">
                <a:latin typeface="Calibri"/>
                <a:cs typeface="Calibri"/>
              </a:rPr>
              <a:t>f</a:t>
            </a:r>
            <a:r>
              <a:rPr sz="1200" b="1" u="sng" spc="-5" dirty="0">
                <a:latin typeface="Calibri"/>
                <a:cs typeface="Calibri"/>
              </a:rPr>
              <a:t>t </a:t>
            </a:r>
            <a:r>
              <a:rPr sz="1200" b="1" u="sng" spc="-10" dirty="0">
                <a:latin typeface="Calibri"/>
                <a:cs typeface="Calibri"/>
              </a:rPr>
              <a:t>Uni</a:t>
            </a:r>
            <a:r>
              <a:rPr sz="1200" b="1" u="sng" dirty="0">
                <a:latin typeface="Calibri"/>
                <a:cs typeface="Calibri"/>
              </a:rPr>
              <a:t>t</a:t>
            </a:r>
            <a:r>
              <a:rPr sz="1200" b="1" u="sng" spc="-5" dirty="0"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1450">
              <a:latin typeface="Times New Roman"/>
              <a:cs typeface="Times New Roman"/>
            </a:endParaRPr>
          </a:p>
          <a:p>
            <a:pPr marL="469900" marR="83820" indent="-228600">
              <a:lnSpc>
                <a:spcPct val="116700"/>
              </a:lnSpc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ea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h</a:t>
            </a:r>
            <a:r>
              <a:rPr sz="1200" dirty="0">
                <a:latin typeface="Calibri"/>
                <a:cs typeface="Calibri"/>
              </a:rPr>
              <a:t>avin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ndiv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ual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ters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fo</a:t>
            </a:r>
            <a:r>
              <a:rPr sz="1200" spc="-10" dirty="0">
                <a:latin typeface="Calibri"/>
                <a:cs typeface="Calibri"/>
              </a:rPr>
              <a:t>rm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micro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di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5" dirty="0">
                <a:latin typeface="Calibri"/>
                <a:cs typeface="Calibri"/>
              </a:rPr>
              <a:t>y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om</a:t>
            </a:r>
            <a:r>
              <a:rPr sz="1200" spc="5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sy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em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em</a:t>
            </a:r>
            <a:r>
              <a:rPr sz="1200" dirty="0">
                <a:latin typeface="Calibri"/>
                <a:cs typeface="Calibri"/>
              </a:rPr>
              <a:t>pl</a:t>
            </a:r>
            <a:r>
              <a:rPr sz="1200" spc="-15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um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age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ec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omm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un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arith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ogi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ni</a:t>
            </a:r>
            <a:r>
              <a:rPr sz="1200" spc="-5" dirty="0">
                <a:latin typeface="Calibri"/>
                <a:cs typeface="Calibri"/>
              </a:rPr>
              <a:t>t,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bb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vi</a:t>
            </a:r>
            <a:r>
              <a:rPr sz="1200" spc="-5" dirty="0">
                <a:latin typeface="Calibri"/>
                <a:cs typeface="Calibri"/>
              </a:rPr>
              <a:t>at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ALU.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ALU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co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rcu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pe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f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  <a:p>
            <a:pPr marL="469900" marR="167005">
              <a:lnSpc>
                <a:spcPts val="1689"/>
              </a:lnSpc>
              <a:spcBef>
                <a:spcPts val="85"/>
              </a:spcBef>
            </a:pPr>
            <a:r>
              <a:rPr sz="1200" spc="-5" dirty="0">
                <a:latin typeface="Calibri"/>
                <a:cs typeface="Calibri"/>
              </a:rPr>
              <a:t>so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rce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ters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hro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25" dirty="0">
                <a:latin typeface="Calibri"/>
                <a:cs typeface="Calibri"/>
              </a:rPr>
              <a:t>g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ALU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0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regis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dirty="0">
                <a:latin typeface="Calibri"/>
                <a:cs typeface="Calibri"/>
              </a:rPr>
              <a:t>fo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0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du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5" dirty="0">
                <a:latin typeface="Calibri"/>
                <a:cs typeface="Calibri"/>
              </a:rPr>
              <a:t>oc</a:t>
            </a:r>
            <a:r>
              <a:rPr sz="1200" spc="-10" dirty="0">
                <a:latin typeface="Calibri"/>
                <a:cs typeface="Calibri"/>
              </a:rPr>
              <a:t>k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pul</a:t>
            </a:r>
            <a:r>
              <a:rPr sz="1200" spc="-10" dirty="0">
                <a:latin typeface="Calibri"/>
                <a:cs typeface="Calibri"/>
              </a:rPr>
              <a:t>se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d.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4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hi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mi</a:t>
            </a:r>
            <a:r>
              <a:rPr sz="1200" spc="-5" dirty="0">
                <a:latin typeface="Calibri"/>
                <a:cs typeface="Calibri"/>
              </a:rPr>
              <a:t>cr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op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10" dirty="0">
                <a:latin typeface="Calibri"/>
                <a:cs typeface="Calibri"/>
              </a:rPr>
              <a:t>on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fo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0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se</a:t>
            </a:r>
            <a:r>
              <a:rPr sz="1200" spc="5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ar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un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so</a:t>
            </a:r>
            <a:r>
              <a:rPr sz="1200" spc="-10" dirty="0">
                <a:latin typeface="Calibri"/>
                <a:cs typeface="Calibri"/>
              </a:rPr>
              <a:t>me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10" dirty="0">
                <a:latin typeface="Calibri"/>
                <a:cs typeface="Calibri"/>
              </a:rPr>
              <a:t>me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ni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endParaRPr sz="1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1200" dirty="0">
                <a:latin typeface="Calibri"/>
                <a:cs typeface="Calibri"/>
              </a:rPr>
              <a:t>ma</a:t>
            </a:r>
            <a:r>
              <a:rPr sz="1200" spc="5" dirty="0">
                <a:latin typeface="Calibri"/>
                <a:cs typeface="Calibri"/>
              </a:rPr>
              <a:t>d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art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veral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ALU.</a:t>
            </a:r>
            <a:endParaRPr sz="1200">
              <a:latin typeface="Calibri"/>
              <a:cs typeface="Calibri"/>
            </a:endParaRPr>
          </a:p>
          <a:p>
            <a:pPr marL="469900" marR="5080" indent="-228600">
              <a:lnSpc>
                <a:spcPct val="116700"/>
              </a:lnSpc>
              <a:spcBef>
                <a:spcPts val="1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ri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me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og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c,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rcu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tro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evio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ect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om</a:t>
            </a: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ALU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m</a:t>
            </a:r>
            <a:r>
              <a:rPr sz="1200" spc="-20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se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ec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vari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bles.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ne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g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ar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ogi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ho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ig.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libri"/>
                <a:cs typeface="Calibri"/>
              </a:rPr>
              <a:t>4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13.</a:t>
            </a:r>
            <a:endParaRPr sz="1200">
              <a:latin typeface="Calibri"/>
              <a:cs typeface="Calibri"/>
            </a:endParaRPr>
          </a:p>
          <a:p>
            <a:pPr marL="469900" marR="384175" indent="-228600">
              <a:lnSpc>
                <a:spcPct val="116700"/>
              </a:lnSpc>
              <a:spcBef>
                <a:spcPts val="15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spc="-10" dirty="0">
                <a:latin typeface="Calibri"/>
                <a:cs typeface="Calibri"/>
              </a:rPr>
              <a:t>Par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ul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micro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se</a:t>
            </a:r>
            <a:r>
              <a:rPr sz="1200" spc="-10" dirty="0">
                <a:latin typeface="Calibri"/>
                <a:cs typeface="Calibri"/>
              </a:rPr>
              <a:t>lected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Calibri"/>
                <a:cs typeface="Calibri"/>
              </a:rPr>
              <a:t>S</a:t>
            </a:r>
            <a:r>
              <a:rPr sz="1200" baseline="-10416" dirty="0">
                <a:latin typeface="Calibri"/>
                <a:cs typeface="Calibri"/>
              </a:rPr>
              <a:t>1</a:t>
            </a:r>
            <a:r>
              <a:rPr sz="1200" spc="112" baseline="-1041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baseline="-10416" dirty="0">
                <a:latin typeface="Calibri"/>
                <a:cs typeface="Calibri"/>
              </a:rPr>
              <a:t>0</a:t>
            </a:r>
            <a:r>
              <a:rPr sz="1200" dirty="0">
                <a:latin typeface="Calibri"/>
                <a:cs typeface="Calibri"/>
              </a:rPr>
              <a:t>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4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x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1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exer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ou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hoo</a:t>
            </a:r>
            <a:r>
              <a:rPr sz="1200" spc="-15" dirty="0">
                <a:latin typeface="Calibri"/>
                <a:cs typeface="Calibri"/>
              </a:rPr>
              <a:t>se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ar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me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Calibri"/>
                <a:cs typeface="Calibri"/>
              </a:rPr>
              <a:t>D</a:t>
            </a:r>
            <a:r>
              <a:rPr sz="1200" baseline="-10416" dirty="0">
                <a:latin typeface="Calibri"/>
                <a:cs typeface="Calibri"/>
              </a:rPr>
              <a:t>i</a:t>
            </a:r>
            <a:r>
              <a:rPr sz="1200" spc="104" baseline="-1041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og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alibri"/>
                <a:cs typeface="Calibri"/>
              </a:rPr>
              <a:t>E</a:t>
            </a:r>
            <a:r>
              <a:rPr sz="1200" spc="-7" baseline="-10416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469900" marR="187325" indent="-228600">
              <a:lnSpc>
                <a:spcPct val="116700"/>
              </a:lnSpc>
              <a:spcBef>
                <a:spcPts val="1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0" dirty="0">
                <a:latin typeface="Calibri"/>
                <a:cs typeface="Calibri"/>
              </a:rPr>
              <a:t>at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ul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ipl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Calibri"/>
                <a:cs typeface="Calibri"/>
              </a:rPr>
              <a:t>x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se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pu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Calibri"/>
                <a:cs typeface="Calibri"/>
              </a:rPr>
              <a:t>S</a:t>
            </a:r>
            <a:r>
              <a:rPr sz="1200" baseline="-10416" dirty="0">
                <a:latin typeface="Calibri"/>
                <a:cs typeface="Calibri"/>
              </a:rPr>
              <a:t>3</a:t>
            </a:r>
            <a:r>
              <a:rPr sz="1200" spc="89" baseline="-1041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S</a:t>
            </a:r>
            <a:r>
              <a:rPr sz="1200" baseline="-10416" dirty="0">
                <a:latin typeface="Calibri"/>
                <a:cs typeface="Calibri"/>
              </a:rPr>
              <a:t>2</a:t>
            </a:r>
            <a:r>
              <a:rPr sz="1200" dirty="0">
                <a:latin typeface="Calibri"/>
                <a:cs typeface="Calibri"/>
              </a:rPr>
              <a:t>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ta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pl</a:t>
            </a:r>
            <a:r>
              <a:rPr sz="1200" spc="-10" dirty="0">
                <a:latin typeface="Calibri"/>
                <a:cs typeface="Calibri"/>
              </a:rPr>
              <a:t>exer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eceive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7" baseline="-10416" dirty="0">
                <a:latin typeface="Calibri"/>
                <a:cs typeface="Calibri"/>
              </a:rPr>
              <a:t>i</a:t>
            </a:r>
            <a:r>
              <a:rPr sz="1200" spc="7" baseline="-10416" dirty="0">
                <a:latin typeface="Calibri"/>
                <a:cs typeface="Calibri"/>
              </a:rPr>
              <a:t>-</a:t>
            </a:r>
            <a:r>
              <a:rPr sz="1200" baseline="-10416" dirty="0">
                <a:latin typeface="Calibri"/>
                <a:cs typeface="Calibri"/>
              </a:rPr>
              <a:t>1</a:t>
            </a:r>
            <a:r>
              <a:rPr sz="1200" spc="89" baseline="-1041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h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spc="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-rig</a:t>
            </a:r>
            <a:r>
              <a:rPr sz="1200" spc="-1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erat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7" baseline="-10416" dirty="0">
                <a:latin typeface="Calibri"/>
                <a:cs typeface="Calibri"/>
              </a:rPr>
              <a:t>i+</a:t>
            </a:r>
            <a:r>
              <a:rPr sz="1200" baseline="-10416" dirty="0">
                <a:latin typeface="Calibri"/>
                <a:cs typeface="Calibri"/>
              </a:rPr>
              <a:t>1</a:t>
            </a:r>
            <a:r>
              <a:rPr sz="1200" spc="97" baseline="-1041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hif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-l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op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ra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n.</a:t>
            </a:r>
            <a:endParaRPr sz="1200">
              <a:latin typeface="Calibri"/>
              <a:cs typeface="Calibri"/>
            </a:endParaRPr>
          </a:p>
          <a:p>
            <a:pPr marL="469900" marR="51435" indent="-228600">
              <a:lnSpc>
                <a:spcPts val="1689"/>
              </a:lnSpc>
              <a:spcBef>
                <a:spcPts val="85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rcu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spc="-10" dirty="0">
                <a:latin typeface="Calibri"/>
                <a:cs typeface="Calibri"/>
              </a:rPr>
              <a:t>h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st</a:t>
            </a:r>
            <a:r>
              <a:rPr sz="1200" spc="-10" dirty="0">
                <a:latin typeface="Calibri"/>
                <a:cs typeface="Calibri"/>
              </a:rPr>
              <a:t>age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eci</a:t>
            </a:r>
            <a:r>
              <a:rPr sz="1200" dirty="0">
                <a:latin typeface="Calibri"/>
                <a:cs typeface="Calibri"/>
              </a:rPr>
              <a:t>fi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ig.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libri"/>
                <a:cs typeface="Calibri"/>
              </a:rPr>
              <a:t>4</a:t>
            </a:r>
            <a:r>
              <a:rPr sz="1200" spc="-10" dirty="0">
                <a:latin typeface="Calibri"/>
                <a:cs typeface="Calibri"/>
              </a:rPr>
              <a:t>-13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pro</a:t>
            </a:r>
            <a:r>
              <a:rPr sz="1200" dirty="0">
                <a:latin typeface="Calibri"/>
                <a:cs typeface="Calibri"/>
              </a:rPr>
              <a:t>vid</a:t>
            </a:r>
            <a:r>
              <a:rPr sz="1200" spc="-10" dirty="0">
                <a:latin typeface="Calibri"/>
                <a:cs typeface="Calibri"/>
              </a:rPr>
              <a:t>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eig</a:t>
            </a:r>
            <a:r>
              <a:rPr sz="1200" spc="-1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ri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ou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og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op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s.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4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spc="-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se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fi</a:t>
            </a:r>
            <a:r>
              <a:rPr sz="1200" spc="-10" dirty="0">
                <a:latin typeface="Calibri"/>
                <a:cs typeface="Calibri"/>
              </a:rPr>
              <a:t>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var</a:t>
            </a:r>
            <a:r>
              <a:rPr sz="1200" spc="-20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Calibri"/>
                <a:cs typeface="Calibri"/>
              </a:rPr>
              <a:t>S</a:t>
            </a:r>
            <a:r>
              <a:rPr sz="1200" baseline="-10416" dirty="0">
                <a:latin typeface="Calibri"/>
                <a:cs typeface="Calibri"/>
              </a:rPr>
              <a:t>3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baseline="-10416" dirty="0">
                <a:latin typeface="Calibri"/>
                <a:cs typeface="Calibri"/>
              </a:rPr>
              <a:t>2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baseline="-10416" dirty="0">
                <a:latin typeface="Calibri"/>
                <a:cs typeface="Calibri"/>
              </a:rPr>
              <a:t>1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baseline="-10416" dirty="0">
                <a:latin typeface="Calibri"/>
                <a:cs typeface="Calibri"/>
              </a:rPr>
              <a:t>0</a:t>
            </a:r>
            <a:r>
              <a:rPr sz="1200" spc="89" baseline="-1041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7" baseline="-10416" dirty="0">
                <a:latin typeface="Calibri"/>
                <a:cs typeface="Calibri"/>
              </a:rPr>
              <a:t>in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504825" indent="-26352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505459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arry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C</a:t>
            </a:r>
            <a:r>
              <a:rPr sz="1200" spc="-7" baseline="-10416" dirty="0">
                <a:latin typeface="Calibri"/>
                <a:cs typeface="Calibri"/>
              </a:rPr>
              <a:t>i</a:t>
            </a:r>
            <a:r>
              <a:rPr sz="1200" baseline="-10416" dirty="0">
                <a:latin typeface="Calibri"/>
                <a:cs typeface="Calibri"/>
              </a:rPr>
              <a:t>n</a:t>
            </a:r>
            <a:r>
              <a:rPr sz="1200" spc="-37" baseline="-1041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s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se</a:t>
            </a:r>
            <a:r>
              <a:rPr sz="1200" spc="-10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ect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ari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5" dirty="0">
                <a:latin typeface="Calibri"/>
                <a:cs typeface="Calibri"/>
              </a:rPr>
              <a:t>y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1079" y="450402"/>
            <a:ext cx="5827132" cy="44859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" y="396240"/>
            <a:ext cx="6952615" cy="0"/>
          </a:xfrm>
          <a:custGeom>
            <a:avLst/>
            <a:gdLst/>
            <a:ahLst/>
            <a:cxnLst/>
            <a:rect l="l" t="t" r="r" b="b"/>
            <a:pathLst>
              <a:path w="6952615">
                <a:moveTo>
                  <a:pt x="0" y="0"/>
                </a:moveTo>
                <a:lnTo>
                  <a:pt x="695248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7847" y="399288"/>
            <a:ext cx="0" cy="9984105"/>
          </a:xfrm>
          <a:custGeom>
            <a:avLst/>
            <a:gdLst/>
            <a:ahLst/>
            <a:cxnLst/>
            <a:rect l="l" t="t" r="r" b="b"/>
            <a:pathLst>
              <a:path h="9984105">
                <a:moveTo>
                  <a:pt x="0" y="0"/>
                </a:moveTo>
                <a:lnTo>
                  <a:pt x="0" y="9983723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54240" y="399288"/>
            <a:ext cx="0" cy="9984105"/>
          </a:xfrm>
          <a:custGeom>
            <a:avLst/>
            <a:gdLst/>
            <a:ahLst/>
            <a:cxnLst/>
            <a:rect l="l" t="t" r="r" b="b"/>
            <a:pathLst>
              <a:path h="9984105">
                <a:moveTo>
                  <a:pt x="0" y="0"/>
                </a:moveTo>
                <a:lnTo>
                  <a:pt x="0" y="9983723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" y="10386059"/>
            <a:ext cx="6952615" cy="0"/>
          </a:xfrm>
          <a:custGeom>
            <a:avLst/>
            <a:gdLst/>
            <a:ahLst/>
            <a:cxnLst/>
            <a:rect l="l" t="t" r="r" b="b"/>
            <a:pathLst>
              <a:path w="6952615">
                <a:moveTo>
                  <a:pt x="0" y="0"/>
                </a:moveTo>
                <a:lnTo>
                  <a:pt x="695248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COMP</a:t>
            </a:r>
            <a:r>
              <a:rPr spc="-15" dirty="0"/>
              <a:t>U</a:t>
            </a:r>
            <a:r>
              <a:rPr dirty="0"/>
              <a:t>T</a:t>
            </a:r>
            <a:r>
              <a:rPr spc="-5" dirty="0"/>
              <a:t>E</a:t>
            </a:r>
            <a:r>
              <a:rPr dirty="0"/>
              <a:t>R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15" dirty="0"/>
              <a:t>R</a:t>
            </a:r>
            <a:r>
              <a:rPr dirty="0"/>
              <a:t>CH</a:t>
            </a:r>
            <a:r>
              <a:rPr spc="-15" dirty="0"/>
              <a:t>I</a:t>
            </a:r>
            <a:r>
              <a:rPr dirty="0"/>
              <a:t>T</a:t>
            </a:r>
            <a:r>
              <a:rPr spc="-5" dirty="0"/>
              <a:t>E</a:t>
            </a:r>
            <a:r>
              <a:rPr spc="-10" dirty="0"/>
              <a:t>C</a:t>
            </a:r>
            <a:r>
              <a:rPr dirty="0"/>
              <a:t>T</a:t>
            </a:r>
            <a:r>
              <a:rPr spc="-10" dirty="0"/>
              <a:t>U</a:t>
            </a:r>
            <a:r>
              <a:rPr spc="-5" dirty="0"/>
              <a:t>R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OR</a:t>
            </a:r>
            <a:r>
              <a:rPr dirty="0"/>
              <a:t>G</a:t>
            </a:r>
            <a:r>
              <a:rPr spc="-10" dirty="0"/>
              <a:t>AN</a:t>
            </a:r>
            <a:r>
              <a:rPr spc="-5" dirty="0"/>
              <a:t>IZA</a:t>
            </a:r>
            <a:r>
              <a:rPr dirty="0"/>
              <a:t>T</a:t>
            </a:r>
            <a:r>
              <a:rPr spc="-5" dirty="0"/>
              <a:t>I</a:t>
            </a:r>
            <a:r>
              <a:rPr spc="-15" dirty="0"/>
              <a:t>O</a:t>
            </a:r>
            <a:r>
              <a:rPr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Pa</a:t>
            </a:r>
            <a:r>
              <a:rPr spc="-10" dirty="0"/>
              <a:t>g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372" y="5297555"/>
            <a:ext cx="6049645" cy="1257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940" marR="5080" indent="-269240">
              <a:lnSpc>
                <a:spcPct val="116700"/>
              </a:lnSpc>
              <a:buFont typeface="Wingdings"/>
              <a:buChar char=""/>
              <a:tabLst>
                <a:tab pos="282575" algn="l"/>
              </a:tabLst>
            </a:pPr>
            <a:r>
              <a:rPr sz="1200" dirty="0">
                <a:latin typeface="Calibri"/>
                <a:cs typeface="Calibri"/>
              </a:rPr>
              <a:t>Ta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4</a:t>
            </a:r>
            <a:r>
              <a:rPr sz="1200" spc="-10" dirty="0">
                <a:latin typeface="Calibri"/>
                <a:cs typeface="Calibri"/>
              </a:rPr>
              <a:t>-8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li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14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op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ra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ALU.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rst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ei</a:t>
            </a:r>
            <a:r>
              <a:rPr sz="1200" spc="-25" dirty="0">
                <a:latin typeface="Calibri"/>
                <a:cs typeface="Calibri"/>
              </a:rPr>
              <a:t>g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ri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me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erat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ons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se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ected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S</a:t>
            </a:r>
            <a:r>
              <a:rPr sz="1200" baseline="-10416" dirty="0">
                <a:latin typeface="Calibri"/>
                <a:cs typeface="Calibri"/>
              </a:rPr>
              <a:t>3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baseline="-10416" dirty="0">
                <a:latin typeface="Calibri"/>
                <a:cs typeface="Calibri"/>
              </a:rPr>
              <a:t>2</a:t>
            </a:r>
            <a:r>
              <a:rPr sz="1200" spc="89" baseline="-1041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0</a:t>
            </a:r>
            <a:r>
              <a:rPr sz="1200" dirty="0">
                <a:latin typeface="Calibri"/>
                <a:cs typeface="Calibri"/>
              </a:rPr>
              <a:t>0.</a:t>
            </a:r>
            <a:endParaRPr sz="1200">
              <a:latin typeface="Calibri"/>
              <a:cs typeface="Calibri"/>
            </a:endParaRPr>
          </a:p>
          <a:p>
            <a:pPr marL="281940" indent="-269240">
              <a:lnSpc>
                <a:spcPct val="100000"/>
              </a:lnSpc>
              <a:spcBef>
                <a:spcPts val="254"/>
              </a:spcBef>
              <a:buFont typeface="Wingdings"/>
              <a:buChar char=""/>
              <a:tabLst>
                <a:tab pos="282575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ext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ogi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se</a:t>
            </a:r>
            <a:r>
              <a:rPr sz="1200" spc="-10" dirty="0">
                <a:latin typeface="Calibri"/>
                <a:cs typeface="Calibri"/>
              </a:rPr>
              <a:t>lected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Calibri"/>
                <a:cs typeface="Calibri"/>
              </a:rPr>
              <a:t>S</a:t>
            </a:r>
            <a:r>
              <a:rPr sz="1200" baseline="-10416" dirty="0">
                <a:latin typeface="Calibri"/>
                <a:cs typeface="Calibri"/>
              </a:rPr>
              <a:t>3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baseline="-10416" dirty="0">
                <a:latin typeface="Calibri"/>
                <a:cs typeface="Calibri"/>
              </a:rPr>
              <a:t>2</a:t>
            </a:r>
            <a:r>
              <a:rPr sz="1200" spc="89" baseline="-1041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0</a:t>
            </a:r>
            <a:r>
              <a:rPr sz="1200" dirty="0">
                <a:latin typeface="Calibri"/>
                <a:cs typeface="Calibri"/>
              </a:rPr>
              <a:t>1.</a:t>
            </a:r>
            <a:endParaRPr sz="1200">
              <a:latin typeface="Calibri"/>
              <a:cs typeface="Calibri"/>
            </a:endParaRPr>
          </a:p>
          <a:p>
            <a:pPr marL="281940" indent="-26924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282575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arry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has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no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ect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dur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og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spc="-5" dirty="0">
                <a:latin typeface="Calibri"/>
                <a:cs typeface="Calibri"/>
              </a:rPr>
              <a:t>ar</a:t>
            </a:r>
            <a:r>
              <a:rPr sz="1200" spc="-15" dirty="0">
                <a:latin typeface="Calibri"/>
                <a:cs typeface="Calibri"/>
              </a:rPr>
              <a:t>k</a:t>
            </a:r>
            <a:r>
              <a:rPr sz="1200" spc="-10" dirty="0">
                <a:latin typeface="Calibri"/>
                <a:cs typeface="Calibri"/>
              </a:rPr>
              <a:t>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5" dirty="0">
                <a:latin typeface="Calibri"/>
                <a:cs typeface="Calibri"/>
              </a:rPr>
              <a:t>'</a:t>
            </a:r>
            <a:r>
              <a:rPr sz="1200" spc="3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x</a:t>
            </a:r>
            <a:r>
              <a:rPr sz="1200" dirty="0">
                <a:latin typeface="Calibri"/>
                <a:cs typeface="Calibri"/>
              </a:rPr>
              <a:t>’s.</a:t>
            </a:r>
            <a:endParaRPr sz="1200">
              <a:latin typeface="Calibri"/>
              <a:cs typeface="Calibri"/>
            </a:endParaRPr>
          </a:p>
          <a:p>
            <a:pPr marL="281940" indent="-269240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282575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erat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ons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se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ec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S</a:t>
            </a:r>
            <a:r>
              <a:rPr sz="1200" baseline="-10416" dirty="0">
                <a:latin typeface="Calibri"/>
                <a:cs typeface="Calibri"/>
              </a:rPr>
              <a:t>3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baseline="-10416" dirty="0">
                <a:latin typeface="Calibri"/>
                <a:cs typeface="Calibri"/>
              </a:rPr>
              <a:t>2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1</a:t>
            </a:r>
            <a:r>
              <a:rPr sz="1200" spc="-10" dirty="0">
                <a:latin typeface="Calibri"/>
                <a:cs typeface="Calibri"/>
              </a:rPr>
              <a:t>0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1</a:t>
            </a:r>
            <a:r>
              <a:rPr sz="1200" dirty="0">
                <a:latin typeface="Calibri"/>
                <a:cs typeface="Calibri"/>
              </a:rPr>
              <a:t>1.</a:t>
            </a:r>
            <a:endParaRPr sz="1200">
              <a:latin typeface="Calibri"/>
              <a:cs typeface="Calibri"/>
            </a:endParaRPr>
          </a:p>
          <a:p>
            <a:pPr marL="317500" indent="-30480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317500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ree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se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ave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no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hi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72542" y="450189"/>
            <a:ext cx="4740033" cy="4810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21514" y="6571936"/>
            <a:ext cx="4429381" cy="3152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396240"/>
            <a:ext cx="6952615" cy="0"/>
          </a:xfrm>
          <a:custGeom>
            <a:avLst/>
            <a:gdLst/>
            <a:ahLst/>
            <a:cxnLst/>
            <a:rect l="l" t="t" r="r" b="b"/>
            <a:pathLst>
              <a:path w="6952615">
                <a:moveTo>
                  <a:pt x="0" y="0"/>
                </a:moveTo>
                <a:lnTo>
                  <a:pt x="695248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847" y="399288"/>
            <a:ext cx="0" cy="9984105"/>
          </a:xfrm>
          <a:custGeom>
            <a:avLst/>
            <a:gdLst/>
            <a:ahLst/>
            <a:cxnLst/>
            <a:rect l="l" t="t" r="r" b="b"/>
            <a:pathLst>
              <a:path h="9984105">
                <a:moveTo>
                  <a:pt x="0" y="0"/>
                </a:moveTo>
                <a:lnTo>
                  <a:pt x="0" y="9983723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54240" y="399288"/>
            <a:ext cx="0" cy="9984105"/>
          </a:xfrm>
          <a:custGeom>
            <a:avLst/>
            <a:gdLst/>
            <a:ahLst/>
            <a:cxnLst/>
            <a:rect l="l" t="t" r="r" b="b"/>
            <a:pathLst>
              <a:path h="9984105">
                <a:moveTo>
                  <a:pt x="0" y="0"/>
                </a:moveTo>
                <a:lnTo>
                  <a:pt x="0" y="9983723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800" y="10386059"/>
            <a:ext cx="6952615" cy="0"/>
          </a:xfrm>
          <a:custGeom>
            <a:avLst/>
            <a:gdLst/>
            <a:ahLst/>
            <a:cxnLst/>
            <a:rect l="l" t="t" r="r" b="b"/>
            <a:pathLst>
              <a:path w="6952615">
                <a:moveTo>
                  <a:pt x="0" y="0"/>
                </a:moveTo>
                <a:lnTo>
                  <a:pt x="695248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COMP</a:t>
            </a:r>
            <a:r>
              <a:rPr spc="-15" dirty="0"/>
              <a:t>U</a:t>
            </a:r>
            <a:r>
              <a:rPr dirty="0"/>
              <a:t>T</a:t>
            </a:r>
            <a:r>
              <a:rPr spc="-5" dirty="0"/>
              <a:t>E</a:t>
            </a:r>
            <a:r>
              <a:rPr dirty="0"/>
              <a:t>R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15" dirty="0"/>
              <a:t>R</a:t>
            </a:r>
            <a:r>
              <a:rPr dirty="0"/>
              <a:t>CH</a:t>
            </a:r>
            <a:r>
              <a:rPr spc="-15" dirty="0"/>
              <a:t>I</a:t>
            </a:r>
            <a:r>
              <a:rPr dirty="0"/>
              <a:t>T</a:t>
            </a:r>
            <a:r>
              <a:rPr spc="-5" dirty="0"/>
              <a:t>E</a:t>
            </a:r>
            <a:r>
              <a:rPr spc="-10" dirty="0"/>
              <a:t>C</a:t>
            </a:r>
            <a:r>
              <a:rPr dirty="0"/>
              <a:t>T</a:t>
            </a:r>
            <a:r>
              <a:rPr spc="-10" dirty="0"/>
              <a:t>U</a:t>
            </a:r>
            <a:r>
              <a:rPr spc="-5" dirty="0"/>
              <a:t>R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OR</a:t>
            </a:r>
            <a:r>
              <a:rPr dirty="0"/>
              <a:t>G</a:t>
            </a:r>
            <a:r>
              <a:rPr spc="-10" dirty="0"/>
              <a:t>AN</a:t>
            </a:r>
            <a:r>
              <a:rPr spc="-5" dirty="0"/>
              <a:t>IZA</a:t>
            </a:r>
            <a:r>
              <a:rPr dirty="0"/>
              <a:t>T</a:t>
            </a:r>
            <a:r>
              <a:rPr spc="-5" dirty="0"/>
              <a:t>I</a:t>
            </a:r>
            <a:r>
              <a:rPr spc="-15" dirty="0"/>
              <a:t>O</a:t>
            </a:r>
            <a:r>
              <a:rPr dirty="0"/>
              <a:t>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Pa</a:t>
            </a:r>
            <a:r>
              <a:rPr spc="-10" dirty="0"/>
              <a:t>g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458216"/>
            <a:ext cx="6563359" cy="3223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444500" indent="-228600">
              <a:lnSpc>
                <a:spcPct val="117500"/>
              </a:lnSpc>
              <a:buFont typeface="Wingdings"/>
              <a:buChar char=""/>
              <a:tabLst>
                <a:tab pos="470534" algn="l"/>
              </a:tabLst>
            </a:pP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ra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ng</a:t>
            </a:r>
            <a:r>
              <a:rPr sz="1200" spc="-10" dirty="0">
                <a:latin typeface="Calibri"/>
                <a:cs typeface="Calibri"/>
              </a:rPr>
              <a:t>uage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sy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tem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exp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ss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sy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boli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fo</a:t>
            </a:r>
            <a:r>
              <a:rPr sz="1200" spc="-10" dirty="0">
                <a:latin typeface="Calibri"/>
                <a:cs typeface="Calibri"/>
              </a:rPr>
              <a:t>rm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micro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se</a:t>
            </a:r>
            <a:r>
              <a:rPr sz="1200" spc="5" dirty="0">
                <a:latin typeface="Calibri"/>
                <a:cs typeface="Calibri"/>
              </a:rPr>
              <a:t>q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ces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am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0" dirty="0">
                <a:latin typeface="Calibri"/>
                <a:cs typeface="Calibri"/>
              </a:rPr>
              <a:t>st</a:t>
            </a:r>
            <a:r>
              <a:rPr sz="1200" spc="-5" dirty="0">
                <a:latin typeface="Calibri"/>
                <a:cs typeface="Calibri"/>
              </a:rPr>
              <a:t>ers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dig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odu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469900" marR="113664" indent="-228600">
              <a:lnSpc>
                <a:spcPts val="1689"/>
              </a:lnSpc>
              <a:spcBef>
                <a:spcPts val="85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spc="-5" dirty="0">
                <a:latin typeface="Calibri"/>
                <a:cs typeface="Calibri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0" dirty="0">
                <a:latin typeface="Calibri"/>
                <a:cs typeface="Calibri"/>
              </a:rPr>
              <a:t>ve</a:t>
            </a:r>
            <a:r>
              <a:rPr sz="1200" spc="-2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ool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5" dirty="0">
                <a:latin typeface="Calibri"/>
                <a:cs typeface="Calibri"/>
              </a:rPr>
              <a:t>escr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te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nal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orga</a:t>
            </a:r>
            <a:r>
              <a:rPr sz="1200" spc="-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iz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digi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co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5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ters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m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nn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r.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u="sng" spc="-15" dirty="0">
                <a:latin typeface="Calibri"/>
                <a:cs typeface="Calibri"/>
              </a:rPr>
              <a:t>R</a:t>
            </a:r>
            <a:r>
              <a:rPr sz="1200" b="1" u="sng" spc="-5" dirty="0">
                <a:latin typeface="Calibri"/>
                <a:cs typeface="Calibri"/>
              </a:rPr>
              <a:t>egiste</a:t>
            </a:r>
            <a:r>
              <a:rPr sz="1200" b="1" u="sng" dirty="0">
                <a:latin typeface="Calibri"/>
                <a:cs typeface="Calibri"/>
              </a:rPr>
              <a:t>rs</a:t>
            </a:r>
            <a:r>
              <a:rPr sz="1200" b="1" u="sng" spc="-5" dirty="0"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 marL="469900" marR="345440" indent="-228600">
              <a:lnSpc>
                <a:spcPct val="116700"/>
              </a:lnSpc>
              <a:spcBef>
                <a:spcPts val="1005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spc="-5" dirty="0">
                <a:latin typeface="Calibri"/>
                <a:cs typeface="Calibri"/>
              </a:rPr>
              <a:t>Com</a:t>
            </a:r>
            <a:r>
              <a:rPr sz="1200" spc="5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egis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esign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pp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case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Calibri"/>
                <a:cs typeface="Calibri"/>
              </a:rPr>
              <a:t>(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onall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llo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spc="-10" dirty="0">
                <a:latin typeface="Calibri"/>
                <a:cs typeface="Calibri"/>
              </a:rPr>
              <a:t>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dig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ers</a:t>
            </a:r>
            <a:r>
              <a:rPr sz="1200" dirty="0">
                <a:latin typeface="Calibri"/>
                <a:cs typeface="Calibri"/>
              </a:rPr>
              <a:t>)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fu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er.</a:t>
            </a:r>
            <a:endParaRPr sz="1200">
              <a:latin typeface="Calibri"/>
              <a:cs typeface="Calibri"/>
            </a:endParaRPr>
          </a:p>
          <a:p>
            <a:pPr marL="469900" marR="217804" indent="-228600">
              <a:lnSpc>
                <a:spcPct val="116700"/>
              </a:lnSpc>
              <a:spcBef>
                <a:spcPts val="1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spc="-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examp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e,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ho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ds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5" dirty="0">
                <a:latin typeface="Calibri"/>
                <a:cs typeface="Calibri"/>
              </a:rPr>
              <a:t>res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m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mo</a:t>
            </a:r>
            <a:r>
              <a:rPr sz="1200" spc="-5" dirty="0">
                <a:latin typeface="Calibri"/>
                <a:cs typeface="Calibri"/>
              </a:rPr>
              <a:t>ry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un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call</a:t>
            </a:r>
            <a:r>
              <a:rPr sz="1200" spc="-10" dirty="0">
                <a:latin typeface="Calibri"/>
                <a:cs typeface="Calibri"/>
              </a:rPr>
              <a:t>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me</a:t>
            </a:r>
            <a:r>
              <a:rPr sz="1200" spc="-20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5" dirty="0">
                <a:latin typeface="Calibri"/>
                <a:cs typeface="Calibri"/>
              </a:rPr>
              <a:t>res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esign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ame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Calibri"/>
                <a:cs typeface="Calibri"/>
              </a:rPr>
              <a:t>M</a:t>
            </a:r>
            <a:r>
              <a:rPr sz="1200" b="1" spc="-10" dirty="0">
                <a:latin typeface="Calibri"/>
                <a:cs typeface="Calibri"/>
              </a:rPr>
              <a:t>A</a:t>
            </a:r>
            <a:r>
              <a:rPr sz="1200" b="1" spc="-1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th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desi</a:t>
            </a:r>
            <a:r>
              <a:rPr sz="1200" spc="-25" dirty="0">
                <a:latin typeface="Calibri"/>
                <a:cs typeface="Calibri"/>
              </a:rPr>
              <a:t>g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0" dirty="0">
                <a:latin typeface="Calibri"/>
                <a:cs typeface="Calibri"/>
              </a:rPr>
              <a:t>st</a:t>
            </a:r>
            <a:r>
              <a:rPr sz="1200" spc="-5" dirty="0">
                <a:latin typeface="Calibri"/>
                <a:cs typeface="Calibri"/>
              </a:rPr>
              <a:t>ers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b="1" i="1" spc="-15" dirty="0">
                <a:latin typeface="Calibri"/>
                <a:cs typeface="Calibri"/>
              </a:rPr>
              <a:t>P</a:t>
            </a:r>
            <a:r>
              <a:rPr sz="1200" b="1" i="1" spc="-10" dirty="0">
                <a:latin typeface="Calibri"/>
                <a:cs typeface="Calibri"/>
              </a:rPr>
              <a:t>C</a:t>
            </a:r>
            <a:r>
              <a:rPr sz="1200" b="1" i="1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(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rogr</a:t>
            </a:r>
            <a:r>
              <a:rPr sz="1200" spc="-25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ou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ter),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Calibri"/>
                <a:cs typeface="Calibri"/>
              </a:rPr>
              <a:t>IR</a:t>
            </a:r>
            <a:r>
              <a:rPr sz="1200" b="1" i="1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(</a:t>
            </a:r>
            <a:r>
              <a:rPr sz="1200" dirty="0">
                <a:latin typeface="Calibri"/>
                <a:cs typeface="Calibri"/>
              </a:rPr>
              <a:t>fo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uc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0" dirty="0">
                <a:latin typeface="Calibri"/>
                <a:cs typeface="Calibri"/>
              </a:rPr>
              <a:t>st</a:t>
            </a:r>
            <a:r>
              <a:rPr sz="1200" spc="-5" dirty="0">
                <a:latin typeface="Calibri"/>
                <a:cs typeface="Calibri"/>
              </a:rPr>
              <a:t>e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i="1" spc="-15" dirty="0">
                <a:latin typeface="Calibri"/>
                <a:cs typeface="Calibri"/>
              </a:rPr>
              <a:t>R1</a:t>
            </a:r>
            <a:endParaRPr sz="1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1200" spc="-5" dirty="0">
                <a:latin typeface="Calibri"/>
                <a:cs typeface="Calibri"/>
              </a:rPr>
              <a:t>(</a:t>
            </a:r>
            <a:r>
              <a:rPr sz="1200" dirty="0">
                <a:latin typeface="Calibri"/>
                <a:cs typeface="Calibri"/>
              </a:rPr>
              <a:t>fo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proc</a:t>
            </a:r>
            <a:r>
              <a:rPr sz="1200" dirty="0">
                <a:latin typeface="Calibri"/>
                <a:cs typeface="Calibri"/>
              </a:rPr>
              <a:t>esso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egis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er).</a:t>
            </a:r>
            <a:endParaRPr sz="1200">
              <a:latin typeface="Calibri"/>
              <a:cs typeface="Calibri"/>
            </a:endParaRPr>
          </a:p>
          <a:p>
            <a:pPr marL="469900" marR="5080" indent="-228600">
              <a:lnSpc>
                <a:spcPts val="1700"/>
              </a:lnSpc>
              <a:spcBef>
                <a:spcPts val="8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ndiv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dual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fl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15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-</a:t>
            </a:r>
            <a:r>
              <a:rPr sz="1200" dirty="0">
                <a:latin typeface="Calibri"/>
                <a:cs typeface="Calibri"/>
              </a:rPr>
              <a:t>fl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n-b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s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qu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0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ough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5" dirty="0">
                <a:latin typeface="Calibri"/>
                <a:cs typeface="Calibri"/>
              </a:rPr>
              <a:t>1,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tar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rom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0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rig</a:t>
            </a:r>
            <a:r>
              <a:rPr sz="1200" spc="-1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mo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asin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um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spc="-5" dirty="0">
                <a:latin typeface="Calibri"/>
                <a:cs typeface="Calibri"/>
              </a:rPr>
              <a:t>ers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ard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4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spc="-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igu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4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10" dirty="0">
                <a:latin typeface="Calibri"/>
                <a:cs typeface="Calibri"/>
              </a:rPr>
              <a:t>1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ho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rese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egis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ck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di</a:t>
            </a:r>
            <a:r>
              <a:rPr sz="1200" spc="-10" dirty="0">
                <a:latin typeface="Calibri"/>
                <a:cs typeface="Calibri"/>
              </a:rPr>
              <a:t>agram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fo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m.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235" y="5956190"/>
            <a:ext cx="6419215" cy="3865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276860" indent="-228600">
              <a:lnSpc>
                <a:spcPct val="116700"/>
              </a:lnSpc>
              <a:buFont typeface="Wingdings"/>
              <a:buChar char=""/>
              <a:tabLst>
                <a:tab pos="505459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5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omm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spc="-10" dirty="0">
                <a:latin typeface="Calibri"/>
                <a:cs typeface="Calibri"/>
              </a:rPr>
              <a:t>ay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pre</a:t>
            </a:r>
            <a:r>
              <a:rPr sz="1200" spc="-10" dirty="0">
                <a:latin typeface="Calibri"/>
                <a:cs typeface="Calibri"/>
              </a:rPr>
              <a:t>s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egis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spc="-2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25" dirty="0">
                <a:latin typeface="Calibri"/>
                <a:cs typeface="Calibri"/>
              </a:rPr>
              <a:t>g</a:t>
            </a:r>
            <a:r>
              <a:rPr sz="1200" dirty="0">
                <a:latin typeface="Calibri"/>
                <a:cs typeface="Calibri"/>
              </a:rPr>
              <a:t>ul</a:t>
            </a:r>
            <a:r>
              <a:rPr sz="1200" spc="-5" dirty="0">
                <a:latin typeface="Calibri"/>
                <a:cs typeface="Calibri"/>
              </a:rPr>
              <a:t>ar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box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ame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0" dirty="0">
                <a:latin typeface="Calibri"/>
                <a:cs typeface="Calibri"/>
              </a:rPr>
              <a:t>st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spc="-5" dirty="0">
                <a:latin typeface="Calibri"/>
                <a:cs typeface="Calibri"/>
              </a:rPr>
              <a:t>e,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ig.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libri"/>
                <a:cs typeface="Calibri"/>
              </a:rPr>
              <a:t>4</a:t>
            </a:r>
            <a:r>
              <a:rPr sz="1200" dirty="0">
                <a:latin typeface="Calibri"/>
                <a:cs typeface="Calibri"/>
              </a:rPr>
              <a:t>-1(a).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ndiv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dual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di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ingui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(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5" dirty="0">
                <a:latin typeface="Calibri"/>
                <a:cs typeface="Calibri"/>
              </a:rPr>
              <a:t>)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504825" indent="-26352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505459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um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ri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1</a:t>
            </a:r>
            <a:r>
              <a:rPr sz="1200" dirty="0">
                <a:latin typeface="Calibri"/>
                <a:cs typeface="Calibri"/>
              </a:rPr>
              <a:t>6-b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egis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mar</a:t>
            </a:r>
            <a:r>
              <a:rPr sz="1200" spc="-20" dirty="0">
                <a:latin typeface="Calibri"/>
                <a:cs typeface="Calibri"/>
              </a:rPr>
              <a:t>k</a:t>
            </a:r>
            <a:r>
              <a:rPr sz="1200" spc="-10" dirty="0">
                <a:latin typeface="Calibri"/>
                <a:cs typeface="Calibri"/>
              </a:rPr>
              <a:t>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op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x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ho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(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)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469900" marR="5080" indent="-228600">
              <a:lnSpc>
                <a:spcPts val="1689"/>
              </a:lnSpc>
              <a:spcBef>
                <a:spcPts val="85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spc="-10" dirty="0">
                <a:latin typeface="Calibri"/>
                <a:cs typeface="Calibri"/>
              </a:rPr>
              <a:t>16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0" dirty="0">
                <a:latin typeface="Calibri"/>
                <a:cs typeface="Calibri"/>
              </a:rPr>
              <a:t>st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ar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(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5" dirty="0">
                <a:latin typeface="Calibri"/>
                <a:cs typeface="Calibri"/>
              </a:rPr>
              <a:t>)</a:t>
            </a:r>
            <a:r>
              <a:rPr sz="1200" dirty="0">
                <a:latin typeface="Calibri"/>
                <a:cs typeface="Calibri"/>
              </a:rPr>
              <a:t>.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0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hro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25" dirty="0">
                <a:latin typeface="Calibri"/>
                <a:cs typeface="Calibri"/>
              </a:rPr>
              <a:t>g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7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ass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gn</a:t>
            </a:r>
            <a:r>
              <a:rPr sz="1200" spc="-10" dirty="0">
                <a:latin typeface="Calibri"/>
                <a:cs typeface="Calibri"/>
              </a:rPr>
              <a:t>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sy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ol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(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w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yte</a:t>
            </a:r>
            <a:r>
              <a:rPr sz="1200" dirty="0">
                <a:latin typeface="Calibri"/>
                <a:cs typeface="Calibri"/>
              </a:rPr>
              <a:t>)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8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ugh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15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assig</a:t>
            </a:r>
            <a:r>
              <a:rPr sz="1200" spc="-10" dirty="0">
                <a:latin typeface="Calibri"/>
                <a:cs typeface="Calibri"/>
              </a:rPr>
              <a:t>ned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sy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ol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Calibri"/>
                <a:cs typeface="Calibri"/>
              </a:rPr>
              <a:t>H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(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hi</a:t>
            </a:r>
            <a:r>
              <a:rPr sz="1200" spc="-25" dirty="0">
                <a:latin typeface="Calibri"/>
                <a:cs typeface="Calibri"/>
              </a:rPr>
              <a:t>g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yte</a:t>
            </a:r>
            <a:r>
              <a:rPr sz="1200" spc="-5" dirty="0">
                <a:latin typeface="Calibri"/>
                <a:cs typeface="Calibri"/>
              </a:rPr>
              <a:t>)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504825" indent="-263525">
              <a:lnSpc>
                <a:spcPct val="100000"/>
              </a:lnSpc>
              <a:spcBef>
                <a:spcPts val="140"/>
              </a:spcBef>
              <a:buFont typeface="Wingdings"/>
              <a:buChar char=""/>
              <a:tabLst>
                <a:tab pos="505459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1</a:t>
            </a:r>
            <a:r>
              <a:rPr sz="1200" spc="-5" dirty="0">
                <a:latin typeface="Calibri"/>
                <a:cs typeface="Calibri"/>
              </a:rPr>
              <a:t>6</a:t>
            </a:r>
            <a:r>
              <a:rPr sz="1200" dirty="0">
                <a:latin typeface="Calibri"/>
                <a:cs typeface="Calibri"/>
              </a:rPr>
              <a:t>-b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egis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Calibri"/>
                <a:cs typeface="Calibri"/>
              </a:rPr>
              <a:t>PC.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sy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ol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Calibri"/>
                <a:cs typeface="Calibri"/>
              </a:rPr>
              <a:t>PC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Calibri"/>
                <a:cs typeface="Calibri"/>
              </a:rPr>
              <a:t>(</a:t>
            </a:r>
            <a:r>
              <a:rPr sz="1200" i="1" dirty="0">
                <a:latin typeface="Calibri"/>
                <a:cs typeface="Calibri"/>
              </a:rPr>
              <a:t>0</a:t>
            </a:r>
            <a:r>
              <a:rPr sz="1200" i="1" spc="-10" dirty="0">
                <a:latin typeface="Calibri"/>
                <a:cs typeface="Calibri"/>
              </a:rPr>
              <a:t>-</a:t>
            </a:r>
            <a:r>
              <a:rPr sz="1200" i="1" dirty="0">
                <a:latin typeface="Calibri"/>
                <a:cs typeface="Calibri"/>
              </a:rPr>
              <a:t>7)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Calibri"/>
                <a:cs typeface="Calibri"/>
              </a:rPr>
              <a:t>PC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Calibri"/>
                <a:cs typeface="Calibri"/>
              </a:rPr>
              <a:t>(L</a:t>
            </a:r>
            <a:r>
              <a:rPr sz="1200" i="1" dirty="0">
                <a:latin typeface="Calibri"/>
                <a:cs typeface="Calibri"/>
              </a:rPr>
              <a:t>)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-or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yte</a:t>
            </a:r>
            <a:endParaRPr sz="1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50"/>
              </a:spcBef>
            </a:pP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PC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(</a:t>
            </a:r>
            <a:r>
              <a:rPr sz="1200" dirty="0">
                <a:latin typeface="Calibri"/>
                <a:cs typeface="Calibri"/>
              </a:rPr>
              <a:t>8-</a:t>
            </a:r>
            <a:r>
              <a:rPr sz="1200" spc="-20" dirty="0">
                <a:latin typeface="Calibri"/>
                <a:cs typeface="Calibri"/>
              </a:rPr>
              <a:t>1</a:t>
            </a:r>
            <a:r>
              <a:rPr sz="1200" dirty="0">
                <a:latin typeface="Calibri"/>
                <a:cs typeface="Calibri"/>
              </a:rPr>
              <a:t>5)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Calibri"/>
                <a:cs typeface="Calibri"/>
              </a:rPr>
              <a:t>PC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Calibri"/>
                <a:cs typeface="Calibri"/>
              </a:rPr>
              <a:t>(H</a:t>
            </a:r>
            <a:r>
              <a:rPr sz="1200" i="1" dirty="0">
                <a:latin typeface="Calibri"/>
                <a:cs typeface="Calibri"/>
              </a:rPr>
              <a:t>)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hig</a:t>
            </a:r>
            <a:r>
              <a:rPr sz="1200" spc="-5" dirty="0">
                <a:latin typeface="Calibri"/>
                <a:cs typeface="Calibri"/>
              </a:rPr>
              <a:t>h</a:t>
            </a:r>
            <a:r>
              <a:rPr sz="1200" dirty="0">
                <a:latin typeface="Calibri"/>
                <a:cs typeface="Calibri"/>
              </a:rPr>
              <a:t>-or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5" dirty="0">
                <a:latin typeface="Calibri"/>
                <a:cs typeface="Calibri"/>
              </a:rPr>
              <a:t>yte</a:t>
            </a:r>
            <a:r>
              <a:rPr sz="1200" b="1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u="sng" spc="-15" dirty="0">
                <a:latin typeface="Calibri"/>
                <a:cs typeface="Calibri"/>
              </a:rPr>
              <a:t>R</a:t>
            </a:r>
            <a:r>
              <a:rPr sz="1200" b="1" u="sng" spc="-5" dirty="0">
                <a:latin typeface="Calibri"/>
                <a:cs typeface="Calibri"/>
              </a:rPr>
              <a:t>egiste</a:t>
            </a:r>
            <a:r>
              <a:rPr sz="1200" b="1" u="sng" dirty="0">
                <a:latin typeface="Calibri"/>
                <a:cs typeface="Calibri"/>
              </a:rPr>
              <a:t>r</a:t>
            </a:r>
            <a:r>
              <a:rPr sz="1200" b="1" u="sng" spc="5" dirty="0">
                <a:latin typeface="Calibri"/>
                <a:cs typeface="Calibri"/>
              </a:rPr>
              <a:t> </a:t>
            </a:r>
            <a:r>
              <a:rPr sz="1200" b="1" u="sng" dirty="0">
                <a:latin typeface="Calibri"/>
                <a:cs typeface="Calibri"/>
              </a:rPr>
              <a:t>Tr</a:t>
            </a:r>
            <a:r>
              <a:rPr sz="1200" b="1" u="sng" spc="-15" dirty="0">
                <a:latin typeface="Calibri"/>
                <a:cs typeface="Calibri"/>
              </a:rPr>
              <a:t>a</a:t>
            </a:r>
            <a:r>
              <a:rPr sz="1200" b="1" u="sng" spc="-10" dirty="0">
                <a:latin typeface="Calibri"/>
                <a:cs typeface="Calibri"/>
              </a:rPr>
              <a:t>n</a:t>
            </a:r>
            <a:r>
              <a:rPr sz="1200" b="1" u="sng" spc="-20" dirty="0">
                <a:latin typeface="Calibri"/>
                <a:cs typeface="Calibri"/>
              </a:rPr>
              <a:t>s</a:t>
            </a:r>
            <a:r>
              <a:rPr sz="1200" b="1" u="sng" dirty="0">
                <a:latin typeface="Calibri"/>
                <a:cs typeface="Calibri"/>
              </a:rPr>
              <a:t>f</a:t>
            </a:r>
            <a:r>
              <a:rPr sz="1200" b="1" u="sng" spc="-5" dirty="0">
                <a:latin typeface="Calibri"/>
                <a:cs typeface="Calibri"/>
              </a:rPr>
              <a:t>e</a:t>
            </a:r>
            <a:r>
              <a:rPr sz="1200" b="1" u="sng" dirty="0">
                <a:latin typeface="Calibri"/>
                <a:cs typeface="Calibri"/>
              </a:rPr>
              <a:t>r</a:t>
            </a:r>
            <a:r>
              <a:rPr sz="1200" b="1" u="sng" spc="-5" dirty="0"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Info</a:t>
            </a:r>
            <a:r>
              <a:rPr sz="1200" spc="-10" dirty="0">
                <a:latin typeface="Calibri"/>
                <a:cs typeface="Calibri"/>
              </a:rPr>
              <a:t>rm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ra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esign</a:t>
            </a:r>
            <a:r>
              <a:rPr sz="1200" spc="-10" dirty="0">
                <a:latin typeface="Calibri"/>
                <a:cs typeface="Calibri"/>
              </a:rPr>
              <a:t>ated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sy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bo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fo</a:t>
            </a:r>
            <a:r>
              <a:rPr sz="1200" spc="-10" dirty="0">
                <a:latin typeface="Calibri"/>
                <a:cs typeface="Calibri"/>
              </a:rPr>
              <a:t>rm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m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1200" i="1" spc="-5" dirty="0">
                <a:latin typeface="Calibri"/>
                <a:cs typeface="Calibri"/>
              </a:rPr>
              <a:t>re</a:t>
            </a:r>
            <a:r>
              <a:rPr sz="1200" i="1" spc="-20" dirty="0">
                <a:latin typeface="Calibri"/>
                <a:cs typeface="Calibri"/>
              </a:rPr>
              <a:t>p</a:t>
            </a:r>
            <a:r>
              <a:rPr sz="1200" i="1" dirty="0">
                <a:latin typeface="Calibri"/>
                <a:cs typeface="Calibri"/>
              </a:rPr>
              <a:t>l</a:t>
            </a:r>
            <a:r>
              <a:rPr sz="1200" i="1" spc="-5" dirty="0">
                <a:latin typeface="Calibri"/>
                <a:cs typeface="Calibri"/>
              </a:rPr>
              <a:t>a</a:t>
            </a:r>
            <a:r>
              <a:rPr sz="1200" i="1" dirty="0">
                <a:latin typeface="Calibri"/>
                <a:cs typeface="Calibri"/>
              </a:rPr>
              <a:t>c</a:t>
            </a:r>
            <a:r>
              <a:rPr sz="1200" i="1" spc="-10" dirty="0">
                <a:latin typeface="Calibri"/>
                <a:cs typeface="Calibri"/>
              </a:rPr>
              <a:t>eme</a:t>
            </a:r>
            <a:r>
              <a:rPr sz="1200" i="1" spc="-5" dirty="0">
                <a:latin typeface="Calibri"/>
                <a:cs typeface="Calibri"/>
              </a:rPr>
              <a:t>nt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Calibri"/>
                <a:cs typeface="Calibri"/>
              </a:rPr>
              <a:t>oper</a:t>
            </a:r>
            <a:r>
              <a:rPr sz="1200" i="1" spc="-20" dirty="0">
                <a:latin typeface="Calibri"/>
                <a:cs typeface="Calibri"/>
              </a:rPr>
              <a:t>a</a:t>
            </a:r>
            <a:r>
              <a:rPr sz="1200" i="1" spc="-5" dirty="0">
                <a:latin typeface="Calibri"/>
                <a:cs typeface="Calibri"/>
              </a:rPr>
              <a:t>to</a:t>
            </a:r>
            <a:r>
              <a:rPr sz="1200" i="1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ta</a:t>
            </a:r>
            <a:r>
              <a:rPr sz="1200" spc="-10" dirty="0">
                <a:latin typeface="Calibri"/>
                <a:cs typeface="Calibri"/>
              </a:rPr>
              <a:t>teme</a:t>
            </a:r>
            <a:r>
              <a:rPr sz="1200" spc="-1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Calibri"/>
                <a:cs typeface="Calibri"/>
              </a:rPr>
              <a:t>R</a:t>
            </a:r>
            <a:r>
              <a:rPr sz="1200" b="1" spc="-10" dirty="0">
                <a:latin typeface="Calibri"/>
                <a:cs typeface="Calibri"/>
              </a:rPr>
              <a:t>2</a:t>
            </a:r>
            <a:r>
              <a:rPr sz="1200" b="1" dirty="0">
                <a:latin typeface="Calibri"/>
                <a:cs typeface="Calibri"/>
              </a:rPr>
              <a:t>←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R</a:t>
            </a:r>
            <a:r>
              <a:rPr sz="1200" b="1" dirty="0">
                <a:latin typeface="Calibri"/>
                <a:cs typeface="Calibri"/>
              </a:rPr>
              <a:t>1 </a:t>
            </a:r>
            <a:r>
              <a:rPr sz="1200" spc="-10" dirty="0">
                <a:latin typeface="Calibri"/>
                <a:cs typeface="Calibri"/>
              </a:rPr>
              <a:t>de</a:t>
            </a:r>
            <a:r>
              <a:rPr sz="1200" spc="-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R1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R2.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spc="-5" dirty="0">
                <a:latin typeface="Calibri"/>
                <a:cs typeface="Calibri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desi</a:t>
            </a:r>
            <a:r>
              <a:rPr sz="1200" spc="-25" dirty="0">
                <a:latin typeface="Calibri"/>
                <a:cs typeface="Calibri"/>
              </a:rPr>
              <a:t>g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ates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ace</a:t>
            </a:r>
            <a:r>
              <a:rPr sz="1200" spc="-20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nt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R2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R</a:t>
            </a:r>
            <a:r>
              <a:rPr sz="1200" spc="5" dirty="0">
                <a:latin typeface="Calibri"/>
                <a:cs typeface="Calibri"/>
              </a:rPr>
              <a:t>1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spc="-15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d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fin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te</a:t>
            </a:r>
            <a:r>
              <a:rPr sz="1200" spc="-1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so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rce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1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do</a:t>
            </a:r>
            <a:r>
              <a:rPr sz="1200" spc="-10" dirty="0">
                <a:latin typeface="Calibri"/>
                <a:cs typeface="Calibri"/>
              </a:rPr>
              <a:t>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ge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r.</a:t>
            </a:r>
            <a:endParaRPr sz="1200">
              <a:latin typeface="Calibri"/>
              <a:cs typeface="Calibri"/>
            </a:endParaRPr>
          </a:p>
          <a:p>
            <a:pPr marL="469900" marR="216535" indent="-228600">
              <a:lnSpc>
                <a:spcPct val="116599"/>
              </a:lnSpc>
              <a:buFont typeface="Wingdings"/>
              <a:buChar char=""/>
              <a:tabLst>
                <a:tab pos="470534" algn="l"/>
              </a:tabLst>
            </a:pPr>
            <a:r>
              <a:rPr sz="1200" spc="-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cc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onl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20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10" dirty="0">
                <a:latin typeface="Calibri"/>
                <a:cs typeface="Calibri"/>
              </a:rPr>
              <a:t>rmi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ol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nd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ho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1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-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ta</a:t>
            </a:r>
            <a:r>
              <a:rPr sz="1200" spc="-10" dirty="0">
                <a:latin typeface="Calibri"/>
                <a:cs typeface="Calibri"/>
              </a:rPr>
              <a:t>teme</a:t>
            </a:r>
            <a:r>
              <a:rPr sz="1200" spc="-1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1523365">
              <a:lnSpc>
                <a:spcPct val="100000"/>
              </a:lnSpc>
              <a:spcBef>
                <a:spcPts val="250"/>
              </a:spcBef>
            </a:pPr>
            <a:r>
              <a:rPr sz="1200" b="1" dirty="0">
                <a:latin typeface="Calibri"/>
                <a:cs typeface="Calibri"/>
              </a:rPr>
              <a:t>if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(</a:t>
            </a:r>
            <a:r>
              <a:rPr sz="1200" b="1" spc="-5" dirty="0">
                <a:latin typeface="Calibri"/>
                <a:cs typeface="Calibri"/>
              </a:rPr>
              <a:t>P</a:t>
            </a:r>
            <a:r>
              <a:rPr sz="1200" b="1" dirty="0">
                <a:latin typeface="Calibri"/>
                <a:cs typeface="Calibri"/>
              </a:rPr>
              <a:t>=1) </a:t>
            </a:r>
            <a:r>
              <a:rPr sz="1200" b="1" spc="-10" dirty="0">
                <a:latin typeface="Calibri"/>
                <a:cs typeface="Calibri"/>
              </a:rPr>
              <a:t>t</a:t>
            </a:r>
            <a:r>
              <a:rPr sz="1200" b="1" dirty="0">
                <a:latin typeface="Calibri"/>
                <a:cs typeface="Calibri"/>
              </a:rPr>
              <a:t>h</a:t>
            </a:r>
            <a:r>
              <a:rPr sz="1200" b="1" spc="-5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n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R</a:t>
            </a:r>
            <a:r>
              <a:rPr sz="1200" b="1" spc="-10" dirty="0">
                <a:latin typeface="Calibri"/>
                <a:cs typeface="Calibri"/>
              </a:rPr>
              <a:t>2</a:t>
            </a:r>
            <a:r>
              <a:rPr sz="1200" b="1" dirty="0">
                <a:latin typeface="Calibri"/>
                <a:cs typeface="Calibri"/>
              </a:rPr>
              <a:t>←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R</a:t>
            </a:r>
            <a:r>
              <a:rPr sz="1200" b="1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8251" y="3699372"/>
            <a:ext cx="5791200" cy="2219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396240"/>
            <a:ext cx="6952615" cy="0"/>
          </a:xfrm>
          <a:custGeom>
            <a:avLst/>
            <a:gdLst/>
            <a:ahLst/>
            <a:cxnLst/>
            <a:rect l="l" t="t" r="r" b="b"/>
            <a:pathLst>
              <a:path w="6952615">
                <a:moveTo>
                  <a:pt x="0" y="0"/>
                </a:moveTo>
                <a:lnTo>
                  <a:pt x="695248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847" y="399288"/>
            <a:ext cx="0" cy="9984105"/>
          </a:xfrm>
          <a:custGeom>
            <a:avLst/>
            <a:gdLst/>
            <a:ahLst/>
            <a:cxnLst/>
            <a:rect l="l" t="t" r="r" b="b"/>
            <a:pathLst>
              <a:path h="9984105">
                <a:moveTo>
                  <a:pt x="0" y="0"/>
                </a:moveTo>
                <a:lnTo>
                  <a:pt x="0" y="9983723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54240" y="399288"/>
            <a:ext cx="0" cy="9984105"/>
          </a:xfrm>
          <a:custGeom>
            <a:avLst/>
            <a:gdLst/>
            <a:ahLst/>
            <a:cxnLst/>
            <a:rect l="l" t="t" r="r" b="b"/>
            <a:pathLst>
              <a:path h="9984105">
                <a:moveTo>
                  <a:pt x="0" y="0"/>
                </a:moveTo>
                <a:lnTo>
                  <a:pt x="0" y="9983723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800" y="10386059"/>
            <a:ext cx="6952615" cy="0"/>
          </a:xfrm>
          <a:custGeom>
            <a:avLst/>
            <a:gdLst/>
            <a:ahLst/>
            <a:cxnLst/>
            <a:rect l="l" t="t" r="r" b="b"/>
            <a:pathLst>
              <a:path w="6952615">
                <a:moveTo>
                  <a:pt x="0" y="0"/>
                </a:moveTo>
                <a:lnTo>
                  <a:pt x="695248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COMP</a:t>
            </a:r>
            <a:r>
              <a:rPr spc="-15" dirty="0"/>
              <a:t>U</a:t>
            </a:r>
            <a:r>
              <a:rPr dirty="0"/>
              <a:t>T</a:t>
            </a:r>
            <a:r>
              <a:rPr spc="-5" dirty="0"/>
              <a:t>E</a:t>
            </a:r>
            <a:r>
              <a:rPr dirty="0"/>
              <a:t>R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15" dirty="0"/>
              <a:t>R</a:t>
            </a:r>
            <a:r>
              <a:rPr dirty="0"/>
              <a:t>CH</a:t>
            </a:r>
            <a:r>
              <a:rPr spc="-15" dirty="0"/>
              <a:t>I</a:t>
            </a:r>
            <a:r>
              <a:rPr dirty="0"/>
              <a:t>T</a:t>
            </a:r>
            <a:r>
              <a:rPr spc="-5" dirty="0"/>
              <a:t>E</a:t>
            </a:r>
            <a:r>
              <a:rPr spc="-10" dirty="0"/>
              <a:t>C</a:t>
            </a:r>
            <a:r>
              <a:rPr dirty="0"/>
              <a:t>T</a:t>
            </a:r>
            <a:r>
              <a:rPr spc="-10" dirty="0"/>
              <a:t>U</a:t>
            </a:r>
            <a:r>
              <a:rPr spc="-5" dirty="0"/>
              <a:t>R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OR</a:t>
            </a:r>
            <a:r>
              <a:rPr dirty="0"/>
              <a:t>G</a:t>
            </a:r>
            <a:r>
              <a:rPr spc="-10" dirty="0"/>
              <a:t>AN</a:t>
            </a:r>
            <a:r>
              <a:rPr spc="-5" dirty="0"/>
              <a:t>IZA</a:t>
            </a:r>
            <a:r>
              <a:rPr dirty="0"/>
              <a:t>T</a:t>
            </a:r>
            <a:r>
              <a:rPr spc="-5" dirty="0"/>
              <a:t>I</a:t>
            </a:r>
            <a:r>
              <a:rPr spc="-15" dirty="0"/>
              <a:t>O</a:t>
            </a:r>
            <a:r>
              <a:rPr dirty="0"/>
              <a:t>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dirty="0"/>
              <a:t>Pa</a:t>
            </a:r>
            <a:r>
              <a:rPr spc="-10" dirty="0"/>
              <a:t>g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7136" y="458216"/>
            <a:ext cx="6303010" cy="2327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Wingdings"/>
              <a:buChar char=""/>
              <a:tabLst>
                <a:tab pos="276860" algn="l"/>
              </a:tabLst>
            </a:pP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tro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ignal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era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tro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se</a:t>
            </a:r>
            <a:r>
              <a:rPr sz="1200" spc="-20" dirty="0">
                <a:latin typeface="Calibri"/>
                <a:cs typeface="Calibri"/>
              </a:rPr>
              <a:t>c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241300" marR="5080" indent="-228600">
              <a:lnSpc>
                <a:spcPct val="116700"/>
              </a:lnSpc>
              <a:spcBef>
                <a:spcPts val="10"/>
              </a:spcBef>
              <a:buFont typeface="Wingdings"/>
              <a:buChar char=""/>
              <a:tabLst>
                <a:tab pos="241300" algn="l"/>
              </a:tabLst>
            </a:pPr>
            <a:r>
              <a:rPr sz="1200" spc="-10" dirty="0">
                <a:latin typeface="Calibri"/>
                <a:cs typeface="Calibri"/>
              </a:rPr>
              <a:t>We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s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ar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tro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var</a:t>
            </a:r>
            <a:r>
              <a:rPr sz="1200" spc="-20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0" dirty="0">
                <a:latin typeface="Calibri"/>
                <a:cs typeface="Calibri"/>
              </a:rPr>
              <a:t>st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ra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op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ra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eci</a:t>
            </a:r>
            <a:r>
              <a:rPr sz="1200" dirty="0">
                <a:latin typeface="Calibri"/>
                <a:cs typeface="Calibri"/>
              </a:rPr>
              <a:t>fy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b="1" i="1" spc="-10" dirty="0">
                <a:latin typeface="Calibri"/>
                <a:cs typeface="Calibri"/>
              </a:rPr>
              <a:t>Co</a:t>
            </a:r>
            <a:r>
              <a:rPr sz="1200" b="1" i="1" dirty="0">
                <a:latin typeface="Calibri"/>
                <a:cs typeface="Calibri"/>
              </a:rPr>
              <a:t>ntr</a:t>
            </a:r>
            <a:r>
              <a:rPr sz="1200" b="1" i="1" spc="-10" dirty="0">
                <a:latin typeface="Calibri"/>
                <a:cs typeface="Calibri"/>
              </a:rPr>
              <a:t>o</a:t>
            </a:r>
            <a:r>
              <a:rPr sz="1200" b="1" i="1" spc="-5" dirty="0">
                <a:latin typeface="Calibri"/>
                <a:cs typeface="Calibri"/>
              </a:rPr>
              <a:t>l</a:t>
            </a:r>
            <a:r>
              <a:rPr sz="1200" b="1" i="1" spc="-5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Calibri"/>
                <a:cs typeface="Calibri"/>
              </a:rPr>
              <a:t>Fun</a:t>
            </a:r>
            <a:r>
              <a:rPr sz="1200" b="1" i="1" spc="-5" dirty="0">
                <a:latin typeface="Calibri"/>
                <a:cs typeface="Calibri"/>
              </a:rPr>
              <a:t>ct</a:t>
            </a:r>
            <a:r>
              <a:rPr sz="1200" b="1" i="1" dirty="0">
                <a:latin typeface="Calibri"/>
                <a:cs typeface="Calibri"/>
              </a:rPr>
              <a:t>i</a:t>
            </a:r>
            <a:r>
              <a:rPr sz="1200" b="1" i="1" spc="-10" dirty="0">
                <a:latin typeface="Calibri"/>
                <a:cs typeface="Calibri"/>
              </a:rPr>
              <a:t>o</a:t>
            </a:r>
            <a:r>
              <a:rPr sz="1200" b="1" i="1" dirty="0">
                <a:latin typeface="Calibri"/>
                <a:cs typeface="Calibri"/>
              </a:rPr>
              <a:t>n.</a:t>
            </a:r>
            <a:endParaRPr sz="1200">
              <a:latin typeface="Calibri"/>
              <a:cs typeface="Calibri"/>
            </a:endParaRPr>
          </a:p>
          <a:p>
            <a:pPr marL="276225" indent="-263525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276860" algn="l"/>
              </a:tabLst>
            </a:pPr>
            <a:r>
              <a:rPr sz="1200" spc="-5" dirty="0">
                <a:latin typeface="Calibri"/>
                <a:cs typeface="Calibri"/>
              </a:rPr>
              <a:t>Co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ol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ol</a:t>
            </a:r>
            <a:r>
              <a:rPr sz="1200" spc="-10" dirty="0">
                <a:latin typeface="Calibri"/>
                <a:cs typeface="Calibri"/>
              </a:rPr>
              <a:t>ea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v</a:t>
            </a:r>
            <a:r>
              <a:rPr sz="1200" spc="-2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ria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10" dirty="0">
                <a:latin typeface="Calibri"/>
                <a:cs typeface="Calibri"/>
              </a:rPr>
              <a:t>q</a:t>
            </a:r>
            <a:r>
              <a:rPr sz="1200" dirty="0">
                <a:latin typeface="Calibri"/>
                <a:cs typeface="Calibri"/>
              </a:rPr>
              <a:t>ual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0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1.</a:t>
            </a:r>
            <a:endParaRPr sz="1200">
              <a:latin typeface="Calibri"/>
              <a:cs typeface="Calibri"/>
            </a:endParaRPr>
          </a:p>
          <a:p>
            <a:pPr marL="276225" indent="-26352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276860" algn="l"/>
              </a:tabLst>
            </a:pP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ol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0" dirty="0">
                <a:latin typeface="Calibri"/>
                <a:cs typeface="Calibri"/>
              </a:rPr>
              <a:t>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ta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0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endParaRPr sz="1200">
              <a:latin typeface="Calibri"/>
              <a:cs typeface="Calibri"/>
            </a:endParaRPr>
          </a:p>
          <a:p>
            <a:pPr marL="2070100">
              <a:lnSpc>
                <a:spcPct val="100000"/>
              </a:lnSpc>
              <a:spcBef>
                <a:spcPts val="240"/>
              </a:spcBef>
            </a:pPr>
            <a:r>
              <a:rPr sz="1200" b="1" spc="-5" dirty="0">
                <a:latin typeface="Calibri"/>
                <a:cs typeface="Calibri"/>
              </a:rPr>
              <a:t>P</a:t>
            </a:r>
            <a:r>
              <a:rPr sz="1200" b="1" dirty="0">
                <a:latin typeface="Calibri"/>
                <a:cs typeface="Calibri"/>
              </a:rPr>
              <a:t>: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Calibri"/>
                <a:cs typeface="Calibri"/>
              </a:rPr>
              <a:t>R</a:t>
            </a:r>
            <a:r>
              <a:rPr sz="1200" b="1" dirty="0">
                <a:latin typeface="Calibri"/>
                <a:cs typeface="Calibri"/>
              </a:rPr>
              <a:t>2←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R</a:t>
            </a:r>
            <a:r>
              <a:rPr sz="1200" b="1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  <a:p>
            <a:pPr marL="241300" marR="544195" indent="-228600">
              <a:lnSpc>
                <a:spcPct val="116700"/>
              </a:lnSpc>
              <a:spcBef>
                <a:spcPts val="10"/>
              </a:spcBef>
              <a:buFont typeface="Wingdings"/>
              <a:buChar char=""/>
              <a:tabLst>
                <a:tab pos="276860" algn="l"/>
              </a:tabLst>
            </a:pPr>
            <a:r>
              <a:rPr sz="1200" spc="-5" dirty="0">
                <a:latin typeface="Calibri"/>
                <a:cs typeface="Calibri"/>
              </a:rPr>
              <a:t>Co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ol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co</a:t>
            </a:r>
            <a:r>
              <a:rPr sz="1200" dirty="0">
                <a:latin typeface="Calibri"/>
                <a:cs typeface="Calibri"/>
              </a:rPr>
              <a:t>nd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te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mi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im</a:t>
            </a:r>
            <a:r>
              <a:rPr sz="1200" spc="5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execut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har</a:t>
            </a:r>
            <a:r>
              <a:rPr sz="1200" spc="5" dirty="0">
                <a:latin typeface="Calibri"/>
                <a:cs typeface="Calibri"/>
              </a:rPr>
              <a:t>d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spc="-10" dirty="0">
                <a:latin typeface="Calibri"/>
                <a:cs typeface="Calibri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onl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P=</a:t>
            </a:r>
            <a:r>
              <a:rPr sz="1200" dirty="0">
                <a:latin typeface="Calibri"/>
                <a:cs typeface="Calibri"/>
              </a:rPr>
              <a:t>1.</a:t>
            </a:r>
            <a:endParaRPr sz="1200">
              <a:latin typeface="Calibri"/>
              <a:cs typeface="Calibri"/>
            </a:endParaRPr>
          </a:p>
          <a:p>
            <a:pPr marL="241300" marR="444500" indent="-228600">
              <a:lnSpc>
                <a:spcPts val="1689"/>
              </a:lnSpc>
              <a:spcBef>
                <a:spcPts val="85"/>
              </a:spcBef>
              <a:buFont typeface="Wingdings"/>
              <a:buChar char=""/>
              <a:tabLst>
                <a:tab pos="241300" algn="l"/>
              </a:tabLst>
            </a:pPr>
            <a:r>
              <a:rPr sz="1200" spc="-15" dirty="0">
                <a:latin typeface="Calibri"/>
                <a:cs typeface="Calibri"/>
              </a:rPr>
              <a:t>Eve</a:t>
            </a:r>
            <a:r>
              <a:rPr sz="1200" spc="-5" dirty="0">
                <a:latin typeface="Calibri"/>
                <a:cs typeface="Calibri"/>
              </a:rPr>
              <a:t>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atem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r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0" dirty="0">
                <a:latin typeface="Calibri"/>
                <a:cs typeface="Calibri"/>
              </a:rPr>
              <a:t>st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ra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no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im</a:t>
            </a:r>
            <a:r>
              <a:rPr sz="1200" spc="5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spc="-10" dirty="0">
                <a:latin typeface="Calibri"/>
                <a:cs typeface="Calibri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im</a:t>
            </a:r>
            <a:r>
              <a:rPr sz="1200" spc="5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em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er.</a:t>
            </a:r>
            <a:endParaRPr sz="1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0"/>
              </a:spcBef>
              <a:buFont typeface="Wingdings"/>
              <a:buChar char=""/>
              <a:tabLst>
                <a:tab pos="241300" algn="l"/>
              </a:tabLst>
            </a:pPr>
            <a:r>
              <a:rPr sz="1200" spc="-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igu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4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10" dirty="0">
                <a:latin typeface="Calibri"/>
                <a:cs typeface="Calibri"/>
              </a:rPr>
              <a:t>2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ho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bl</a:t>
            </a:r>
            <a:r>
              <a:rPr sz="1200" spc="-10" dirty="0">
                <a:latin typeface="Calibri"/>
                <a:cs typeface="Calibri"/>
              </a:rPr>
              <a:t>ock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di</a:t>
            </a:r>
            <a:r>
              <a:rPr sz="1200" spc="-10" dirty="0">
                <a:latin typeface="Calibri"/>
                <a:cs typeface="Calibri"/>
              </a:rPr>
              <a:t>agram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de</a:t>
            </a:r>
            <a:r>
              <a:rPr sz="1200" spc="-5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ra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rom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R1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2.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130" y="7638684"/>
            <a:ext cx="6362700" cy="2112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Wingdings"/>
              <a:buChar char=""/>
              <a:tabLst>
                <a:tab pos="276860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R1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ect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R2.</a:t>
            </a:r>
            <a:endParaRPr sz="1200">
              <a:latin typeface="Calibri"/>
              <a:cs typeface="Calibri"/>
            </a:endParaRPr>
          </a:p>
          <a:p>
            <a:pPr marL="241300" marR="220345" indent="-228600">
              <a:lnSpc>
                <a:spcPts val="1689"/>
              </a:lnSpc>
              <a:spcBef>
                <a:spcPts val="90"/>
              </a:spcBef>
              <a:buFont typeface="Wingdings"/>
              <a:buChar char=""/>
              <a:tabLst>
                <a:tab pos="241300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et</a:t>
            </a:r>
            <a:r>
              <a:rPr sz="1200" spc="-5" dirty="0">
                <a:latin typeface="Calibri"/>
                <a:cs typeface="Calibri"/>
              </a:rPr>
              <a:t>ter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ill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se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ndi</a:t>
            </a:r>
            <a:r>
              <a:rPr sz="1200" spc="-10" dirty="0">
                <a:latin typeface="Calibri"/>
                <a:cs typeface="Calibri"/>
              </a:rPr>
              <a:t>cate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um</a:t>
            </a: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ter.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ac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act</a:t>
            </a:r>
            <a:r>
              <a:rPr sz="1200" dirty="0">
                <a:latin typeface="Calibri"/>
                <a:cs typeface="Calibri"/>
              </a:rPr>
              <a:t>ual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nu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k</a:t>
            </a:r>
            <a:r>
              <a:rPr sz="1200" dirty="0">
                <a:latin typeface="Calibri"/>
                <a:cs typeface="Calibri"/>
              </a:rPr>
              <a:t>no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n.</a:t>
            </a:r>
            <a:endParaRPr sz="1200">
              <a:latin typeface="Calibri"/>
              <a:cs typeface="Calibri"/>
            </a:endParaRPr>
          </a:p>
          <a:p>
            <a:pPr marL="276225" indent="-263525">
              <a:lnSpc>
                <a:spcPct val="100000"/>
              </a:lnSpc>
              <a:spcBef>
                <a:spcPts val="140"/>
              </a:spcBef>
              <a:buFont typeface="Wingdings"/>
              <a:buChar char=""/>
              <a:tabLst>
                <a:tab pos="276860" algn="l"/>
              </a:tabLst>
            </a:pPr>
            <a:r>
              <a:rPr sz="1200" spc="-10" dirty="0">
                <a:latin typeface="Calibri"/>
                <a:cs typeface="Calibri"/>
              </a:rPr>
              <a:t>Regist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R2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has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spc="1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pu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act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v</a:t>
            </a:r>
            <a:r>
              <a:rPr sz="1200" spc="-2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tro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vari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bl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P.</a:t>
            </a:r>
            <a:endParaRPr sz="1200">
              <a:latin typeface="Calibri"/>
              <a:cs typeface="Calibri"/>
            </a:endParaRPr>
          </a:p>
          <a:p>
            <a:pPr marL="241300" marR="155575" indent="-228600">
              <a:lnSpc>
                <a:spcPts val="1689"/>
              </a:lnSpc>
              <a:spcBef>
                <a:spcPts val="85"/>
              </a:spcBef>
              <a:buFont typeface="Wingdings"/>
              <a:buChar char=""/>
              <a:tabLst>
                <a:tab pos="276860" algn="l"/>
              </a:tabLst>
            </a:pPr>
            <a:r>
              <a:rPr sz="1200" spc="-5" dirty="0">
                <a:latin typeface="Calibri"/>
                <a:cs typeface="Calibri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assu</a:t>
            </a:r>
            <a:r>
              <a:rPr sz="1200" spc="-10" dirty="0">
                <a:latin typeface="Calibri"/>
                <a:cs typeface="Calibri"/>
              </a:rPr>
              <a:t>m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tro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vari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s</a:t>
            </a:r>
            <a:r>
              <a:rPr sz="1200" spc="-30" dirty="0">
                <a:latin typeface="Calibri"/>
                <a:cs typeface="Calibri"/>
              </a:rPr>
              <a:t>y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iz</a:t>
            </a:r>
            <a:r>
              <a:rPr sz="1200" spc="-10" dirty="0">
                <a:latin typeface="Calibri"/>
                <a:cs typeface="Calibri"/>
              </a:rPr>
              <a:t>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sam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5" dirty="0">
                <a:latin typeface="Calibri"/>
                <a:cs typeface="Calibri"/>
              </a:rPr>
              <a:t>oc</a:t>
            </a:r>
            <a:r>
              <a:rPr sz="1200" spc="-10" dirty="0">
                <a:latin typeface="Calibri"/>
                <a:cs typeface="Calibri"/>
              </a:rPr>
              <a:t>k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ppl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er.</a:t>
            </a:r>
            <a:endParaRPr sz="1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0"/>
              </a:spcBef>
              <a:buFont typeface="Wingdings"/>
              <a:buChar char=""/>
              <a:tabLst>
                <a:tab pos="241300" algn="l"/>
              </a:tabLst>
            </a:pPr>
            <a:r>
              <a:rPr sz="1200" spc="-10" dirty="0">
                <a:latin typeface="Calibri"/>
                <a:cs typeface="Calibri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ho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mi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agram,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act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v</a:t>
            </a:r>
            <a:r>
              <a:rPr sz="1200" spc="-25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tro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sect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ri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d</a:t>
            </a:r>
            <a:r>
              <a:rPr sz="1200" spc="-10" dirty="0">
                <a:latin typeface="Calibri"/>
                <a:cs typeface="Calibri"/>
              </a:rPr>
              <a:t>ge</a:t>
            </a:r>
            <a:endParaRPr sz="1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50"/>
              </a:spcBef>
            </a:pPr>
            <a:r>
              <a:rPr sz="1200" dirty="0">
                <a:latin typeface="Calibri"/>
                <a:cs typeface="Calibri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5" dirty="0">
                <a:latin typeface="Calibri"/>
                <a:cs typeface="Calibri"/>
              </a:rPr>
              <a:t>oc</a:t>
            </a:r>
            <a:r>
              <a:rPr sz="1200" spc="-10" dirty="0">
                <a:latin typeface="Calibri"/>
                <a:cs typeface="Calibri"/>
              </a:rPr>
              <a:t>k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pul</a:t>
            </a:r>
            <a:r>
              <a:rPr sz="1200" spc="-10" dirty="0">
                <a:latin typeface="Calibri"/>
                <a:cs typeface="Calibri"/>
              </a:rPr>
              <a:t>se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Calibri"/>
                <a:cs typeface="Calibri"/>
              </a:rPr>
              <a:t>t</a:t>
            </a:r>
            <a:r>
              <a:rPr sz="1200" i="1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241300" marR="5080" indent="-228600">
              <a:lnSpc>
                <a:spcPct val="116700"/>
              </a:lnSpc>
              <a:buFont typeface="Wingdings"/>
              <a:buChar char=""/>
              <a:tabLst>
                <a:tab pos="241300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ext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po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ve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ra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5" dirty="0">
                <a:latin typeface="Calibri"/>
                <a:cs typeface="Calibri"/>
              </a:rPr>
              <a:t>oc</a:t>
            </a:r>
            <a:r>
              <a:rPr sz="1200" spc="-10" dirty="0">
                <a:latin typeface="Calibri"/>
                <a:cs typeface="Calibri"/>
              </a:rPr>
              <a:t>k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Calibri"/>
                <a:cs typeface="Calibri"/>
              </a:rPr>
              <a:t>t</a:t>
            </a:r>
            <a:r>
              <a:rPr sz="1200" i="1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+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1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ad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R2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oa</a:t>
            </a:r>
            <a:r>
              <a:rPr sz="1200" spc="-10" dirty="0">
                <a:latin typeface="Calibri"/>
                <a:cs typeface="Calibri"/>
              </a:rPr>
              <a:t>ded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egis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para</a:t>
            </a:r>
            <a:r>
              <a:rPr sz="1200" spc="-10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lel.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8344" y="3568201"/>
            <a:ext cx="4797670" cy="3291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396240"/>
            <a:ext cx="6952615" cy="0"/>
          </a:xfrm>
          <a:custGeom>
            <a:avLst/>
            <a:gdLst/>
            <a:ahLst/>
            <a:cxnLst/>
            <a:rect l="l" t="t" r="r" b="b"/>
            <a:pathLst>
              <a:path w="6952615">
                <a:moveTo>
                  <a:pt x="0" y="0"/>
                </a:moveTo>
                <a:lnTo>
                  <a:pt x="695248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847" y="399288"/>
            <a:ext cx="0" cy="9984105"/>
          </a:xfrm>
          <a:custGeom>
            <a:avLst/>
            <a:gdLst/>
            <a:ahLst/>
            <a:cxnLst/>
            <a:rect l="l" t="t" r="r" b="b"/>
            <a:pathLst>
              <a:path h="9984105">
                <a:moveTo>
                  <a:pt x="0" y="0"/>
                </a:moveTo>
                <a:lnTo>
                  <a:pt x="0" y="9983723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54240" y="399288"/>
            <a:ext cx="0" cy="9984105"/>
          </a:xfrm>
          <a:custGeom>
            <a:avLst/>
            <a:gdLst/>
            <a:ahLst/>
            <a:cxnLst/>
            <a:rect l="l" t="t" r="r" b="b"/>
            <a:pathLst>
              <a:path h="9984105">
                <a:moveTo>
                  <a:pt x="0" y="0"/>
                </a:moveTo>
                <a:lnTo>
                  <a:pt x="0" y="9983723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800" y="10386059"/>
            <a:ext cx="6952615" cy="0"/>
          </a:xfrm>
          <a:custGeom>
            <a:avLst/>
            <a:gdLst/>
            <a:ahLst/>
            <a:cxnLst/>
            <a:rect l="l" t="t" r="r" b="b"/>
            <a:pathLst>
              <a:path w="6952615">
                <a:moveTo>
                  <a:pt x="0" y="0"/>
                </a:moveTo>
                <a:lnTo>
                  <a:pt x="695248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COMP</a:t>
            </a:r>
            <a:r>
              <a:rPr spc="-15" dirty="0"/>
              <a:t>U</a:t>
            </a:r>
            <a:r>
              <a:rPr dirty="0"/>
              <a:t>T</a:t>
            </a:r>
            <a:r>
              <a:rPr spc="-5" dirty="0"/>
              <a:t>E</a:t>
            </a:r>
            <a:r>
              <a:rPr dirty="0"/>
              <a:t>R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15" dirty="0"/>
              <a:t>R</a:t>
            </a:r>
            <a:r>
              <a:rPr dirty="0"/>
              <a:t>CH</a:t>
            </a:r>
            <a:r>
              <a:rPr spc="-15" dirty="0"/>
              <a:t>I</a:t>
            </a:r>
            <a:r>
              <a:rPr dirty="0"/>
              <a:t>T</a:t>
            </a:r>
            <a:r>
              <a:rPr spc="-5" dirty="0"/>
              <a:t>E</a:t>
            </a:r>
            <a:r>
              <a:rPr spc="-10" dirty="0"/>
              <a:t>C</a:t>
            </a:r>
            <a:r>
              <a:rPr dirty="0"/>
              <a:t>T</a:t>
            </a:r>
            <a:r>
              <a:rPr spc="-10" dirty="0"/>
              <a:t>U</a:t>
            </a:r>
            <a:r>
              <a:rPr spc="-5" dirty="0"/>
              <a:t>R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OR</a:t>
            </a:r>
            <a:r>
              <a:rPr dirty="0"/>
              <a:t>G</a:t>
            </a:r>
            <a:r>
              <a:rPr spc="-10" dirty="0"/>
              <a:t>AN</a:t>
            </a:r>
            <a:r>
              <a:rPr spc="-5" dirty="0"/>
              <a:t>IZA</a:t>
            </a:r>
            <a:r>
              <a:rPr dirty="0"/>
              <a:t>T</a:t>
            </a:r>
            <a:r>
              <a:rPr spc="-5" dirty="0"/>
              <a:t>I</a:t>
            </a:r>
            <a:r>
              <a:rPr spc="-15" dirty="0"/>
              <a:t>O</a:t>
            </a:r>
            <a:r>
              <a:rPr dirty="0"/>
              <a:t>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dirty="0"/>
              <a:t>Pa</a:t>
            </a:r>
            <a:r>
              <a:rPr spc="-10" dirty="0"/>
              <a:t>g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7146" y="458216"/>
            <a:ext cx="6292850" cy="1257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17500"/>
              </a:lnSpc>
              <a:buFont typeface="Wingdings"/>
              <a:buChar char=""/>
              <a:tabLst>
                <a:tab pos="241300" algn="l"/>
              </a:tabLst>
            </a:pP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may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go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ack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0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me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Calibri"/>
                <a:cs typeface="Calibri"/>
              </a:rPr>
              <a:t>t</a:t>
            </a:r>
            <a:r>
              <a:rPr sz="1200" i="1" spc="-10" dirty="0">
                <a:latin typeface="Calibri"/>
                <a:cs typeface="Calibri"/>
              </a:rPr>
              <a:t>+</a:t>
            </a:r>
            <a:r>
              <a:rPr sz="1200" spc="-5" dirty="0">
                <a:latin typeface="Calibri"/>
                <a:cs typeface="Calibri"/>
              </a:rPr>
              <a:t>1;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erwi</a:t>
            </a:r>
            <a:r>
              <a:rPr sz="1200" spc="-5" dirty="0">
                <a:latin typeface="Calibri"/>
                <a:cs typeface="Calibri"/>
              </a:rPr>
              <a:t>se,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cc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spc="5" dirty="0">
                <a:latin typeface="Calibri"/>
                <a:cs typeface="Calibri"/>
              </a:rPr>
              <a:t>i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every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cl</a:t>
            </a:r>
            <a:r>
              <a:rPr sz="1200" spc="-15" dirty="0">
                <a:latin typeface="Calibri"/>
                <a:cs typeface="Calibri"/>
              </a:rPr>
              <a:t>oc</a:t>
            </a:r>
            <a:r>
              <a:rPr sz="1200" spc="-10" dirty="0">
                <a:latin typeface="Calibri"/>
                <a:cs typeface="Calibri"/>
              </a:rPr>
              <a:t>k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pul</a:t>
            </a:r>
            <a:r>
              <a:rPr sz="1200" spc="-10" dirty="0">
                <a:latin typeface="Calibri"/>
                <a:cs typeface="Calibri"/>
              </a:rPr>
              <a:t>se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hil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ma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act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ve.</a:t>
            </a:r>
            <a:endParaRPr sz="1200">
              <a:latin typeface="Calibri"/>
              <a:cs typeface="Calibri"/>
            </a:endParaRPr>
          </a:p>
          <a:p>
            <a:pPr marL="241300" marR="112395" indent="-228600">
              <a:lnSpc>
                <a:spcPts val="1689"/>
              </a:lnSpc>
              <a:spcBef>
                <a:spcPts val="85"/>
              </a:spcBef>
              <a:buFont typeface="Wingdings"/>
              <a:buChar char=""/>
              <a:tabLst>
                <a:tab pos="241300" algn="l"/>
              </a:tabLst>
            </a:pPr>
            <a:r>
              <a:rPr sz="1200" spc="-15" dirty="0">
                <a:latin typeface="Calibri"/>
                <a:cs typeface="Calibri"/>
              </a:rPr>
              <a:t>Eve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ugh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tr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ondi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ec</a:t>
            </a:r>
            <a:r>
              <a:rPr sz="1200" spc="-25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mes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act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ve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j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fter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Calibri"/>
                <a:cs typeface="Calibri"/>
              </a:rPr>
              <a:t>t,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ac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ual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do</a:t>
            </a:r>
            <a:r>
              <a:rPr sz="1200" spc="-10" dirty="0">
                <a:latin typeface="Calibri"/>
                <a:cs typeface="Calibri"/>
              </a:rPr>
              <a:t>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no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cc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0" dirty="0">
                <a:latin typeface="Calibri"/>
                <a:cs typeface="Calibri"/>
              </a:rPr>
              <a:t>st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ggere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Calibri"/>
                <a:cs typeface="Calibri"/>
              </a:rPr>
              <a:t>x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ve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5" dirty="0">
                <a:latin typeface="Calibri"/>
                <a:cs typeface="Calibri"/>
              </a:rPr>
              <a:t>oc</a:t>
            </a:r>
            <a:r>
              <a:rPr sz="1200" spc="-10" dirty="0">
                <a:latin typeface="Calibri"/>
                <a:cs typeface="Calibri"/>
              </a:rPr>
              <a:t>k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  <a:p>
            <a:pPr marL="276225">
              <a:lnSpc>
                <a:spcPct val="100000"/>
              </a:lnSpc>
              <a:spcBef>
                <a:spcPts val="140"/>
              </a:spcBef>
            </a:pPr>
            <a:r>
              <a:rPr sz="1200" i="1" spc="-5" dirty="0">
                <a:latin typeface="Calibri"/>
                <a:cs typeface="Calibri"/>
              </a:rPr>
              <a:t>t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+</a:t>
            </a:r>
            <a:r>
              <a:rPr sz="1200" dirty="0">
                <a:latin typeface="Calibri"/>
                <a:cs typeface="Calibri"/>
              </a:rPr>
              <a:t>1.</a:t>
            </a:r>
            <a:endParaRPr sz="1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241300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basi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sy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ols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0" dirty="0">
                <a:latin typeface="Calibri"/>
                <a:cs typeface="Calibri"/>
              </a:rPr>
              <a:t>st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li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belo</a:t>
            </a:r>
            <a:r>
              <a:rPr sz="1200" spc="-10" dirty="0">
                <a:latin typeface="Calibri"/>
                <a:cs typeface="Calibri"/>
              </a:rPr>
              <a:t>w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227" y="3826893"/>
            <a:ext cx="6535420" cy="4368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228600">
              <a:lnSpc>
                <a:spcPct val="100000"/>
              </a:lnSpc>
              <a:buFont typeface="Wingdings"/>
              <a:buChar char=""/>
              <a:tabLst>
                <a:tab pos="470534" algn="l"/>
              </a:tabLst>
            </a:pP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mma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s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s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ra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mo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ons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exec</a:t>
            </a:r>
            <a:r>
              <a:rPr sz="1200" spc="-20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at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sam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m</a:t>
            </a:r>
            <a:r>
              <a:rPr sz="1200" spc="25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tem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50"/>
              </a:spcBef>
              <a:tabLst>
                <a:tab pos="1866264" algn="l"/>
              </a:tabLst>
            </a:pPr>
            <a:r>
              <a:rPr sz="1200" b="1" dirty="0">
                <a:latin typeface="Calibri"/>
                <a:cs typeface="Calibri"/>
              </a:rPr>
              <a:t>T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:</a:t>
            </a:r>
            <a:r>
              <a:rPr sz="1200" b="1" spc="-5" dirty="0">
                <a:latin typeface="Calibri"/>
                <a:cs typeface="Calibri"/>
              </a:rPr>
              <a:t> R</a:t>
            </a:r>
            <a:r>
              <a:rPr sz="1200" b="1" dirty="0">
                <a:latin typeface="Calibri"/>
                <a:cs typeface="Calibri"/>
              </a:rPr>
              <a:t>2← R1,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R</a:t>
            </a:r>
            <a:r>
              <a:rPr sz="1200" b="1" spc="-10" dirty="0">
                <a:latin typeface="Calibri"/>
                <a:cs typeface="Calibri"/>
              </a:rPr>
              <a:t>1</a:t>
            </a:r>
            <a:r>
              <a:rPr sz="1200" b="1" dirty="0">
                <a:latin typeface="Calibri"/>
                <a:cs typeface="Calibri"/>
              </a:rPr>
              <a:t>←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R</a:t>
            </a:r>
            <a:r>
              <a:rPr sz="1200" b="1" dirty="0">
                <a:latin typeface="Calibri"/>
                <a:cs typeface="Calibri"/>
              </a:rPr>
              <a:t>2	</a:t>
            </a:r>
            <a:r>
              <a:rPr sz="1200" spc="-5" dirty="0">
                <a:latin typeface="Calibri"/>
                <a:cs typeface="Calibri"/>
              </a:rPr>
              <a:t>(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x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ha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ge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marL="469900" marR="5080">
              <a:lnSpc>
                <a:spcPts val="1689"/>
              </a:lnSpc>
              <a:spcBef>
                <a:spcPts val="85"/>
              </a:spcBef>
            </a:pPr>
            <a:r>
              <a:rPr sz="1200" dirty="0">
                <a:latin typeface="Calibri"/>
                <a:cs typeface="Calibri"/>
              </a:rPr>
              <a:t>d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tes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op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ex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ges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te</a:t>
            </a:r>
            <a:r>
              <a:rPr sz="1200" spc="-1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rgis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uri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mon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5" dirty="0">
                <a:latin typeface="Calibri"/>
                <a:cs typeface="Calibri"/>
              </a:rPr>
              <a:t>oc</a:t>
            </a:r>
            <a:r>
              <a:rPr sz="1200" spc="-10" dirty="0">
                <a:latin typeface="Calibri"/>
                <a:cs typeface="Calibri"/>
              </a:rPr>
              <a:t>k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pul</a:t>
            </a:r>
            <a:r>
              <a:rPr sz="1200" spc="-15" dirty="0">
                <a:latin typeface="Calibri"/>
                <a:cs typeface="Calibri"/>
              </a:rPr>
              <a:t>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ro</a:t>
            </a:r>
            <a:r>
              <a:rPr sz="1200" dirty="0">
                <a:latin typeface="Calibri"/>
                <a:cs typeface="Calibri"/>
              </a:rPr>
              <a:t>vid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T=</a:t>
            </a:r>
            <a:r>
              <a:rPr sz="1200" spc="-5" dirty="0">
                <a:latin typeface="Calibri"/>
                <a:cs typeface="Calibri"/>
              </a:rPr>
              <a:t>1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u="heavy" dirty="0">
                <a:latin typeface="Calibri"/>
                <a:cs typeface="Calibri"/>
              </a:rPr>
              <a:t>Bus</a:t>
            </a:r>
            <a:r>
              <a:rPr sz="1400" b="1" u="heavy" spc="-5" dirty="0">
                <a:latin typeface="Calibri"/>
                <a:cs typeface="Calibri"/>
              </a:rPr>
              <a:t> </a:t>
            </a:r>
            <a:r>
              <a:rPr sz="1400" b="1" u="heavy" spc="-10" dirty="0">
                <a:latin typeface="Calibri"/>
                <a:cs typeface="Calibri"/>
              </a:rPr>
              <a:t>a</a:t>
            </a:r>
            <a:r>
              <a:rPr sz="1400" b="1" u="heavy" dirty="0">
                <a:latin typeface="Calibri"/>
                <a:cs typeface="Calibri"/>
              </a:rPr>
              <a:t>nd</a:t>
            </a:r>
            <a:r>
              <a:rPr sz="1400" b="1" u="heavy" spc="-5" dirty="0">
                <a:latin typeface="Calibri"/>
                <a:cs typeface="Calibri"/>
              </a:rPr>
              <a:t> Me</a:t>
            </a:r>
            <a:r>
              <a:rPr sz="1400" b="1" u="heavy" spc="-15" dirty="0">
                <a:latin typeface="Calibri"/>
                <a:cs typeface="Calibri"/>
              </a:rPr>
              <a:t>m</a:t>
            </a:r>
            <a:r>
              <a:rPr sz="1400" b="1" u="heavy" dirty="0">
                <a:latin typeface="Calibri"/>
                <a:cs typeface="Calibri"/>
              </a:rPr>
              <a:t>ory</a:t>
            </a:r>
            <a:r>
              <a:rPr sz="1400" b="1" u="heavy" spc="-15" dirty="0">
                <a:latin typeface="Calibri"/>
                <a:cs typeface="Calibri"/>
              </a:rPr>
              <a:t> </a:t>
            </a:r>
            <a:r>
              <a:rPr sz="1400" b="1" u="heavy" spc="-5" dirty="0">
                <a:latin typeface="Calibri"/>
                <a:cs typeface="Calibri"/>
              </a:rPr>
              <a:t>T</a:t>
            </a:r>
            <a:r>
              <a:rPr sz="1400" b="1" u="heavy" spc="-10" dirty="0">
                <a:latin typeface="Calibri"/>
                <a:cs typeface="Calibri"/>
              </a:rPr>
              <a:t>ra</a:t>
            </a:r>
            <a:r>
              <a:rPr sz="1400" b="1" u="heavy" dirty="0">
                <a:latin typeface="Calibri"/>
                <a:cs typeface="Calibri"/>
              </a:rPr>
              <a:t>ns</a:t>
            </a:r>
            <a:r>
              <a:rPr sz="1400" b="1" u="heavy" spc="-5" dirty="0">
                <a:latin typeface="Calibri"/>
                <a:cs typeface="Calibri"/>
              </a:rPr>
              <a:t>f</a:t>
            </a:r>
            <a:r>
              <a:rPr sz="1400" b="1" u="heavy" spc="-15" dirty="0">
                <a:latin typeface="Calibri"/>
                <a:cs typeface="Calibri"/>
              </a:rPr>
              <a:t>e</a:t>
            </a:r>
            <a:r>
              <a:rPr sz="1400" b="1" u="heavy" dirty="0">
                <a:latin typeface="Calibri"/>
                <a:cs typeface="Calibri"/>
              </a:rPr>
              <a:t>rs:</a:t>
            </a:r>
            <a:endParaRPr sz="1400">
              <a:latin typeface="Calibri"/>
              <a:cs typeface="Calibri"/>
            </a:endParaRPr>
          </a:p>
          <a:p>
            <a:pPr marL="469900" marR="282575" indent="-228600">
              <a:lnSpc>
                <a:spcPct val="117600"/>
              </a:lnSpc>
              <a:spcBef>
                <a:spcPts val="1025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mo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eff</a:t>
            </a:r>
            <a:r>
              <a:rPr sz="1200" spc="-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ci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scheme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ra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err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nf</a:t>
            </a:r>
            <a:r>
              <a:rPr sz="1200" spc="-10" dirty="0">
                <a:latin typeface="Calibri"/>
                <a:cs typeface="Calibri"/>
              </a:rPr>
              <a:t>ormat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egis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i="1" spc="-10" dirty="0">
                <a:latin typeface="Calibri"/>
                <a:cs typeface="Calibri"/>
              </a:rPr>
              <a:t>a</a:t>
            </a:r>
            <a:r>
              <a:rPr sz="1200" b="1" i="1" spc="-25" dirty="0">
                <a:latin typeface="Times New Roman"/>
                <a:cs typeface="Times New Roman"/>
              </a:rPr>
              <a:t> </a:t>
            </a:r>
            <a:r>
              <a:rPr sz="1200" b="1" i="1" spc="-15" dirty="0">
                <a:latin typeface="Calibri"/>
                <a:cs typeface="Calibri"/>
              </a:rPr>
              <a:t>m</a:t>
            </a:r>
            <a:r>
              <a:rPr sz="1200" b="1" i="1" dirty="0">
                <a:latin typeface="Calibri"/>
                <a:cs typeface="Calibri"/>
              </a:rPr>
              <a:t>u</a:t>
            </a:r>
            <a:r>
              <a:rPr sz="1200" b="1" i="1" spc="-5" dirty="0">
                <a:latin typeface="Calibri"/>
                <a:cs typeface="Calibri"/>
              </a:rPr>
              <a:t>l</a:t>
            </a:r>
            <a:r>
              <a:rPr sz="1200" b="1" i="1" spc="-15" dirty="0">
                <a:latin typeface="Calibri"/>
                <a:cs typeface="Calibri"/>
              </a:rPr>
              <a:t>t</a:t>
            </a:r>
            <a:r>
              <a:rPr sz="1200" b="1" i="1" spc="-5" dirty="0">
                <a:latin typeface="Calibri"/>
                <a:cs typeface="Calibri"/>
              </a:rPr>
              <a:t>ip</a:t>
            </a:r>
            <a:r>
              <a:rPr sz="1200" b="1" i="1" dirty="0">
                <a:latin typeface="Calibri"/>
                <a:cs typeface="Calibri"/>
              </a:rPr>
              <a:t>l</a:t>
            </a:r>
            <a:r>
              <a:rPr sz="1200" b="1" i="1" spc="-10" dirty="0">
                <a:latin typeface="Calibri"/>
                <a:cs typeface="Calibri"/>
              </a:rPr>
              <a:t>e</a:t>
            </a:r>
            <a:r>
              <a:rPr sz="1200" b="1" i="1" dirty="0">
                <a:latin typeface="Calibri"/>
                <a:cs typeface="Calibri"/>
              </a:rPr>
              <a:t>-</a:t>
            </a:r>
            <a:r>
              <a:rPr sz="1200" b="1" i="1" spc="-10" dirty="0">
                <a:latin typeface="Calibri"/>
                <a:cs typeface="Calibri"/>
              </a:rPr>
              <a:t>register</a:t>
            </a:r>
            <a:r>
              <a:rPr sz="1200" b="1" i="1" spc="-10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Calibri"/>
                <a:cs typeface="Calibri"/>
              </a:rPr>
              <a:t>conf</a:t>
            </a:r>
            <a:r>
              <a:rPr sz="1200" b="1" i="1" spc="-5" dirty="0">
                <a:latin typeface="Calibri"/>
                <a:cs typeface="Calibri"/>
              </a:rPr>
              <a:t>i</a:t>
            </a:r>
            <a:r>
              <a:rPr sz="1200" b="1" i="1" spc="-20" dirty="0">
                <a:latin typeface="Calibri"/>
                <a:cs typeface="Calibri"/>
              </a:rPr>
              <a:t>g</a:t>
            </a:r>
            <a:r>
              <a:rPr sz="1200" b="1" i="1" dirty="0">
                <a:latin typeface="Calibri"/>
                <a:cs typeface="Calibri"/>
              </a:rPr>
              <a:t>u</a:t>
            </a:r>
            <a:r>
              <a:rPr sz="1200" b="1" i="1" spc="-5" dirty="0">
                <a:latin typeface="Calibri"/>
                <a:cs typeface="Calibri"/>
              </a:rPr>
              <a:t>rat</a:t>
            </a:r>
            <a:r>
              <a:rPr sz="1200" b="1" i="1" spc="-15" dirty="0">
                <a:latin typeface="Calibri"/>
                <a:cs typeface="Calibri"/>
              </a:rPr>
              <a:t>i</a:t>
            </a:r>
            <a:r>
              <a:rPr sz="1200" b="1" i="1" dirty="0">
                <a:latin typeface="Calibri"/>
                <a:cs typeface="Calibri"/>
              </a:rPr>
              <a:t>on</a:t>
            </a:r>
            <a:r>
              <a:rPr sz="1200" b="1" i="1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b="1" i="1" spc="-25" dirty="0">
                <a:latin typeface="Calibri"/>
                <a:cs typeface="Calibri"/>
              </a:rPr>
              <a:t>C</a:t>
            </a:r>
            <a:r>
              <a:rPr sz="1200" b="1" i="1" dirty="0">
                <a:latin typeface="Calibri"/>
                <a:cs typeface="Calibri"/>
              </a:rPr>
              <a:t>o</a:t>
            </a:r>
            <a:r>
              <a:rPr sz="1200" b="1" i="1" spc="-15" dirty="0">
                <a:latin typeface="Calibri"/>
                <a:cs typeface="Calibri"/>
              </a:rPr>
              <a:t>mm</a:t>
            </a:r>
            <a:r>
              <a:rPr sz="1200" b="1" i="1" dirty="0">
                <a:latin typeface="Calibri"/>
                <a:cs typeface="Calibri"/>
              </a:rPr>
              <a:t>on</a:t>
            </a:r>
            <a:r>
              <a:rPr sz="1200" b="1" i="1" spc="-25" dirty="0">
                <a:latin typeface="Times New Roman"/>
                <a:cs typeface="Times New Roman"/>
              </a:rPr>
              <a:t> </a:t>
            </a:r>
            <a:r>
              <a:rPr sz="1200" b="1" i="1" spc="-10" dirty="0">
                <a:latin typeface="Calibri"/>
                <a:cs typeface="Calibri"/>
              </a:rPr>
              <a:t>Bus</a:t>
            </a:r>
            <a:r>
              <a:rPr sz="1200" b="1" i="1" spc="-45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Calibri"/>
                <a:cs typeface="Calibri"/>
              </a:rPr>
              <a:t>S</a:t>
            </a:r>
            <a:r>
              <a:rPr sz="1200" b="1" i="1" spc="-5" dirty="0">
                <a:latin typeface="Calibri"/>
                <a:cs typeface="Calibri"/>
              </a:rPr>
              <a:t>ys</a:t>
            </a:r>
            <a:r>
              <a:rPr sz="1200" b="1" i="1" spc="-10" dirty="0">
                <a:latin typeface="Calibri"/>
                <a:cs typeface="Calibri"/>
              </a:rPr>
              <a:t>tem.</a:t>
            </a:r>
            <a:endParaRPr sz="1200">
              <a:latin typeface="Calibri"/>
              <a:cs typeface="Calibri"/>
            </a:endParaRPr>
          </a:p>
          <a:p>
            <a:pPr marL="504825" indent="-26352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505459" algn="l"/>
              </a:tabLst>
            </a:pP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omm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bus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se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omm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es,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ea</a:t>
            </a:r>
            <a:r>
              <a:rPr sz="1200" spc="-2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er.</a:t>
            </a:r>
            <a:endParaRPr sz="1200">
              <a:latin typeface="Calibri"/>
              <a:cs typeface="Calibri"/>
            </a:endParaRPr>
          </a:p>
          <a:p>
            <a:pPr marL="469900" marR="255270" indent="-228600">
              <a:lnSpc>
                <a:spcPts val="1689"/>
              </a:lnSpc>
              <a:spcBef>
                <a:spcPts val="85"/>
              </a:spcBef>
              <a:buFont typeface="Wingdings"/>
              <a:buChar char=""/>
              <a:tabLst>
                <a:tab pos="505459" algn="l"/>
              </a:tabLst>
            </a:pPr>
            <a:r>
              <a:rPr sz="1200" spc="-5" dirty="0">
                <a:latin typeface="Calibri"/>
                <a:cs typeface="Calibri"/>
              </a:rPr>
              <a:t>Co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ol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ig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als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de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mi</a:t>
            </a:r>
            <a:r>
              <a:rPr sz="1200" spc="-10" dirty="0">
                <a:latin typeface="Calibri"/>
                <a:cs typeface="Calibri"/>
              </a:rPr>
              <a:t>ne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hi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egis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se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Calibri"/>
                <a:cs typeface="Calibri"/>
              </a:rPr>
              <a:t>c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bus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du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eac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ul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ra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er.</a:t>
            </a:r>
            <a:endParaRPr sz="1200">
              <a:latin typeface="Calibri"/>
              <a:cs typeface="Calibri"/>
            </a:endParaRPr>
          </a:p>
          <a:p>
            <a:pPr marL="504825" indent="-263525">
              <a:lnSpc>
                <a:spcPct val="100000"/>
              </a:lnSpc>
              <a:spcBef>
                <a:spcPts val="140"/>
              </a:spcBef>
              <a:buFont typeface="Wingdings"/>
              <a:buChar char=""/>
              <a:tabLst>
                <a:tab pos="505459" algn="l"/>
              </a:tabLst>
            </a:pPr>
            <a:r>
              <a:rPr sz="1200" dirty="0">
                <a:latin typeface="Calibri"/>
                <a:cs typeface="Calibri"/>
              </a:rPr>
              <a:t>Di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spc="-10" dirty="0">
                <a:latin typeface="Calibri"/>
                <a:cs typeface="Calibri"/>
              </a:rPr>
              <a:t>ays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Comm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us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Sys</a:t>
            </a:r>
            <a:r>
              <a:rPr sz="1200" spc="-10" dirty="0">
                <a:latin typeface="Calibri"/>
                <a:cs typeface="Calibri"/>
              </a:rPr>
              <a:t>tem</a:t>
            </a:r>
            <a:endParaRPr sz="1200">
              <a:latin typeface="Calibri"/>
              <a:cs typeface="Calibri"/>
            </a:endParaRPr>
          </a:p>
          <a:p>
            <a:pPr marL="1384300" lvl="1" indent="-228600">
              <a:lnSpc>
                <a:spcPct val="100000"/>
              </a:lnSpc>
              <a:spcBef>
                <a:spcPts val="250"/>
              </a:spcBef>
              <a:buFont typeface="Wingdings"/>
              <a:buChar char=""/>
              <a:tabLst>
                <a:tab pos="1384935" algn="l"/>
              </a:tabLst>
            </a:pPr>
            <a:r>
              <a:rPr sz="1200" spc="-10" dirty="0">
                <a:latin typeface="Calibri"/>
                <a:cs typeface="Calibri"/>
              </a:rPr>
              <a:t>Us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pl</a:t>
            </a:r>
            <a:r>
              <a:rPr sz="1200" spc="-10" dirty="0">
                <a:latin typeface="Calibri"/>
                <a:cs typeface="Calibri"/>
              </a:rPr>
              <a:t>exers</a:t>
            </a:r>
            <a:endParaRPr sz="1200">
              <a:latin typeface="Calibri"/>
              <a:cs typeface="Calibri"/>
            </a:endParaRPr>
          </a:p>
          <a:p>
            <a:pPr marL="1384300" lvl="1" indent="-228600">
              <a:lnSpc>
                <a:spcPct val="100000"/>
              </a:lnSpc>
              <a:spcBef>
                <a:spcPts val="240"/>
              </a:spcBef>
              <a:buFont typeface="Wingdings"/>
              <a:buChar char=""/>
              <a:tabLst>
                <a:tab pos="1384935" algn="l"/>
              </a:tabLst>
            </a:pPr>
            <a:r>
              <a:rPr sz="1200" spc="-15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Tr</a:t>
            </a:r>
            <a:r>
              <a:rPr sz="1200" spc="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ta</a:t>
            </a:r>
            <a:r>
              <a:rPr sz="1200" spc="-10" dirty="0">
                <a:latin typeface="Calibri"/>
                <a:cs typeface="Calibri"/>
              </a:rPr>
              <a:t>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ff</a:t>
            </a:r>
            <a:r>
              <a:rPr sz="1200" spc="-5" dirty="0">
                <a:latin typeface="Calibri"/>
                <a:cs typeface="Calibri"/>
              </a:rPr>
              <a:t>ers</a:t>
            </a:r>
            <a:endParaRPr sz="1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"/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C</a:t>
            </a:r>
            <a:r>
              <a:rPr sz="1200" b="1" spc="-10" dirty="0">
                <a:latin typeface="Calibri"/>
                <a:cs typeface="Calibri"/>
              </a:rPr>
              <a:t>o</a:t>
            </a:r>
            <a:r>
              <a:rPr sz="1200" b="1" spc="-5" dirty="0">
                <a:latin typeface="Calibri"/>
                <a:cs typeface="Calibri"/>
              </a:rPr>
              <a:t>mm</a:t>
            </a:r>
            <a:r>
              <a:rPr sz="1200" b="1" spc="-10" dirty="0">
                <a:latin typeface="Calibri"/>
                <a:cs typeface="Calibri"/>
              </a:rPr>
              <a:t>on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bus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Calibri"/>
                <a:cs typeface="Calibri"/>
              </a:rPr>
              <a:t>s</a:t>
            </a:r>
            <a:r>
              <a:rPr sz="1200" b="1" spc="-15" dirty="0">
                <a:latin typeface="Calibri"/>
                <a:cs typeface="Calibri"/>
              </a:rPr>
              <a:t>y</a:t>
            </a:r>
            <a:r>
              <a:rPr sz="1200" b="1" spc="-5" dirty="0">
                <a:latin typeface="Calibri"/>
                <a:cs typeface="Calibri"/>
              </a:rPr>
              <a:t>ste</a:t>
            </a:r>
            <a:r>
              <a:rPr sz="1200" b="1" dirty="0">
                <a:latin typeface="Calibri"/>
                <a:cs typeface="Calibri"/>
              </a:rPr>
              <a:t>m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Calibri"/>
                <a:cs typeface="Calibri"/>
              </a:rPr>
              <a:t>is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Calibri"/>
                <a:cs typeface="Calibri"/>
              </a:rPr>
              <a:t>w</a:t>
            </a:r>
            <a:r>
              <a:rPr sz="1200" b="1" spc="-5" dirty="0">
                <a:latin typeface="Calibri"/>
                <a:cs typeface="Calibri"/>
              </a:rPr>
              <a:t>i</a:t>
            </a:r>
            <a:r>
              <a:rPr sz="1200" b="1" spc="-15" dirty="0">
                <a:latin typeface="Calibri"/>
                <a:cs typeface="Calibri"/>
              </a:rPr>
              <a:t>t</a:t>
            </a:r>
            <a:r>
              <a:rPr sz="1200" b="1" spc="-10" dirty="0">
                <a:latin typeface="Calibri"/>
                <a:cs typeface="Calibri"/>
              </a:rPr>
              <a:t>h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Calibri"/>
                <a:cs typeface="Calibri"/>
              </a:rPr>
              <a:t>m</a:t>
            </a:r>
            <a:r>
              <a:rPr sz="1200" b="1" spc="-10" dirty="0">
                <a:latin typeface="Calibri"/>
                <a:cs typeface="Calibri"/>
              </a:rPr>
              <a:t>u</a:t>
            </a:r>
            <a:r>
              <a:rPr sz="1200" b="1" spc="-15" dirty="0">
                <a:latin typeface="Calibri"/>
                <a:cs typeface="Calibri"/>
              </a:rPr>
              <a:t>l</a:t>
            </a:r>
            <a:r>
              <a:rPr sz="1200" b="1" spc="-5" dirty="0">
                <a:latin typeface="Calibri"/>
                <a:cs typeface="Calibri"/>
              </a:rPr>
              <a:t>t</a:t>
            </a:r>
            <a:r>
              <a:rPr sz="1200" b="1" dirty="0">
                <a:latin typeface="Calibri"/>
                <a:cs typeface="Calibri"/>
              </a:rPr>
              <a:t>i</a:t>
            </a:r>
            <a:r>
              <a:rPr sz="1200" b="1" spc="-20" dirty="0">
                <a:latin typeface="Calibri"/>
                <a:cs typeface="Calibri"/>
              </a:rPr>
              <a:t>p</a:t>
            </a:r>
            <a:r>
              <a:rPr sz="1200" b="1" spc="-5" dirty="0">
                <a:latin typeface="Calibri"/>
                <a:cs typeface="Calibri"/>
              </a:rPr>
              <a:t>lexe</a:t>
            </a:r>
            <a:r>
              <a:rPr sz="1200" b="1" dirty="0">
                <a:latin typeface="Calibri"/>
                <a:cs typeface="Calibri"/>
              </a:rPr>
              <a:t>r</a:t>
            </a:r>
            <a:r>
              <a:rPr sz="1200" b="1" spc="20" dirty="0">
                <a:latin typeface="Calibri"/>
                <a:cs typeface="Calibri"/>
              </a:rPr>
              <a:t>s</a:t>
            </a:r>
            <a:r>
              <a:rPr sz="1200" b="1" spc="-5" dirty="0"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 marL="469900" marR="902969" indent="-228600">
              <a:lnSpc>
                <a:spcPct val="117700"/>
              </a:lnSpc>
              <a:spcBef>
                <a:spcPts val="98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ul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ipl</a:t>
            </a:r>
            <a:r>
              <a:rPr sz="1200" spc="-10" dirty="0">
                <a:latin typeface="Calibri"/>
                <a:cs typeface="Calibri"/>
              </a:rPr>
              <a:t>exers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se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rce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egis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ho</a:t>
            </a:r>
            <a:r>
              <a:rPr sz="1200" spc="-10" dirty="0">
                <a:latin typeface="Calibri"/>
                <a:cs typeface="Calibri"/>
              </a:rPr>
              <a:t>se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bin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fo</a:t>
            </a:r>
            <a:r>
              <a:rPr sz="1200" spc="-10" dirty="0">
                <a:latin typeface="Calibri"/>
                <a:cs typeface="Calibri"/>
              </a:rPr>
              <a:t>rm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pl</a:t>
            </a:r>
            <a:r>
              <a:rPr sz="1200" spc="-10" dirty="0">
                <a:latin typeface="Calibri"/>
                <a:cs typeface="Calibri"/>
              </a:rPr>
              <a:t>aced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s.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bu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sy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em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fo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te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ho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belo</a:t>
            </a:r>
            <a:r>
              <a:rPr sz="1200" spc="-10" dirty="0">
                <a:latin typeface="Calibri"/>
                <a:cs typeface="Calibri"/>
              </a:rPr>
              <a:t>w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25" dirty="0">
                <a:latin typeface="Calibri"/>
                <a:cs typeface="Calibri"/>
              </a:rPr>
              <a:t>g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96240"/>
            <a:ext cx="6952615" cy="0"/>
          </a:xfrm>
          <a:custGeom>
            <a:avLst/>
            <a:gdLst/>
            <a:ahLst/>
            <a:cxnLst/>
            <a:rect l="l" t="t" r="r" b="b"/>
            <a:pathLst>
              <a:path w="6952615">
                <a:moveTo>
                  <a:pt x="0" y="0"/>
                </a:moveTo>
                <a:lnTo>
                  <a:pt x="695248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847" y="399288"/>
            <a:ext cx="0" cy="9984105"/>
          </a:xfrm>
          <a:custGeom>
            <a:avLst/>
            <a:gdLst/>
            <a:ahLst/>
            <a:cxnLst/>
            <a:rect l="l" t="t" r="r" b="b"/>
            <a:pathLst>
              <a:path h="9984105">
                <a:moveTo>
                  <a:pt x="0" y="0"/>
                </a:moveTo>
                <a:lnTo>
                  <a:pt x="0" y="9983723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54240" y="399288"/>
            <a:ext cx="0" cy="9984105"/>
          </a:xfrm>
          <a:custGeom>
            <a:avLst/>
            <a:gdLst/>
            <a:ahLst/>
            <a:cxnLst/>
            <a:rect l="l" t="t" r="r" b="b"/>
            <a:pathLst>
              <a:path h="9984105">
                <a:moveTo>
                  <a:pt x="0" y="0"/>
                </a:moveTo>
                <a:lnTo>
                  <a:pt x="0" y="9983723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800" y="10386059"/>
            <a:ext cx="6952615" cy="0"/>
          </a:xfrm>
          <a:custGeom>
            <a:avLst/>
            <a:gdLst/>
            <a:ahLst/>
            <a:cxnLst/>
            <a:rect l="l" t="t" r="r" b="b"/>
            <a:pathLst>
              <a:path w="6952615">
                <a:moveTo>
                  <a:pt x="0" y="0"/>
                </a:moveTo>
                <a:lnTo>
                  <a:pt x="695248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COMP</a:t>
            </a:r>
            <a:r>
              <a:rPr spc="-15" dirty="0"/>
              <a:t>U</a:t>
            </a:r>
            <a:r>
              <a:rPr dirty="0"/>
              <a:t>T</a:t>
            </a:r>
            <a:r>
              <a:rPr spc="-5" dirty="0"/>
              <a:t>E</a:t>
            </a:r>
            <a:r>
              <a:rPr dirty="0"/>
              <a:t>R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15" dirty="0"/>
              <a:t>R</a:t>
            </a:r>
            <a:r>
              <a:rPr dirty="0"/>
              <a:t>CH</a:t>
            </a:r>
            <a:r>
              <a:rPr spc="-15" dirty="0"/>
              <a:t>I</a:t>
            </a:r>
            <a:r>
              <a:rPr dirty="0"/>
              <a:t>T</a:t>
            </a:r>
            <a:r>
              <a:rPr spc="-5" dirty="0"/>
              <a:t>E</a:t>
            </a:r>
            <a:r>
              <a:rPr spc="-10" dirty="0"/>
              <a:t>C</a:t>
            </a:r>
            <a:r>
              <a:rPr dirty="0"/>
              <a:t>T</a:t>
            </a:r>
            <a:r>
              <a:rPr spc="-10" dirty="0"/>
              <a:t>U</a:t>
            </a:r>
            <a:r>
              <a:rPr spc="-5" dirty="0"/>
              <a:t>R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OR</a:t>
            </a:r>
            <a:r>
              <a:rPr dirty="0"/>
              <a:t>G</a:t>
            </a:r>
            <a:r>
              <a:rPr spc="-10" dirty="0"/>
              <a:t>AN</a:t>
            </a:r>
            <a:r>
              <a:rPr spc="-5" dirty="0"/>
              <a:t>IZA</a:t>
            </a:r>
            <a:r>
              <a:rPr dirty="0"/>
              <a:t>T</a:t>
            </a:r>
            <a:r>
              <a:rPr spc="-5" dirty="0"/>
              <a:t>I</a:t>
            </a:r>
            <a:r>
              <a:rPr spc="-15" dirty="0"/>
              <a:t>O</a:t>
            </a:r>
            <a:r>
              <a:rPr dirty="0"/>
              <a:t>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dirty="0"/>
              <a:t>Pa</a:t>
            </a:r>
            <a:r>
              <a:rPr spc="-10" dirty="0"/>
              <a:t>g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4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6183" y="1860412"/>
          <a:ext cx="6049010" cy="17456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2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3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471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bol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sc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ip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197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Exa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pl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1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rs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meral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tes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regi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19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MAR,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1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Pare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tes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rt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egi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19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R2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0-7),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R2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(L)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1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Arrow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&lt;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--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tes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fer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fo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19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R2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&lt;--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R1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868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Comm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,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epar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tes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micro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19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R2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&lt;--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R1,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R1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&lt;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R2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7136" y="3953386"/>
            <a:ext cx="6339840" cy="3825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330200" indent="-228600">
              <a:lnSpc>
                <a:spcPct val="117500"/>
              </a:lnSpc>
              <a:buFont typeface="Wingdings"/>
              <a:buChar char=""/>
              <a:tabLst>
                <a:tab pos="241300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bus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4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x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1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ipl</a:t>
            </a:r>
            <a:r>
              <a:rPr sz="1200" spc="-10" dirty="0">
                <a:latin typeface="Calibri"/>
                <a:cs typeface="Calibri"/>
              </a:rPr>
              <a:t>exers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eac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h</a:t>
            </a:r>
            <a:r>
              <a:rPr sz="1200" dirty="0">
                <a:latin typeface="Calibri"/>
                <a:cs typeface="Calibri"/>
              </a:rPr>
              <a:t>avin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0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ugh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3,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se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S</a:t>
            </a:r>
            <a:r>
              <a:rPr sz="1200" baseline="-10416" dirty="0">
                <a:latin typeface="Calibri"/>
                <a:cs typeface="Calibri"/>
              </a:rPr>
              <a:t>1</a:t>
            </a:r>
            <a:r>
              <a:rPr sz="1200" spc="89" baseline="-1041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S</a:t>
            </a:r>
            <a:r>
              <a:rPr sz="1200" baseline="-10416" dirty="0">
                <a:latin typeface="Calibri"/>
                <a:cs typeface="Calibri"/>
              </a:rPr>
              <a:t>0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241300" marR="5080" indent="-228600">
              <a:lnSpc>
                <a:spcPct val="116700"/>
              </a:lnSpc>
              <a:buFont typeface="Wingdings"/>
              <a:buChar char=""/>
              <a:tabLst>
                <a:tab pos="276860" algn="l"/>
              </a:tabLst>
            </a:pPr>
            <a:r>
              <a:rPr sz="1200" spc="-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exa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pl</a:t>
            </a:r>
            <a:r>
              <a:rPr sz="1200" spc="-5" dirty="0">
                <a:latin typeface="Calibri"/>
                <a:cs typeface="Calibri"/>
              </a:rPr>
              <a:t>e,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1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co</a:t>
            </a:r>
            <a:r>
              <a:rPr sz="1200" dirty="0">
                <a:latin typeface="Calibri"/>
                <a:cs typeface="Calibri"/>
              </a:rPr>
              <a:t>nn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0" dirty="0">
                <a:latin typeface="Calibri"/>
                <a:cs typeface="Calibri"/>
              </a:rPr>
              <a:t>c</a:t>
            </a:r>
            <a:r>
              <a:rPr sz="1200" spc="-10" dirty="0">
                <a:latin typeface="Calibri"/>
                <a:cs typeface="Calibri"/>
              </a:rPr>
              <a:t>ted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0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UX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1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because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ell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baseline="-10416" dirty="0">
                <a:latin typeface="Calibri"/>
                <a:cs typeface="Calibri"/>
              </a:rPr>
              <a:t>1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241300" marR="67945" indent="-228600">
              <a:lnSpc>
                <a:spcPct val="116700"/>
              </a:lnSpc>
              <a:spcBef>
                <a:spcPts val="10"/>
              </a:spcBef>
              <a:buFont typeface="Wingdings"/>
              <a:buChar char=""/>
              <a:tabLst>
                <a:tab pos="241300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di</a:t>
            </a:r>
            <a:r>
              <a:rPr sz="1200" spc="-10" dirty="0">
                <a:latin typeface="Calibri"/>
                <a:cs typeface="Calibri"/>
              </a:rPr>
              <a:t>agram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ho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2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sa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ign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fi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po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eac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0" dirty="0">
                <a:latin typeface="Calibri"/>
                <a:cs typeface="Calibri"/>
              </a:rPr>
              <a:t>st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ec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ul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pl</a:t>
            </a:r>
            <a:r>
              <a:rPr sz="1200" spc="-10" dirty="0">
                <a:latin typeface="Calibri"/>
                <a:cs typeface="Calibri"/>
              </a:rPr>
              <a:t>exer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fo</a:t>
            </a:r>
            <a:r>
              <a:rPr sz="1200" spc="-10" dirty="0">
                <a:latin typeface="Calibri"/>
                <a:cs typeface="Calibri"/>
              </a:rPr>
              <a:t>rm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bu</a:t>
            </a:r>
            <a:r>
              <a:rPr sz="1200" spc="-5" dirty="0">
                <a:latin typeface="Calibri"/>
                <a:cs typeface="Calibri"/>
              </a:rPr>
              <a:t>s.</a:t>
            </a:r>
            <a:endParaRPr sz="1200">
              <a:latin typeface="Calibri"/>
              <a:cs typeface="Calibri"/>
            </a:endParaRPr>
          </a:p>
          <a:p>
            <a:pPr marL="241300" marR="158750" indent="-228600">
              <a:lnSpc>
                <a:spcPts val="1689"/>
              </a:lnSpc>
              <a:spcBef>
                <a:spcPts val="85"/>
              </a:spcBef>
              <a:buFont typeface="Wingdings"/>
              <a:buChar char=""/>
              <a:tabLst>
                <a:tab pos="241300" algn="l"/>
              </a:tabLst>
            </a:pPr>
            <a:r>
              <a:rPr sz="1200" dirty="0">
                <a:latin typeface="Calibri"/>
                <a:cs typeface="Calibri"/>
              </a:rPr>
              <a:t>Thus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MUX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0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ul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pl</a:t>
            </a:r>
            <a:r>
              <a:rPr sz="1200" spc="-10" dirty="0">
                <a:latin typeface="Calibri"/>
                <a:cs typeface="Calibri"/>
              </a:rPr>
              <a:t>exes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0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ers,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MUX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1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ip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exes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ou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1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0" dirty="0">
                <a:latin typeface="Calibri"/>
                <a:cs typeface="Calibri"/>
              </a:rPr>
              <a:t>st</a:t>
            </a:r>
            <a:r>
              <a:rPr sz="1200" spc="-5" dirty="0">
                <a:latin typeface="Calibri"/>
                <a:cs typeface="Calibri"/>
              </a:rPr>
              <a:t>ers,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imilarl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ts.</a:t>
            </a:r>
            <a:endParaRPr sz="1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5"/>
              </a:spcBef>
              <a:buFont typeface="Wingdings"/>
              <a:buChar char=""/>
              <a:tabLst>
                <a:tab pos="241300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se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li</a:t>
            </a:r>
            <a:r>
              <a:rPr sz="1200" spc="-5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co</a:t>
            </a:r>
            <a:r>
              <a:rPr sz="1200" dirty="0">
                <a:latin typeface="Calibri"/>
                <a:cs typeface="Calibri"/>
              </a:rPr>
              <a:t>nn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0" dirty="0">
                <a:latin typeface="Calibri"/>
                <a:cs typeface="Calibri"/>
              </a:rPr>
              <a:t>c</a:t>
            </a:r>
            <a:r>
              <a:rPr sz="1200" spc="-10" dirty="0">
                <a:latin typeface="Calibri"/>
                <a:cs typeface="Calibri"/>
              </a:rPr>
              <a:t>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se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ul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pl</a:t>
            </a:r>
            <a:r>
              <a:rPr sz="1200" spc="-5" dirty="0">
                <a:latin typeface="Calibri"/>
                <a:cs typeface="Calibri"/>
              </a:rPr>
              <a:t>exers.</a:t>
            </a:r>
            <a:endParaRPr sz="1200">
              <a:latin typeface="Calibri"/>
              <a:cs typeface="Calibri"/>
            </a:endParaRPr>
          </a:p>
          <a:p>
            <a:pPr marL="241300" marR="487045" indent="-228600">
              <a:lnSpc>
                <a:spcPct val="116700"/>
              </a:lnSpc>
              <a:spcBef>
                <a:spcPts val="10"/>
              </a:spcBef>
              <a:buFont typeface="Wingdings"/>
              <a:buChar char=""/>
              <a:tabLst>
                <a:tab pos="241300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s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ect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ch</a:t>
            </a:r>
            <a:r>
              <a:rPr sz="1200" dirty="0">
                <a:latin typeface="Calibri"/>
                <a:cs typeface="Calibri"/>
              </a:rPr>
              <a:t>oo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fo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spc="-25" dirty="0">
                <a:latin typeface="Calibri"/>
                <a:cs typeface="Calibri"/>
              </a:rPr>
              <a:t>g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fo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1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-li</a:t>
            </a:r>
            <a:r>
              <a:rPr sz="1200" spc="-10" dirty="0">
                <a:latin typeface="Calibri"/>
                <a:cs typeface="Calibri"/>
              </a:rPr>
              <a:t>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ommon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bu</a:t>
            </a:r>
            <a:r>
              <a:rPr sz="1200" spc="-5" dirty="0">
                <a:latin typeface="Calibri"/>
                <a:cs typeface="Calibri"/>
              </a:rPr>
              <a:t>s.</a:t>
            </a:r>
            <a:endParaRPr sz="1200">
              <a:latin typeface="Calibri"/>
              <a:cs typeface="Calibri"/>
            </a:endParaRPr>
          </a:p>
          <a:p>
            <a:pPr marL="241300" marR="112395" indent="-228600">
              <a:lnSpc>
                <a:spcPts val="1689"/>
              </a:lnSpc>
              <a:spcBef>
                <a:spcPts val="85"/>
              </a:spcBef>
              <a:buFont typeface="Wingdings"/>
              <a:buChar char=""/>
              <a:tabLst>
                <a:tab pos="241300" algn="l"/>
              </a:tabLst>
            </a:pPr>
            <a:r>
              <a:rPr sz="1200" dirty="0">
                <a:latin typeface="Calibri"/>
                <a:cs typeface="Calibri"/>
              </a:rPr>
              <a:t>Wh</a:t>
            </a:r>
            <a:r>
              <a:rPr sz="1200" spc="-10" dirty="0">
                <a:latin typeface="Calibri"/>
                <a:cs typeface="Calibri"/>
              </a:rPr>
              <a:t>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baseline="-10416" dirty="0">
                <a:latin typeface="Calibri"/>
                <a:cs typeface="Calibri"/>
              </a:rPr>
              <a:t>1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baseline="-10416" dirty="0">
                <a:latin typeface="Calibri"/>
                <a:cs typeface="Calibri"/>
              </a:rPr>
              <a:t>0</a:t>
            </a:r>
            <a:r>
              <a:rPr sz="1200" spc="89" baseline="-1041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0</a:t>
            </a:r>
            <a:r>
              <a:rPr sz="1200" spc="-5" dirty="0">
                <a:latin typeface="Calibri"/>
                <a:cs typeface="Calibri"/>
              </a:rPr>
              <a:t>0,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0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ou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pl</a:t>
            </a:r>
            <a:r>
              <a:rPr sz="1200" spc="-10" dirty="0">
                <a:latin typeface="Calibri"/>
                <a:cs typeface="Calibri"/>
              </a:rPr>
              <a:t>exers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se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Calibri"/>
                <a:cs typeface="Calibri"/>
              </a:rPr>
              <a:t>c</a:t>
            </a:r>
            <a:r>
              <a:rPr sz="1200" spc="-10" dirty="0">
                <a:latin typeface="Calibri"/>
                <a:cs typeface="Calibri"/>
              </a:rPr>
              <a:t>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pli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rm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s.</a:t>
            </a:r>
            <a:endParaRPr sz="1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0"/>
              </a:spcBef>
              <a:buFont typeface="Wingdings"/>
              <a:buChar char=""/>
              <a:tabLst>
                <a:tab pos="241300" algn="l"/>
              </a:tabLst>
            </a:pPr>
            <a:r>
              <a:rPr sz="1200" dirty="0">
                <a:latin typeface="Calibri"/>
                <a:cs typeface="Calibri"/>
              </a:rPr>
              <a:t>This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se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bus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lin</a:t>
            </a:r>
            <a:r>
              <a:rPr sz="1200" spc="-10" dirty="0">
                <a:latin typeface="Calibri"/>
                <a:cs typeface="Calibri"/>
              </a:rPr>
              <a:t>es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eceive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te</a:t>
            </a:r>
            <a:r>
              <a:rPr sz="1200" spc="-1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0" dirty="0">
                <a:latin typeface="Calibri"/>
                <a:cs typeface="Calibri"/>
              </a:rPr>
              <a:t>st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onn</a:t>
            </a:r>
            <a:r>
              <a:rPr sz="1200" spc="-10" dirty="0">
                <a:latin typeface="Calibri"/>
                <a:cs typeface="Calibri"/>
              </a:rPr>
              <a:t>ec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0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exer</a:t>
            </a:r>
            <a:r>
              <a:rPr sz="1200" spc="-20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241300" algn="l"/>
              </a:tabLst>
            </a:pP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imilarl</a:t>
            </a:r>
            <a:r>
              <a:rPr sz="1200" spc="-5" dirty="0">
                <a:latin typeface="Calibri"/>
                <a:cs typeface="Calibri"/>
              </a:rPr>
              <a:t>y,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regis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B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se</a:t>
            </a:r>
            <a:r>
              <a:rPr sz="1200" spc="-10" dirty="0">
                <a:latin typeface="Calibri"/>
                <a:cs typeface="Calibri"/>
              </a:rPr>
              <a:t>lected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baseline="-10416" dirty="0">
                <a:latin typeface="Calibri"/>
                <a:cs typeface="Calibri"/>
              </a:rPr>
              <a:t>1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baseline="-10416" dirty="0">
                <a:latin typeface="Calibri"/>
                <a:cs typeface="Calibri"/>
              </a:rPr>
              <a:t>0</a:t>
            </a:r>
            <a:r>
              <a:rPr sz="1200" spc="89" baseline="-10416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0</a:t>
            </a:r>
            <a:r>
              <a:rPr sz="1200" spc="-5" dirty="0">
                <a:latin typeface="Calibri"/>
                <a:cs typeface="Calibri"/>
              </a:rPr>
              <a:t>1,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on.</a:t>
            </a:r>
            <a:endParaRPr sz="1200">
              <a:latin typeface="Calibri"/>
              <a:cs typeface="Calibri"/>
            </a:endParaRPr>
          </a:p>
          <a:p>
            <a:pPr marL="241300" marR="124460" indent="-228600">
              <a:lnSpc>
                <a:spcPts val="1689"/>
              </a:lnSpc>
              <a:spcBef>
                <a:spcPts val="85"/>
              </a:spcBef>
              <a:buFont typeface="Wingdings"/>
              <a:buChar char=""/>
              <a:tabLst>
                <a:tab pos="241300" algn="l"/>
              </a:tabLst>
            </a:pPr>
            <a:r>
              <a:rPr sz="1200" dirty="0">
                <a:latin typeface="Calibri"/>
                <a:cs typeface="Calibri"/>
              </a:rPr>
              <a:t>Ta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4</a:t>
            </a:r>
            <a:r>
              <a:rPr sz="1200" spc="-10" dirty="0">
                <a:latin typeface="Calibri"/>
                <a:cs typeface="Calibri"/>
              </a:rPr>
              <a:t>-2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h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-10" dirty="0">
                <a:latin typeface="Calibri"/>
                <a:cs typeface="Calibri"/>
              </a:rPr>
              <a:t>ec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us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ea</a:t>
            </a:r>
            <a:r>
              <a:rPr sz="1200" spc="-2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ou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po</a:t>
            </a:r>
            <a:r>
              <a:rPr sz="1200" spc="-5" dirty="0">
                <a:latin typeface="Calibri"/>
                <a:cs typeface="Calibri"/>
              </a:rPr>
              <a:t>ss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bl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bin</a:t>
            </a:r>
            <a:r>
              <a:rPr sz="1200" spc="-10" dirty="0">
                <a:latin typeface="Calibri"/>
                <a:cs typeface="Calibri"/>
              </a:rPr>
              <a:t>ary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valu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se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lines.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140" y="9437325"/>
            <a:ext cx="2614930" cy="4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sz="1200" dirty="0">
                <a:latin typeface="Calibri"/>
                <a:cs typeface="Calibri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ge</a:t>
            </a:r>
            <a:r>
              <a:rPr sz="1200" spc="-15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era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us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sy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em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has</a:t>
            </a:r>
            <a:endParaRPr sz="1200">
              <a:latin typeface="Calibri"/>
              <a:cs typeface="Calibri"/>
            </a:endParaRPr>
          </a:p>
          <a:p>
            <a:pPr marL="1155065" lvl="1" indent="-228600">
              <a:lnSpc>
                <a:spcPct val="100000"/>
              </a:lnSpc>
              <a:spcBef>
                <a:spcPts val="240"/>
              </a:spcBef>
              <a:buFont typeface="Wingdings"/>
              <a:buChar char=""/>
              <a:tabLst>
                <a:tab pos="1155700" algn="l"/>
              </a:tabLst>
            </a:pPr>
            <a:r>
              <a:rPr sz="1200" dirty="0">
                <a:latin typeface="Calibri"/>
                <a:cs typeface="Calibri"/>
              </a:rPr>
              <a:t>m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pl</a:t>
            </a:r>
            <a:r>
              <a:rPr sz="1200" spc="-10" dirty="0">
                <a:latin typeface="Calibri"/>
                <a:cs typeface="Calibri"/>
              </a:rPr>
              <a:t>ex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“</a:t>
            </a:r>
            <a:r>
              <a:rPr sz="1200" spc="-5" dirty="0">
                <a:latin typeface="Calibri"/>
                <a:cs typeface="Calibri"/>
              </a:rPr>
              <a:t>k</a:t>
            </a:r>
            <a:r>
              <a:rPr sz="1200" dirty="0">
                <a:latin typeface="Calibri"/>
                <a:cs typeface="Calibri"/>
              </a:rPr>
              <a:t>”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Registers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9946" y="450219"/>
            <a:ext cx="6158118" cy="34672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34590" y="7795259"/>
            <a:ext cx="2895599" cy="16037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" y="396240"/>
            <a:ext cx="6952615" cy="0"/>
          </a:xfrm>
          <a:custGeom>
            <a:avLst/>
            <a:gdLst/>
            <a:ahLst/>
            <a:cxnLst/>
            <a:rect l="l" t="t" r="r" b="b"/>
            <a:pathLst>
              <a:path w="6952615">
                <a:moveTo>
                  <a:pt x="0" y="0"/>
                </a:moveTo>
                <a:lnTo>
                  <a:pt x="695248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7847" y="399288"/>
            <a:ext cx="0" cy="9984105"/>
          </a:xfrm>
          <a:custGeom>
            <a:avLst/>
            <a:gdLst/>
            <a:ahLst/>
            <a:cxnLst/>
            <a:rect l="l" t="t" r="r" b="b"/>
            <a:pathLst>
              <a:path h="9984105">
                <a:moveTo>
                  <a:pt x="0" y="0"/>
                </a:moveTo>
                <a:lnTo>
                  <a:pt x="0" y="9983723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54240" y="399288"/>
            <a:ext cx="0" cy="9984105"/>
          </a:xfrm>
          <a:custGeom>
            <a:avLst/>
            <a:gdLst/>
            <a:ahLst/>
            <a:cxnLst/>
            <a:rect l="l" t="t" r="r" b="b"/>
            <a:pathLst>
              <a:path h="9984105">
                <a:moveTo>
                  <a:pt x="0" y="0"/>
                </a:moveTo>
                <a:lnTo>
                  <a:pt x="0" y="9983723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800" y="10386059"/>
            <a:ext cx="6952615" cy="0"/>
          </a:xfrm>
          <a:custGeom>
            <a:avLst/>
            <a:gdLst/>
            <a:ahLst/>
            <a:cxnLst/>
            <a:rect l="l" t="t" r="r" b="b"/>
            <a:pathLst>
              <a:path w="6952615">
                <a:moveTo>
                  <a:pt x="0" y="0"/>
                </a:moveTo>
                <a:lnTo>
                  <a:pt x="695248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COMP</a:t>
            </a:r>
            <a:r>
              <a:rPr spc="-15" dirty="0"/>
              <a:t>U</a:t>
            </a:r>
            <a:r>
              <a:rPr dirty="0"/>
              <a:t>T</a:t>
            </a:r>
            <a:r>
              <a:rPr spc="-5" dirty="0"/>
              <a:t>E</a:t>
            </a:r>
            <a:r>
              <a:rPr dirty="0"/>
              <a:t>R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15" dirty="0"/>
              <a:t>R</a:t>
            </a:r>
            <a:r>
              <a:rPr dirty="0"/>
              <a:t>CH</a:t>
            </a:r>
            <a:r>
              <a:rPr spc="-15" dirty="0"/>
              <a:t>I</a:t>
            </a:r>
            <a:r>
              <a:rPr dirty="0"/>
              <a:t>T</a:t>
            </a:r>
            <a:r>
              <a:rPr spc="-5" dirty="0"/>
              <a:t>E</a:t>
            </a:r>
            <a:r>
              <a:rPr spc="-10" dirty="0"/>
              <a:t>C</a:t>
            </a:r>
            <a:r>
              <a:rPr dirty="0"/>
              <a:t>T</a:t>
            </a:r>
            <a:r>
              <a:rPr spc="-10" dirty="0"/>
              <a:t>U</a:t>
            </a:r>
            <a:r>
              <a:rPr spc="-5" dirty="0"/>
              <a:t>R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OR</a:t>
            </a:r>
            <a:r>
              <a:rPr dirty="0"/>
              <a:t>G</a:t>
            </a:r>
            <a:r>
              <a:rPr spc="-10" dirty="0"/>
              <a:t>AN</a:t>
            </a:r>
            <a:r>
              <a:rPr spc="-5" dirty="0"/>
              <a:t>IZA</a:t>
            </a:r>
            <a:r>
              <a:rPr dirty="0"/>
              <a:t>T</a:t>
            </a:r>
            <a:r>
              <a:rPr spc="-5" dirty="0"/>
              <a:t>I</a:t>
            </a:r>
            <a:r>
              <a:rPr spc="-15" dirty="0"/>
              <a:t>O</a:t>
            </a:r>
            <a:r>
              <a:rPr dirty="0"/>
              <a:t>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dirty="0"/>
              <a:t>Pa</a:t>
            </a:r>
            <a:r>
              <a:rPr spc="-10" dirty="0"/>
              <a:t>g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1" y="458216"/>
            <a:ext cx="6575425" cy="4578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4300" indent="-228600">
              <a:lnSpc>
                <a:spcPct val="100000"/>
              </a:lnSpc>
              <a:buFont typeface="Wingdings"/>
              <a:buChar char=""/>
              <a:tabLst>
                <a:tab pos="1384935" algn="l"/>
              </a:tabLst>
            </a:pPr>
            <a:r>
              <a:rPr sz="1200" dirty="0">
                <a:latin typeface="Calibri"/>
                <a:cs typeface="Calibri"/>
              </a:rPr>
              <a:t>ea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regi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ter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“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”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ts</a:t>
            </a:r>
            <a:endParaRPr sz="1200">
              <a:latin typeface="Calibri"/>
              <a:cs typeface="Calibri"/>
            </a:endParaRPr>
          </a:p>
          <a:p>
            <a:pPr marL="1384300" indent="-228600">
              <a:lnSpc>
                <a:spcPct val="100000"/>
              </a:lnSpc>
              <a:spcBef>
                <a:spcPts val="250"/>
              </a:spcBef>
              <a:buFont typeface="Wingdings"/>
              <a:buChar char=""/>
              <a:tabLst>
                <a:tab pos="1384935" algn="l"/>
              </a:tabLst>
            </a:pPr>
            <a:r>
              <a:rPr sz="1200" dirty="0">
                <a:latin typeface="Calibri"/>
                <a:cs typeface="Calibri"/>
              </a:rPr>
              <a:t>to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“</a:t>
            </a:r>
            <a:r>
              <a:rPr sz="1200" spc="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-l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bus”</a:t>
            </a:r>
            <a:endParaRPr sz="1200">
              <a:latin typeface="Calibri"/>
              <a:cs typeface="Calibri"/>
            </a:endParaRPr>
          </a:p>
          <a:p>
            <a:pPr marL="1384300" indent="-228600">
              <a:lnSpc>
                <a:spcPct val="100000"/>
              </a:lnSpc>
              <a:spcBef>
                <a:spcPts val="240"/>
              </a:spcBef>
              <a:buFont typeface="Wingdings"/>
              <a:buChar char=""/>
              <a:tabLst>
                <a:tab pos="1384935" algn="l"/>
              </a:tabLst>
            </a:pPr>
            <a:r>
              <a:rPr sz="1200" dirty="0">
                <a:latin typeface="Calibri"/>
                <a:cs typeface="Calibri"/>
              </a:rPr>
              <a:t>no.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ul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pl</a:t>
            </a:r>
            <a:r>
              <a:rPr sz="1200" spc="-10" dirty="0">
                <a:latin typeface="Calibri"/>
                <a:cs typeface="Calibri"/>
              </a:rPr>
              <a:t>exers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5" dirty="0">
                <a:latin typeface="Calibri"/>
                <a:cs typeface="Calibri"/>
              </a:rPr>
              <a:t>q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  <a:p>
            <a:pPr marL="1384300" indent="-228600">
              <a:lnSpc>
                <a:spcPct val="100000"/>
              </a:lnSpc>
              <a:spcBef>
                <a:spcPts val="250"/>
              </a:spcBef>
              <a:buFont typeface="Wingdings"/>
              <a:buChar char=""/>
              <a:tabLst>
                <a:tab pos="1384935" algn="l"/>
              </a:tabLst>
            </a:pP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iz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ach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ul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pl</a:t>
            </a:r>
            <a:r>
              <a:rPr sz="1200" spc="-10" dirty="0">
                <a:latin typeface="Calibri"/>
                <a:cs typeface="Calibri"/>
              </a:rPr>
              <a:t>exer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k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x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Wh</a:t>
            </a:r>
            <a:r>
              <a:rPr sz="1200" spc="-10" dirty="0">
                <a:latin typeface="Calibri"/>
                <a:cs typeface="Calibri"/>
              </a:rPr>
              <a:t>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bus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0" dirty="0">
                <a:latin typeface="Calibri"/>
                <a:cs typeface="Calibri"/>
              </a:rPr>
              <a:t>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tem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0" dirty="0">
                <a:latin typeface="Calibri"/>
                <a:cs typeface="Calibri"/>
              </a:rPr>
              <a:t>st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ra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sy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ol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z</a:t>
            </a:r>
            <a:r>
              <a:rPr sz="1200" spc="-10" dirty="0">
                <a:latin typeface="Calibri"/>
                <a:cs typeface="Calibri"/>
              </a:rPr>
              <a:t>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ollo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spc="-10" dirty="0">
                <a:latin typeface="Calibri"/>
                <a:cs typeface="Calibri"/>
              </a:rPr>
              <a:t>s:</a:t>
            </a:r>
            <a:endParaRPr sz="1200">
              <a:latin typeface="Calibri"/>
              <a:cs typeface="Calibri"/>
            </a:endParaRPr>
          </a:p>
          <a:p>
            <a:pPr marL="477520" algn="ctr">
              <a:lnSpc>
                <a:spcPct val="100000"/>
              </a:lnSpc>
              <a:spcBef>
                <a:spcPts val="240"/>
              </a:spcBef>
            </a:pPr>
            <a:r>
              <a:rPr sz="1200" b="1" dirty="0">
                <a:latin typeface="Calibri"/>
                <a:cs typeface="Calibri"/>
              </a:rPr>
              <a:t>B</a:t>
            </a:r>
            <a:r>
              <a:rPr sz="1200" b="1" spc="-5" dirty="0">
                <a:latin typeface="Calibri"/>
                <a:cs typeface="Calibri"/>
              </a:rPr>
              <a:t>U</a:t>
            </a:r>
            <a:r>
              <a:rPr sz="1200" b="1" dirty="0">
                <a:latin typeface="Calibri"/>
                <a:cs typeface="Calibri"/>
              </a:rPr>
              <a:t>S←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C,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R</a:t>
            </a:r>
            <a:r>
              <a:rPr sz="1200" b="1" dirty="0">
                <a:latin typeface="Calibri"/>
                <a:cs typeface="Calibri"/>
              </a:rPr>
              <a:t>1← BUS</a:t>
            </a:r>
            <a:endParaRPr sz="1200">
              <a:latin typeface="Calibri"/>
              <a:cs typeface="Calibri"/>
            </a:endParaRPr>
          </a:p>
          <a:p>
            <a:pPr marL="469900" marR="5080" indent="-228600" algn="just">
              <a:lnSpc>
                <a:spcPct val="116700"/>
              </a:lnSpc>
              <a:spcBef>
                <a:spcPts val="1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nt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pl</a:t>
            </a:r>
            <a:r>
              <a:rPr sz="1200" spc="-10" dirty="0">
                <a:latin typeface="Calibri"/>
                <a:cs typeface="Calibri"/>
              </a:rPr>
              <a:t>ac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us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ad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R1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act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vat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con</a:t>
            </a:r>
            <a:r>
              <a:rPr sz="1200" spc="-5" dirty="0">
                <a:latin typeface="Calibri"/>
                <a:cs typeface="Calibri"/>
              </a:rPr>
              <a:t>tro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us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k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exi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sy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10" dirty="0">
                <a:latin typeface="Calibri"/>
                <a:cs typeface="Calibri"/>
              </a:rPr>
              <a:t>m,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may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0" dirty="0">
                <a:latin typeface="Calibri"/>
                <a:cs typeface="Calibri"/>
              </a:rPr>
              <a:t>v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ni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j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ho</a:t>
            </a:r>
            <a:r>
              <a:rPr sz="1200" spc="-10" dirty="0">
                <a:latin typeface="Calibri"/>
                <a:cs typeface="Calibri"/>
              </a:rPr>
              <a:t>w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di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spc="-2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1050">
              <a:latin typeface="Times New Roman"/>
              <a:cs typeface="Times New Roman"/>
            </a:endParaRPr>
          </a:p>
          <a:p>
            <a:pPr marR="636905" algn="ctr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R</a:t>
            </a:r>
            <a:r>
              <a:rPr sz="1200" b="1" dirty="0">
                <a:latin typeface="Calibri"/>
                <a:cs typeface="Calibri"/>
              </a:rPr>
              <a:t>1←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T</a:t>
            </a:r>
            <a:r>
              <a:rPr sz="1200" b="1" spc="-10" dirty="0">
                <a:latin typeface="Calibri"/>
                <a:cs typeface="Calibri"/>
              </a:rPr>
              <a:t>hr</a:t>
            </a:r>
            <a:r>
              <a:rPr sz="1200" b="1" spc="-5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e-</a:t>
            </a:r>
            <a:r>
              <a:rPr sz="1200" b="1" spc="-5" dirty="0">
                <a:latin typeface="Calibri"/>
                <a:cs typeface="Calibri"/>
              </a:rPr>
              <a:t>St</a:t>
            </a:r>
            <a:r>
              <a:rPr sz="1200" b="1" spc="-15" dirty="0">
                <a:latin typeface="Calibri"/>
                <a:cs typeface="Calibri"/>
              </a:rPr>
              <a:t>a</a:t>
            </a:r>
            <a:r>
              <a:rPr sz="1200" b="1" dirty="0">
                <a:latin typeface="Calibri"/>
                <a:cs typeface="Calibri"/>
              </a:rPr>
              <a:t>te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Bus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Bu</a:t>
            </a:r>
            <a:r>
              <a:rPr sz="1200" b="1" spc="-15" dirty="0">
                <a:latin typeface="Calibri"/>
                <a:cs typeface="Calibri"/>
              </a:rPr>
              <a:t>f</a:t>
            </a:r>
            <a:r>
              <a:rPr sz="1200" b="1" dirty="0">
                <a:latin typeface="Calibri"/>
                <a:cs typeface="Calibri"/>
              </a:rPr>
              <a:t>f</a:t>
            </a:r>
            <a:r>
              <a:rPr sz="1200" b="1" spc="-5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rs</a:t>
            </a:r>
            <a:r>
              <a:rPr sz="1200" b="1" spc="-5" dirty="0"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Wingdings"/>
              <a:buChar char=""/>
              <a:tabLst>
                <a:tab pos="470534" algn="l"/>
              </a:tabLst>
            </a:pP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bus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sy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em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con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tr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ta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gates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tea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ip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exers.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ree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ta</a:t>
            </a:r>
            <a:r>
              <a:rPr sz="1200" spc="-10" dirty="0">
                <a:latin typeface="Calibri"/>
                <a:cs typeface="Calibri"/>
              </a:rPr>
              <a:t>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2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rcu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exh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bi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es.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ta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ignals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quival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og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1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0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ve</a:t>
            </a:r>
            <a:r>
              <a:rPr sz="1200" spc="-2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ona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gat</a:t>
            </a:r>
            <a:r>
              <a:rPr sz="1200" dirty="0">
                <a:latin typeface="Calibri"/>
                <a:cs typeface="Calibri"/>
              </a:rPr>
              <a:t>e.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hi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ta</a:t>
            </a:r>
            <a:r>
              <a:rPr sz="1200" spc="-10" dirty="0">
                <a:latin typeface="Calibri"/>
                <a:cs typeface="Calibri"/>
              </a:rPr>
              <a:t>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Calibri"/>
                <a:cs typeface="Calibri"/>
              </a:rPr>
              <a:t>h</a:t>
            </a:r>
            <a:r>
              <a:rPr sz="1200" i="1" dirty="0">
                <a:latin typeface="Calibri"/>
                <a:cs typeface="Calibri"/>
              </a:rPr>
              <a:t>i</a:t>
            </a:r>
            <a:r>
              <a:rPr sz="1200" i="1" spc="-5" dirty="0">
                <a:latin typeface="Calibri"/>
                <a:cs typeface="Calibri"/>
              </a:rPr>
              <a:t>gh</a:t>
            </a:r>
            <a:r>
              <a:rPr sz="1200" i="1" dirty="0">
                <a:latin typeface="Calibri"/>
                <a:cs typeface="Calibri"/>
              </a:rPr>
              <a:t>-im</a:t>
            </a:r>
            <a:r>
              <a:rPr sz="1200" i="1" spc="-10" dirty="0">
                <a:latin typeface="Calibri"/>
                <a:cs typeface="Calibri"/>
              </a:rPr>
              <a:t>peda</a:t>
            </a:r>
            <a:r>
              <a:rPr sz="1200" i="1" spc="-5" dirty="0">
                <a:latin typeface="Calibri"/>
                <a:cs typeface="Calibri"/>
              </a:rPr>
              <a:t>n</a:t>
            </a:r>
            <a:r>
              <a:rPr sz="1200" i="1" dirty="0">
                <a:latin typeface="Calibri"/>
                <a:cs typeface="Calibri"/>
              </a:rPr>
              <a:t>c</a:t>
            </a:r>
            <a:r>
              <a:rPr sz="1200" i="1" spc="-10" dirty="0">
                <a:latin typeface="Calibri"/>
                <a:cs typeface="Calibri"/>
              </a:rPr>
              <a:t>e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Calibri"/>
                <a:cs typeface="Calibri"/>
              </a:rPr>
              <a:t>s</a:t>
            </a:r>
            <a:r>
              <a:rPr sz="1200" i="1" spc="5" dirty="0">
                <a:latin typeface="Calibri"/>
                <a:cs typeface="Calibri"/>
              </a:rPr>
              <a:t>t</a:t>
            </a:r>
            <a:r>
              <a:rPr sz="1200" i="1" spc="-5" dirty="0">
                <a:latin typeface="Calibri"/>
                <a:cs typeface="Calibri"/>
              </a:rPr>
              <a:t>ate.</a:t>
            </a:r>
            <a:endParaRPr sz="1200">
              <a:latin typeface="Calibri"/>
              <a:cs typeface="Calibri"/>
            </a:endParaRPr>
          </a:p>
          <a:p>
            <a:pPr marL="469900" marR="730885" indent="-228600">
              <a:lnSpc>
                <a:spcPts val="1689"/>
              </a:lnSpc>
              <a:spcBef>
                <a:spcPts val="85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hig</a:t>
            </a:r>
            <a:r>
              <a:rPr sz="1200" spc="-5" dirty="0">
                <a:latin typeface="Calibri"/>
                <a:cs typeface="Calibri"/>
              </a:rPr>
              <a:t>h</a:t>
            </a:r>
            <a:r>
              <a:rPr sz="1200" dirty="0">
                <a:latin typeface="Calibri"/>
                <a:cs typeface="Calibri"/>
              </a:rPr>
              <a:t>-im</a:t>
            </a:r>
            <a:r>
              <a:rPr sz="1200" spc="5" dirty="0">
                <a:latin typeface="Calibri"/>
                <a:cs typeface="Calibri"/>
              </a:rPr>
              <a:t>p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at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aves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li</a:t>
            </a:r>
            <a:r>
              <a:rPr sz="1200" spc="-20" dirty="0">
                <a:latin typeface="Calibri"/>
                <a:cs typeface="Calibri"/>
              </a:rPr>
              <a:t>k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op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rcu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hi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me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di</a:t>
            </a:r>
            <a:r>
              <a:rPr sz="1200" spc="-10" dirty="0">
                <a:latin typeface="Calibri"/>
                <a:cs typeface="Calibri"/>
              </a:rPr>
              <a:t>sc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0" dirty="0">
                <a:latin typeface="Calibri"/>
                <a:cs typeface="Calibri"/>
              </a:rPr>
              <a:t>nected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do</a:t>
            </a:r>
            <a:r>
              <a:rPr sz="1200" spc="-10" dirty="0">
                <a:latin typeface="Calibri"/>
                <a:cs typeface="Calibri"/>
              </a:rPr>
              <a:t>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ave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og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igni</a:t>
            </a:r>
            <a:r>
              <a:rPr sz="1200" spc="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469900" marR="273685" indent="-228600">
              <a:lnSpc>
                <a:spcPct val="101699"/>
              </a:lnSpc>
              <a:spcBef>
                <a:spcPts val="114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spc="-25" dirty="0">
                <a:latin typeface="Calibri"/>
                <a:cs typeface="Calibri"/>
              </a:rPr>
              <a:t>Be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3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spc="-3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20" dirty="0">
                <a:latin typeface="Calibri"/>
                <a:cs typeface="Calibri"/>
              </a:rPr>
              <a:t>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f</a:t>
            </a:r>
            <a:r>
              <a:rPr sz="1200" spc="-15" dirty="0">
                <a:latin typeface="Calibri"/>
                <a:cs typeface="Calibri"/>
              </a:rPr>
              <a:t>eat</a:t>
            </a:r>
            <a:r>
              <a:rPr sz="1200" spc="-30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re,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l</a:t>
            </a:r>
            <a:r>
              <a:rPr sz="1200" spc="-15" dirty="0">
                <a:latin typeface="Calibri"/>
                <a:cs typeface="Calibri"/>
              </a:rPr>
              <a:t>ar</a:t>
            </a:r>
            <a:r>
              <a:rPr sz="1200" spc="-25" dirty="0">
                <a:latin typeface="Calibri"/>
                <a:cs typeface="Calibri"/>
              </a:rPr>
              <a:t>ge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Calibri"/>
                <a:cs typeface="Calibri"/>
              </a:rPr>
              <a:t>numb</a:t>
            </a:r>
            <a:r>
              <a:rPr sz="1200" spc="-15" dirty="0">
                <a:latin typeface="Calibri"/>
                <a:cs typeface="Calibri"/>
              </a:rPr>
              <a:t>e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3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re</a:t>
            </a:r>
            <a:r>
              <a:rPr sz="1200" spc="20" dirty="0">
                <a:latin typeface="Calibri"/>
                <a:cs typeface="Calibri"/>
              </a:rPr>
              <a:t>e</a:t>
            </a:r>
            <a:r>
              <a:rPr sz="1200" spc="-25" dirty="0">
                <a:latin typeface="Calibri"/>
                <a:cs typeface="Calibri"/>
              </a:rPr>
              <a:t>-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5" dirty="0">
                <a:latin typeface="Calibri"/>
                <a:cs typeface="Calibri"/>
              </a:rPr>
              <a:t>ta</a:t>
            </a:r>
            <a:r>
              <a:rPr sz="1200" spc="-20" dirty="0">
                <a:latin typeface="Calibri"/>
                <a:cs typeface="Calibri"/>
              </a:rPr>
              <a:t>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g</a:t>
            </a:r>
            <a:r>
              <a:rPr sz="1200" spc="-25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spc="-30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30" dirty="0">
                <a:latin typeface="Calibri"/>
                <a:cs typeface="Calibri"/>
              </a:rPr>
              <a:t>pu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3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spc="-30" dirty="0">
                <a:latin typeface="Calibri"/>
                <a:cs typeface="Calibri"/>
              </a:rPr>
              <a:t>nn</a:t>
            </a:r>
            <a:r>
              <a:rPr sz="1200" spc="-15" dirty="0">
                <a:latin typeface="Calibri"/>
                <a:cs typeface="Calibri"/>
              </a:rPr>
              <a:t>e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20" dirty="0">
                <a:latin typeface="Calibri"/>
                <a:cs typeface="Calibri"/>
              </a:rPr>
              <a:t>te</a:t>
            </a:r>
            <a:r>
              <a:rPr sz="1200" spc="-3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Calibri"/>
                <a:cs typeface="Calibri"/>
              </a:rPr>
              <a:t>w</a:t>
            </a:r>
            <a:r>
              <a:rPr sz="1200" spc="-5" dirty="0">
                <a:latin typeface="Calibri"/>
                <a:cs typeface="Calibri"/>
              </a:rPr>
              <a:t>i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30" dirty="0">
                <a:latin typeface="Calibri"/>
                <a:cs typeface="Calibri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Calibri"/>
                <a:cs typeface="Calibri"/>
              </a:rPr>
              <a:t>w</a:t>
            </a:r>
            <a:r>
              <a:rPr sz="1200" spc="-5" dirty="0">
                <a:latin typeface="Calibri"/>
                <a:cs typeface="Calibri"/>
              </a:rPr>
              <a:t>i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25" dirty="0">
                <a:latin typeface="Calibri"/>
                <a:cs typeface="Calibri"/>
              </a:rPr>
              <a:t>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Calibri"/>
                <a:cs typeface="Calibri"/>
              </a:rPr>
              <a:t>t</a:t>
            </a:r>
            <a:r>
              <a:rPr sz="1200" spc="30" dirty="0">
                <a:latin typeface="Calibri"/>
                <a:cs typeface="Calibri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alibri"/>
                <a:cs typeface="Calibri"/>
              </a:rPr>
              <a:t>f</a:t>
            </a:r>
            <a:r>
              <a:rPr sz="1200" spc="35" dirty="0">
                <a:latin typeface="Calibri"/>
                <a:cs typeface="Calibri"/>
              </a:rPr>
              <a:t>o</a:t>
            </a:r>
            <a:r>
              <a:rPr sz="1200" spc="25" dirty="0">
                <a:latin typeface="Calibri"/>
                <a:cs typeface="Calibri"/>
              </a:rPr>
              <a:t>r</a:t>
            </a:r>
            <a:r>
              <a:rPr sz="1200" spc="45" dirty="0">
                <a:latin typeface="Calibri"/>
                <a:cs typeface="Calibri"/>
              </a:rPr>
              <a:t>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Calibri"/>
                <a:cs typeface="Calibri"/>
              </a:rPr>
              <a:t>c</a:t>
            </a:r>
            <a:r>
              <a:rPr sz="1200" spc="40" dirty="0">
                <a:latin typeface="Calibri"/>
                <a:cs typeface="Calibri"/>
              </a:rPr>
              <a:t>o</a:t>
            </a:r>
            <a:r>
              <a:rPr sz="1200" spc="50" dirty="0">
                <a:latin typeface="Calibri"/>
                <a:cs typeface="Calibri"/>
              </a:rPr>
              <a:t>mm</a:t>
            </a:r>
            <a:r>
              <a:rPr sz="1200" spc="40" dirty="0">
                <a:latin typeface="Calibri"/>
                <a:cs typeface="Calibri"/>
              </a:rPr>
              <a:t>o</a:t>
            </a:r>
            <a:r>
              <a:rPr sz="1200" spc="30" dirty="0">
                <a:latin typeface="Calibri"/>
                <a:cs typeface="Calibri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Calibri"/>
                <a:cs typeface="Calibri"/>
              </a:rPr>
              <a:t>bus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l</a:t>
            </a:r>
            <a:r>
              <a:rPr sz="1200" spc="15" dirty="0">
                <a:latin typeface="Calibri"/>
                <a:cs typeface="Calibri"/>
              </a:rPr>
              <a:t>i</a:t>
            </a:r>
            <a:r>
              <a:rPr sz="1200" spc="30" dirty="0">
                <a:latin typeface="Calibri"/>
                <a:cs typeface="Calibri"/>
              </a:rPr>
              <a:t>ne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Calibri"/>
                <a:cs typeface="Calibri"/>
              </a:rPr>
              <a:t>w</a:t>
            </a:r>
            <a:r>
              <a:rPr sz="1200" spc="15" dirty="0">
                <a:latin typeface="Calibri"/>
                <a:cs typeface="Calibri"/>
              </a:rPr>
              <a:t>i</a:t>
            </a:r>
            <a:r>
              <a:rPr sz="1200" spc="25" dirty="0">
                <a:latin typeface="Calibri"/>
                <a:cs typeface="Calibri"/>
              </a:rPr>
              <a:t>t</a:t>
            </a:r>
            <a:r>
              <a:rPr sz="1200" spc="20" dirty="0">
                <a:latin typeface="Calibri"/>
                <a:cs typeface="Calibri"/>
              </a:rPr>
              <a:t>h</a:t>
            </a:r>
            <a:r>
              <a:rPr sz="1200" spc="40" dirty="0">
                <a:latin typeface="Calibri"/>
                <a:cs typeface="Calibri"/>
              </a:rPr>
              <a:t>o</a:t>
            </a:r>
            <a:r>
              <a:rPr sz="1200" spc="25" dirty="0">
                <a:latin typeface="Calibri"/>
                <a:cs typeface="Calibri"/>
              </a:rPr>
              <a:t>ut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Calibri"/>
                <a:cs typeface="Calibri"/>
              </a:rPr>
              <a:t>e</a:t>
            </a:r>
            <a:r>
              <a:rPr sz="1200" spc="30" dirty="0">
                <a:latin typeface="Calibri"/>
                <a:cs typeface="Calibri"/>
              </a:rPr>
              <a:t>n</a:t>
            </a:r>
            <a:r>
              <a:rPr sz="1200" spc="20" dirty="0">
                <a:latin typeface="Calibri"/>
                <a:cs typeface="Calibri"/>
              </a:rPr>
              <a:t>d</a:t>
            </a:r>
            <a:r>
              <a:rPr sz="1200" spc="40" dirty="0">
                <a:latin typeface="Calibri"/>
                <a:cs typeface="Calibri"/>
              </a:rPr>
              <a:t>a</a:t>
            </a:r>
            <a:r>
              <a:rPr sz="1200" spc="25" dirty="0">
                <a:latin typeface="Calibri"/>
                <a:cs typeface="Calibri"/>
              </a:rPr>
              <a:t>ng</a:t>
            </a:r>
            <a:r>
              <a:rPr sz="1200" spc="30" dirty="0">
                <a:latin typeface="Calibri"/>
                <a:cs typeface="Calibri"/>
              </a:rPr>
              <a:t>e</a:t>
            </a:r>
            <a:r>
              <a:rPr sz="1200" spc="25" dirty="0">
                <a:latin typeface="Calibri"/>
                <a:cs typeface="Calibri"/>
              </a:rPr>
              <a:t>r</a:t>
            </a:r>
            <a:r>
              <a:rPr sz="1200" spc="15" dirty="0">
                <a:latin typeface="Calibri"/>
                <a:cs typeface="Calibri"/>
              </a:rPr>
              <a:t>i</a:t>
            </a:r>
            <a:r>
              <a:rPr sz="1200" spc="25" dirty="0">
                <a:latin typeface="Calibri"/>
                <a:cs typeface="Calibri"/>
              </a:rPr>
              <a:t>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Calibri"/>
                <a:cs typeface="Calibri"/>
              </a:rPr>
              <a:t>l</a:t>
            </a:r>
            <a:r>
              <a:rPr sz="1200" spc="25" dirty="0">
                <a:latin typeface="Calibri"/>
                <a:cs typeface="Calibri"/>
              </a:rPr>
              <a:t>o</a:t>
            </a:r>
            <a:r>
              <a:rPr sz="1200" spc="40" dirty="0">
                <a:latin typeface="Calibri"/>
                <a:cs typeface="Calibri"/>
              </a:rPr>
              <a:t>a</a:t>
            </a:r>
            <a:r>
              <a:rPr sz="1200" spc="30" dirty="0">
                <a:latin typeface="Calibri"/>
                <a:cs typeface="Calibri"/>
              </a:rPr>
              <a:t>d</a:t>
            </a:r>
            <a:r>
              <a:rPr sz="1200" spc="15" dirty="0">
                <a:latin typeface="Calibri"/>
                <a:cs typeface="Calibri"/>
              </a:rPr>
              <a:t>i</a:t>
            </a:r>
            <a:r>
              <a:rPr sz="1200" spc="20" dirty="0">
                <a:latin typeface="Calibri"/>
                <a:cs typeface="Calibri"/>
              </a:rPr>
              <a:t>n</a:t>
            </a:r>
            <a:r>
              <a:rPr sz="1200" spc="25" dirty="0">
                <a:latin typeface="Calibri"/>
                <a:cs typeface="Calibri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Calibri"/>
                <a:cs typeface="Calibri"/>
              </a:rPr>
              <a:t>e</a:t>
            </a:r>
            <a:r>
              <a:rPr sz="1200" spc="20" dirty="0">
                <a:latin typeface="Calibri"/>
                <a:cs typeface="Calibri"/>
              </a:rPr>
              <a:t>f</a:t>
            </a:r>
            <a:r>
              <a:rPr sz="1200" spc="15" dirty="0">
                <a:latin typeface="Calibri"/>
                <a:cs typeface="Calibri"/>
              </a:rPr>
              <a:t>fe</a:t>
            </a:r>
            <a:r>
              <a:rPr sz="1200" spc="40" dirty="0">
                <a:latin typeface="Calibri"/>
                <a:cs typeface="Calibri"/>
              </a:rPr>
              <a:t>c</a:t>
            </a:r>
            <a:r>
              <a:rPr sz="1200" spc="25" dirty="0">
                <a:latin typeface="Calibri"/>
                <a:cs typeface="Calibri"/>
              </a:rPr>
              <a:t>t</a:t>
            </a:r>
            <a:r>
              <a:rPr sz="1200" spc="15" dirty="0">
                <a:latin typeface="Calibri"/>
                <a:cs typeface="Calibri"/>
              </a:rPr>
              <a:t>s.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hi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sy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ol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spc="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ta</a:t>
            </a:r>
            <a:r>
              <a:rPr sz="1200" spc="-10" dirty="0">
                <a:latin typeface="Calibri"/>
                <a:cs typeface="Calibri"/>
              </a:rPr>
              <a:t>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bu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gate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ho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ig.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4-4.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146" y="6442346"/>
            <a:ext cx="6320790" cy="147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sz="1200" spc="-5" dirty="0">
                <a:latin typeface="Calibri"/>
                <a:cs typeface="Calibri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tin</a:t>
            </a:r>
            <a:r>
              <a:rPr sz="1200" spc="-25" dirty="0">
                <a:latin typeface="Calibri"/>
                <a:cs typeface="Calibri"/>
              </a:rPr>
              <a:t>g</a:t>
            </a:r>
            <a:r>
              <a:rPr sz="1200" dirty="0">
                <a:latin typeface="Calibri"/>
                <a:cs typeface="Calibri"/>
              </a:rPr>
              <a:t>ui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rom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no</a:t>
            </a:r>
            <a:r>
              <a:rPr sz="1200" spc="-10" dirty="0">
                <a:latin typeface="Calibri"/>
                <a:cs typeface="Calibri"/>
              </a:rPr>
              <a:t>rma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h</a:t>
            </a:r>
            <a:r>
              <a:rPr sz="1200" dirty="0">
                <a:latin typeface="Calibri"/>
                <a:cs typeface="Calibri"/>
              </a:rPr>
              <a:t>av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bo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no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mal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ro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276225" indent="-26352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276860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tro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de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mi</a:t>
            </a:r>
            <a:r>
              <a:rPr sz="1200" spc="2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e.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Wh</a:t>
            </a:r>
            <a:r>
              <a:rPr sz="1200" spc="-10" dirty="0">
                <a:latin typeface="Calibri"/>
                <a:cs typeface="Calibri"/>
              </a:rPr>
              <a:t>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tr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q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1,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241300" marR="139065">
              <a:lnSpc>
                <a:spcPct val="116700"/>
              </a:lnSpc>
              <a:spcBef>
                <a:spcPts val="10"/>
              </a:spcBef>
            </a:pP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2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aves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li</a:t>
            </a:r>
            <a:r>
              <a:rPr sz="1200" spc="-20" dirty="0">
                <a:latin typeface="Calibri"/>
                <a:cs typeface="Calibri"/>
              </a:rPr>
              <a:t>k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co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v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5" dirty="0">
                <a:latin typeface="Calibri"/>
                <a:cs typeface="Calibri"/>
              </a:rPr>
              <a:t>q</a:t>
            </a:r>
            <a:r>
              <a:rPr sz="1200" dirty="0">
                <a:latin typeface="Calibri"/>
                <a:cs typeface="Calibri"/>
              </a:rPr>
              <a:t>ual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orma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241300" marR="128905" indent="-228600">
              <a:lnSpc>
                <a:spcPts val="1689"/>
              </a:lnSpc>
              <a:spcBef>
                <a:spcPts val="85"/>
              </a:spcBef>
              <a:buFont typeface="Wingdings"/>
              <a:buChar char=""/>
              <a:tabLst>
                <a:tab pos="241300" algn="l"/>
              </a:tabLst>
            </a:pPr>
            <a:r>
              <a:rPr sz="1200" dirty="0">
                <a:latin typeface="Calibri"/>
                <a:cs typeface="Calibri"/>
              </a:rPr>
              <a:t>Wh</a:t>
            </a:r>
            <a:r>
              <a:rPr sz="1200" spc="-10" dirty="0">
                <a:latin typeface="Calibri"/>
                <a:cs typeface="Calibri"/>
              </a:rPr>
              <a:t>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tr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0,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di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bl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ga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goe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hig</a:t>
            </a:r>
            <a:r>
              <a:rPr sz="1200" spc="5" dirty="0">
                <a:latin typeface="Calibri"/>
                <a:cs typeface="Calibri"/>
              </a:rPr>
              <a:t>h</a:t>
            </a:r>
            <a:r>
              <a:rPr sz="1200" dirty="0">
                <a:latin typeface="Calibri"/>
                <a:cs typeface="Calibri"/>
              </a:rPr>
              <a:t>-i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ta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regar</a:t>
            </a:r>
            <a:r>
              <a:rPr sz="1200" spc="-5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ess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va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rma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5" dirty="0">
                <a:latin typeface="Calibri"/>
                <a:cs typeface="Calibri"/>
              </a:rPr>
              <a:t>t</a:t>
            </a:r>
            <a:r>
              <a:rPr sz="1200" b="1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0"/>
              </a:spcBef>
              <a:buFont typeface="Wingdings"/>
              <a:buChar char=""/>
              <a:tabLst>
                <a:tab pos="241300" algn="l"/>
              </a:tabLst>
            </a:pP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25" dirty="0">
                <a:latin typeface="Calibri"/>
                <a:cs typeface="Calibri"/>
              </a:rPr>
              <a:t>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spc="-3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5" dirty="0">
                <a:latin typeface="Calibri"/>
                <a:cs typeface="Calibri"/>
              </a:rPr>
              <a:t>tr</a:t>
            </a:r>
            <a:r>
              <a:rPr sz="1200" spc="-30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20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spc="-3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bus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35" dirty="0">
                <a:latin typeface="Calibri"/>
                <a:cs typeface="Calibri"/>
              </a:rPr>
              <a:t>y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5" dirty="0">
                <a:latin typeface="Calibri"/>
                <a:cs typeface="Calibri"/>
              </a:rPr>
              <a:t>te</a:t>
            </a:r>
            <a:r>
              <a:rPr sz="1200" spc="-40" dirty="0">
                <a:latin typeface="Calibri"/>
                <a:cs typeface="Calibri"/>
              </a:rPr>
              <a:t>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Calibri"/>
                <a:cs typeface="Calibri"/>
              </a:rPr>
              <a:t>w</a:t>
            </a:r>
            <a:r>
              <a:rPr sz="1200" spc="-5" dirty="0">
                <a:latin typeface="Calibri"/>
                <a:cs typeface="Calibri"/>
              </a:rPr>
              <a:t>i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30" dirty="0">
                <a:latin typeface="Calibri"/>
                <a:cs typeface="Calibri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3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re</a:t>
            </a:r>
            <a:r>
              <a:rPr sz="1200" spc="30" dirty="0">
                <a:latin typeface="Calibri"/>
                <a:cs typeface="Calibri"/>
              </a:rPr>
              <a:t>e</a:t>
            </a:r>
            <a:r>
              <a:rPr sz="1200" spc="-25" dirty="0">
                <a:latin typeface="Calibri"/>
                <a:cs typeface="Calibri"/>
              </a:rPr>
              <a:t>-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5" dirty="0">
                <a:latin typeface="Calibri"/>
                <a:cs typeface="Calibri"/>
              </a:rPr>
              <a:t>ta</a:t>
            </a:r>
            <a:r>
              <a:rPr sz="1200" spc="-20" dirty="0">
                <a:latin typeface="Calibri"/>
                <a:cs typeface="Calibri"/>
              </a:rPr>
              <a:t>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Calibri"/>
                <a:cs typeface="Calibri"/>
              </a:rPr>
              <a:t>bu</a:t>
            </a:r>
            <a:r>
              <a:rPr sz="1200" spc="-10" dirty="0">
                <a:latin typeface="Calibri"/>
                <a:cs typeface="Calibri"/>
              </a:rPr>
              <a:t>ff</a:t>
            </a:r>
            <a:r>
              <a:rPr sz="1200" spc="-1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i</a:t>
            </a:r>
            <a:r>
              <a:rPr sz="1200" spc="-20" dirty="0">
                <a:latin typeface="Calibri"/>
                <a:cs typeface="Calibri"/>
              </a:rPr>
              <a:t>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30" dirty="0">
                <a:latin typeface="Calibri"/>
                <a:cs typeface="Calibri"/>
              </a:rPr>
              <a:t>h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spc="-25" dirty="0">
                <a:latin typeface="Calibri"/>
                <a:cs typeface="Calibri"/>
              </a:rPr>
              <a:t>w</a:t>
            </a:r>
            <a:r>
              <a:rPr sz="1200" spc="-3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3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20" dirty="0">
                <a:latin typeface="Calibri"/>
                <a:cs typeface="Calibri"/>
              </a:rPr>
              <a:t>g</a:t>
            </a:r>
            <a:r>
              <a:rPr sz="1200" spc="-15" dirty="0">
                <a:latin typeface="Calibri"/>
                <a:cs typeface="Calibri"/>
              </a:rPr>
              <a:t>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6805" y="5054208"/>
            <a:ext cx="5943600" cy="1350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6805" y="7902533"/>
            <a:ext cx="4999055" cy="19089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" y="396240"/>
            <a:ext cx="6952615" cy="0"/>
          </a:xfrm>
          <a:custGeom>
            <a:avLst/>
            <a:gdLst/>
            <a:ahLst/>
            <a:cxnLst/>
            <a:rect l="l" t="t" r="r" b="b"/>
            <a:pathLst>
              <a:path w="6952615">
                <a:moveTo>
                  <a:pt x="0" y="0"/>
                </a:moveTo>
                <a:lnTo>
                  <a:pt x="695248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7847" y="399288"/>
            <a:ext cx="0" cy="9984105"/>
          </a:xfrm>
          <a:custGeom>
            <a:avLst/>
            <a:gdLst/>
            <a:ahLst/>
            <a:cxnLst/>
            <a:rect l="l" t="t" r="r" b="b"/>
            <a:pathLst>
              <a:path h="9984105">
                <a:moveTo>
                  <a:pt x="0" y="0"/>
                </a:moveTo>
                <a:lnTo>
                  <a:pt x="0" y="9983723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54240" y="399288"/>
            <a:ext cx="0" cy="9984105"/>
          </a:xfrm>
          <a:custGeom>
            <a:avLst/>
            <a:gdLst/>
            <a:ahLst/>
            <a:cxnLst/>
            <a:rect l="l" t="t" r="r" b="b"/>
            <a:pathLst>
              <a:path h="9984105">
                <a:moveTo>
                  <a:pt x="0" y="0"/>
                </a:moveTo>
                <a:lnTo>
                  <a:pt x="0" y="9983723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800" y="10386059"/>
            <a:ext cx="6952615" cy="0"/>
          </a:xfrm>
          <a:custGeom>
            <a:avLst/>
            <a:gdLst/>
            <a:ahLst/>
            <a:cxnLst/>
            <a:rect l="l" t="t" r="r" b="b"/>
            <a:pathLst>
              <a:path w="6952615">
                <a:moveTo>
                  <a:pt x="0" y="0"/>
                </a:moveTo>
                <a:lnTo>
                  <a:pt x="695248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COMP</a:t>
            </a:r>
            <a:r>
              <a:rPr spc="-15" dirty="0"/>
              <a:t>U</a:t>
            </a:r>
            <a:r>
              <a:rPr dirty="0"/>
              <a:t>T</a:t>
            </a:r>
            <a:r>
              <a:rPr spc="-5" dirty="0"/>
              <a:t>E</a:t>
            </a:r>
            <a:r>
              <a:rPr dirty="0"/>
              <a:t>R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15" dirty="0"/>
              <a:t>R</a:t>
            </a:r>
            <a:r>
              <a:rPr dirty="0"/>
              <a:t>CH</a:t>
            </a:r>
            <a:r>
              <a:rPr spc="-15" dirty="0"/>
              <a:t>I</a:t>
            </a:r>
            <a:r>
              <a:rPr dirty="0"/>
              <a:t>T</a:t>
            </a:r>
            <a:r>
              <a:rPr spc="-5" dirty="0"/>
              <a:t>E</a:t>
            </a:r>
            <a:r>
              <a:rPr spc="-10" dirty="0"/>
              <a:t>C</a:t>
            </a:r>
            <a:r>
              <a:rPr dirty="0"/>
              <a:t>T</a:t>
            </a:r>
            <a:r>
              <a:rPr spc="-10" dirty="0"/>
              <a:t>U</a:t>
            </a:r>
            <a:r>
              <a:rPr spc="-5" dirty="0"/>
              <a:t>R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OR</a:t>
            </a:r>
            <a:r>
              <a:rPr dirty="0"/>
              <a:t>G</a:t>
            </a:r>
            <a:r>
              <a:rPr spc="-10" dirty="0"/>
              <a:t>AN</a:t>
            </a:r>
            <a:r>
              <a:rPr spc="-5" dirty="0"/>
              <a:t>IZA</a:t>
            </a:r>
            <a:r>
              <a:rPr dirty="0"/>
              <a:t>T</a:t>
            </a:r>
            <a:r>
              <a:rPr spc="-5" dirty="0"/>
              <a:t>I</a:t>
            </a:r>
            <a:r>
              <a:rPr spc="-15" dirty="0"/>
              <a:t>O</a:t>
            </a:r>
            <a:r>
              <a:rPr dirty="0"/>
              <a:t>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dirty="0"/>
              <a:t>Pa</a:t>
            </a:r>
            <a:r>
              <a:rPr spc="-10" dirty="0"/>
              <a:t>g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458216"/>
            <a:ext cx="6536690" cy="933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228600">
              <a:lnSpc>
                <a:spcPct val="100000"/>
              </a:lnSpc>
              <a:buFont typeface="Wingdings"/>
              <a:buChar char=""/>
              <a:tabLst>
                <a:tab pos="470534" algn="l"/>
              </a:tabLst>
            </a:pP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25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spc="-30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30" dirty="0">
                <a:latin typeface="Calibri"/>
                <a:cs typeface="Calibri"/>
              </a:rPr>
              <a:t>pu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fo</a:t>
            </a:r>
            <a:r>
              <a:rPr sz="1200" spc="-25" dirty="0">
                <a:latin typeface="Calibri"/>
                <a:cs typeface="Calibri"/>
              </a:rPr>
              <a:t>ur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Calibri"/>
                <a:cs typeface="Calibri"/>
              </a:rPr>
              <a:t>bu</a:t>
            </a:r>
            <a:r>
              <a:rPr sz="1200" spc="-10" dirty="0">
                <a:latin typeface="Calibri"/>
                <a:cs typeface="Calibri"/>
              </a:rPr>
              <a:t>ff</a:t>
            </a:r>
            <a:r>
              <a:rPr sz="1200" spc="-5" dirty="0">
                <a:latin typeface="Calibri"/>
                <a:cs typeface="Calibri"/>
              </a:rPr>
              <a:t>e</a:t>
            </a:r>
            <a:r>
              <a:rPr sz="1200" spc="-30" dirty="0">
                <a:latin typeface="Calibri"/>
                <a:cs typeface="Calibri"/>
              </a:rPr>
              <a:t>r</a:t>
            </a:r>
            <a:r>
              <a:rPr sz="1200" spc="-20" dirty="0">
                <a:latin typeface="Calibri"/>
                <a:cs typeface="Calibri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ar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spc="-30" dirty="0">
                <a:latin typeface="Calibri"/>
                <a:cs typeface="Calibri"/>
              </a:rPr>
              <a:t>nn</a:t>
            </a:r>
            <a:r>
              <a:rPr sz="1200" spc="-15" dirty="0">
                <a:latin typeface="Calibri"/>
                <a:cs typeface="Calibri"/>
              </a:rPr>
              <a:t>e</a:t>
            </a:r>
            <a:r>
              <a:rPr sz="1200" spc="-25" dirty="0">
                <a:latin typeface="Calibri"/>
                <a:cs typeface="Calibri"/>
              </a:rPr>
              <a:t>c</a:t>
            </a:r>
            <a:r>
              <a:rPr sz="1200" spc="-15" dirty="0">
                <a:latin typeface="Calibri"/>
                <a:cs typeface="Calibri"/>
              </a:rPr>
              <a:t>te</a:t>
            </a:r>
            <a:r>
              <a:rPr sz="1200" spc="-3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tog</a:t>
            </a:r>
            <a:r>
              <a:rPr sz="1200" spc="-15" dirty="0">
                <a:latin typeface="Calibri"/>
                <a:cs typeface="Calibri"/>
              </a:rPr>
              <a:t>et</a:t>
            </a:r>
            <a:r>
              <a:rPr sz="1200" spc="-3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e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3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fo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40" dirty="0">
                <a:latin typeface="Calibri"/>
                <a:cs typeface="Calibri"/>
              </a:rPr>
              <a:t>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30" dirty="0">
                <a:latin typeface="Calibri"/>
                <a:cs typeface="Calibri"/>
              </a:rPr>
              <a:t>n</a:t>
            </a:r>
            <a:r>
              <a:rPr sz="1200" spc="-20" dirty="0">
                <a:latin typeface="Calibri"/>
                <a:cs typeface="Calibri"/>
              </a:rPr>
              <a:t>gle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bus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30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e.</a:t>
            </a:r>
            <a:endParaRPr sz="1200">
              <a:latin typeface="Calibri"/>
              <a:cs typeface="Calibri"/>
            </a:endParaRPr>
          </a:p>
          <a:p>
            <a:pPr marL="469900" marR="58419" indent="-228600">
              <a:lnSpc>
                <a:spcPts val="1480"/>
              </a:lnSpc>
              <a:spcBef>
                <a:spcPts val="4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25" dirty="0">
                <a:latin typeface="Calibri"/>
                <a:cs typeface="Calibri"/>
              </a:rPr>
              <a:t>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spc="-30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tr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i</a:t>
            </a:r>
            <a:r>
              <a:rPr sz="1200" spc="-30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p</a:t>
            </a:r>
            <a:r>
              <a:rPr sz="1200" spc="-30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25" dirty="0">
                <a:latin typeface="Calibri"/>
                <a:cs typeface="Calibri"/>
              </a:rPr>
              <a:t>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Calibri"/>
                <a:cs typeface="Calibri"/>
              </a:rPr>
              <a:t>bu</a:t>
            </a:r>
            <a:r>
              <a:rPr sz="1200" spc="-10" dirty="0">
                <a:latin typeface="Calibri"/>
                <a:cs typeface="Calibri"/>
              </a:rPr>
              <a:t>ff</a:t>
            </a:r>
            <a:r>
              <a:rPr sz="1200" spc="-1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eter</a:t>
            </a:r>
            <a:r>
              <a:rPr sz="1200" spc="-30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25" dirty="0">
                <a:latin typeface="Calibri"/>
                <a:cs typeface="Calibri"/>
              </a:rPr>
              <a:t>ne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w</a:t>
            </a:r>
            <a:r>
              <a:rPr sz="1200" spc="-20" dirty="0">
                <a:latin typeface="Calibri"/>
                <a:cs typeface="Calibri"/>
              </a:rPr>
              <a:t>hi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30" dirty="0">
                <a:latin typeface="Calibri"/>
                <a:cs typeface="Calibri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spc="-25" dirty="0">
                <a:latin typeface="Calibri"/>
                <a:cs typeface="Calibri"/>
              </a:rPr>
              <a:t>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fo</a:t>
            </a:r>
            <a:r>
              <a:rPr sz="1200" spc="-25" dirty="0">
                <a:latin typeface="Calibri"/>
                <a:cs typeface="Calibri"/>
              </a:rPr>
              <a:t>ur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Calibri"/>
                <a:cs typeface="Calibri"/>
              </a:rPr>
              <a:t>n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30" dirty="0">
                <a:latin typeface="Calibri"/>
                <a:cs typeface="Calibri"/>
              </a:rPr>
              <a:t>m</a:t>
            </a:r>
            <a:r>
              <a:rPr sz="1200" spc="-15" dirty="0">
                <a:latin typeface="Calibri"/>
                <a:cs typeface="Calibri"/>
              </a:rPr>
              <a:t>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30" dirty="0">
                <a:latin typeface="Calibri"/>
                <a:cs typeface="Calibri"/>
              </a:rPr>
              <a:t>npu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l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spc="-30" dirty="0">
                <a:latin typeface="Calibri"/>
                <a:cs typeface="Calibri"/>
              </a:rPr>
              <a:t>mmun</a:t>
            </a:r>
            <a:r>
              <a:rPr sz="1200" spc="-10" dirty="0">
                <a:latin typeface="Calibri"/>
                <a:cs typeface="Calibri"/>
              </a:rPr>
              <a:t>ic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Calibri"/>
                <a:cs typeface="Calibri"/>
              </a:rPr>
              <a:t>w</a:t>
            </a:r>
            <a:r>
              <a:rPr sz="1200" spc="-5" dirty="0">
                <a:latin typeface="Calibri"/>
                <a:cs typeface="Calibri"/>
              </a:rPr>
              <a:t>i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30" dirty="0">
                <a:latin typeface="Calibri"/>
                <a:cs typeface="Calibri"/>
              </a:rPr>
              <a:t>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25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bus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30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e.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ts val="1410"/>
              </a:lnSpc>
              <a:buFont typeface="Wingdings"/>
              <a:buChar char=""/>
              <a:tabLst>
                <a:tab pos="470534" algn="l"/>
              </a:tabLst>
            </a:pPr>
            <a:r>
              <a:rPr sz="1200" spc="-25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mo</a:t>
            </a:r>
            <a:r>
              <a:rPr sz="1200" spc="-20" dirty="0">
                <a:latin typeface="Calibri"/>
                <a:cs typeface="Calibri"/>
              </a:rPr>
              <a:t>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25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-25" dirty="0">
                <a:latin typeface="Calibri"/>
                <a:cs typeface="Calibri"/>
              </a:rPr>
              <a:t>n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b</a:t>
            </a:r>
            <a:r>
              <a:rPr sz="1200" spc="-25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ff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m</a:t>
            </a:r>
            <a:r>
              <a:rPr sz="1200" spc="-5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b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25" dirty="0">
                <a:latin typeface="Calibri"/>
                <a:cs typeface="Calibri"/>
              </a:rPr>
              <a:t>h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ive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ta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n</a:t>
            </a:r>
            <a:r>
              <a:rPr sz="1200" spc="-2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gi</a:t>
            </a:r>
            <a:r>
              <a:rPr sz="1200" spc="-20" dirty="0">
                <a:latin typeface="Calibri"/>
                <a:cs typeface="Calibri"/>
              </a:rPr>
              <a:t>v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5" dirty="0">
                <a:latin typeface="Calibri"/>
                <a:cs typeface="Calibri"/>
              </a:rPr>
              <a:t>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i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e.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h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c</a:t>
            </a:r>
            <a:r>
              <a:rPr sz="1200" spc="1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n</a:t>
            </a:r>
            <a:r>
              <a:rPr sz="1200" spc="15" dirty="0">
                <a:latin typeface="Calibri"/>
                <a:cs typeface="Calibri"/>
              </a:rPr>
              <a:t>e</a:t>
            </a:r>
            <a:r>
              <a:rPr sz="1200" spc="5" dirty="0">
                <a:latin typeface="Calibri"/>
                <a:cs typeface="Calibri"/>
              </a:rPr>
              <a:t>ct</a:t>
            </a:r>
            <a:r>
              <a:rPr sz="1200" spc="15" dirty="0">
                <a:latin typeface="Calibri"/>
                <a:cs typeface="Calibri"/>
              </a:rPr>
              <a:t>e</a:t>
            </a:r>
            <a:r>
              <a:rPr sz="1200" spc="5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bu</a:t>
            </a:r>
            <a:r>
              <a:rPr sz="1200" spc="-5" dirty="0">
                <a:latin typeface="Calibri"/>
                <a:cs typeface="Calibri"/>
              </a:rPr>
              <a:t>ff</a:t>
            </a:r>
            <a:r>
              <a:rPr sz="1200" spc="1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rs</a:t>
            </a:r>
            <a:endParaRPr sz="1200">
              <a:latin typeface="Calibri"/>
              <a:cs typeface="Calibri"/>
            </a:endParaRPr>
          </a:p>
          <a:p>
            <a:pPr marL="469900" marR="83185">
              <a:lnSpc>
                <a:spcPct val="101699"/>
              </a:lnSpc>
            </a:pPr>
            <a:r>
              <a:rPr sz="1200" spc="10" dirty="0">
                <a:latin typeface="Calibri"/>
                <a:cs typeface="Calibri"/>
              </a:rPr>
              <a:t>m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c</a:t>
            </a:r>
            <a:r>
              <a:rPr sz="1200" spc="1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nt</a:t>
            </a:r>
            <a:r>
              <a:rPr sz="1200" spc="-10" dirty="0">
                <a:latin typeface="Calibri"/>
                <a:cs typeface="Calibri"/>
              </a:rPr>
              <a:t>r</a:t>
            </a:r>
            <a:r>
              <a:rPr sz="1200" spc="5" dirty="0">
                <a:latin typeface="Calibri"/>
                <a:cs typeface="Calibri"/>
              </a:rPr>
              <a:t>o</a:t>
            </a:r>
            <a:r>
              <a:rPr sz="1200" spc="10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15" dirty="0">
                <a:latin typeface="Calibri"/>
                <a:cs typeface="Calibri"/>
              </a:rPr>
              <a:t>e</a:t>
            </a:r>
            <a:r>
              <a:rPr sz="1200" spc="5" dirty="0">
                <a:latin typeface="Calibri"/>
                <a:cs typeface="Calibri"/>
              </a:rPr>
              <a:t>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5" dirty="0">
                <a:latin typeface="Calibri"/>
                <a:cs typeface="Calibri"/>
              </a:rPr>
              <a:t>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10" dirty="0">
                <a:latin typeface="Calibri"/>
                <a:cs typeface="Calibri"/>
              </a:rPr>
              <a:t>l</a:t>
            </a:r>
            <a:r>
              <a:rPr sz="1200" spc="5" dirty="0">
                <a:latin typeface="Calibri"/>
                <a:cs typeface="Calibri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ne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r</a:t>
            </a:r>
            <a:r>
              <a:rPr sz="1200" spc="5" dirty="0">
                <a:latin typeface="Calibri"/>
                <a:cs typeface="Calibri"/>
              </a:rPr>
              <a:t>e</a:t>
            </a:r>
            <a:r>
              <a:rPr sz="1200" spc="5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-</a:t>
            </a:r>
            <a:r>
              <a:rPr sz="1200" spc="10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ta</a:t>
            </a:r>
            <a:r>
              <a:rPr sz="1200" spc="5" dirty="0">
                <a:latin typeface="Calibri"/>
                <a:cs typeface="Calibri"/>
              </a:rPr>
              <a:t>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bu</a:t>
            </a:r>
            <a:r>
              <a:rPr sz="1200" spc="-5" dirty="0">
                <a:latin typeface="Calibri"/>
                <a:cs typeface="Calibri"/>
              </a:rPr>
              <a:t>ff</a:t>
            </a:r>
            <a:r>
              <a:rPr sz="1200" spc="1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has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ac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spc="-10" dirty="0">
                <a:latin typeface="Calibri"/>
                <a:cs typeface="Calibri"/>
              </a:rPr>
              <a:t>ess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bus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hi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bu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ai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ai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high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i</a:t>
            </a:r>
            <a:r>
              <a:rPr sz="1200" spc="25" dirty="0">
                <a:latin typeface="Calibri"/>
                <a:cs typeface="Calibri"/>
              </a:rPr>
              <a:t>mp</a:t>
            </a:r>
            <a:r>
              <a:rPr sz="1200" spc="40" dirty="0">
                <a:latin typeface="Calibri"/>
                <a:cs typeface="Calibri"/>
              </a:rPr>
              <a:t>e</a:t>
            </a:r>
            <a:r>
              <a:rPr sz="1200" spc="20" dirty="0">
                <a:latin typeface="Calibri"/>
                <a:cs typeface="Calibri"/>
              </a:rPr>
              <a:t>d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20" dirty="0">
                <a:latin typeface="Calibri"/>
                <a:cs typeface="Calibri"/>
              </a:rPr>
              <a:t>n</a:t>
            </a:r>
            <a:r>
              <a:rPr sz="1200" spc="25" dirty="0">
                <a:latin typeface="Calibri"/>
                <a:cs typeface="Calibri"/>
              </a:rPr>
              <a:t>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Calibri"/>
                <a:cs typeface="Calibri"/>
              </a:rPr>
              <a:t>s</a:t>
            </a:r>
            <a:r>
              <a:rPr sz="1200" spc="15" dirty="0">
                <a:latin typeface="Calibri"/>
                <a:cs typeface="Calibri"/>
              </a:rPr>
              <a:t>t</a:t>
            </a:r>
            <a:r>
              <a:rPr sz="1200" spc="25" dirty="0">
                <a:latin typeface="Calibri"/>
                <a:cs typeface="Calibri"/>
              </a:rPr>
              <a:t>at</a:t>
            </a:r>
            <a:r>
              <a:rPr sz="1200" spc="20" dirty="0">
                <a:latin typeface="Calibri"/>
                <a:cs typeface="Calibri"/>
              </a:rPr>
              <a:t>e.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spc="-10" dirty="0">
                <a:latin typeface="Calibri"/>
                <a:cs typeface="Calibri"/>
              </a:rPr>
              <a:t>ay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at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no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act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25" dirty="0">
                <a:latin typeface="Calibri"/>
                <a:cs typeface="Calibri"/>
              </a:rPr>
              <a:t>v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5" dirty="0">
                <a:latin typeface="Calibri"/>
                <a:cs typeface="Calibri"/>
              </a:rPr>
              <a:t>v</a:t>
            </a:r>
            <a:r>
              <a:rPr sz="1200" spc="-10" dirty="0">
                <a:latin typeface="Calibri"/>
                <a:cs typeface="Calibri"/>
              </a:rPr>
              <a:t>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se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1200" dirty="0">
                <a:latin typeface="Calibri"/>
                <a:cs typeface="Calibri"/>
              </a:rPr>
              <a:t>deco</a:t>
            </a:r>
            <a:r>
              <a:rPr sz="1200" spc="5" dirty="0">
                <a:latin typeface="Calibri"/>
                <a:cs typeface="Calibri"/>
              </a:rPr>
              <a:t>d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r,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ho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di</a:t>
            </a:r>
            <a:r>
              <a:rPr sz="1200" spc="-10" dirty="0">
                <a:latin typeface="Calibri"/>
                <a:cs typeface="Calibri"/>
              </a:rPr>
              <a:t>agram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469900" marR="280035" indent="-228600">
              <a:lnSpc>
                <a:spcPct val="116700"/>
              </a:lnSpc>
              <a:spcBef>
                <a:spcPts val="1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Wh</a:t>
            </a:r>
            <a:r>
              <a:rPr sz="1200" spc="-10" dirty="0">
                <a:latin typeface="Calibri"/>
                <a:cs typeface="Calibri"/>
              </a:rPr>
              <a:t>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na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0" dirty="0">
                <a:latin typeface="Calibri"/>
                <a:cs typeface="Calibri"/>
              </a:rPr>
              <a:t>ec</a:t>
            </a:r>
            <a:r>
              <a:rPr sz="1200" spc="-2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0,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spc="1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0,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bus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lin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hig</a:t>
            </a:r>
            <a:r>
              <a:rPr sz="1200" spc="5" dirty="0">
                <a:latin typeface="Calibri"/>
                <a:cs typeface="Calibri"/>
              </a:rPr>
              <a:t>h</a:t>
            </a:r>
            <a:r>
              <a:rPr sz="1200" dirty="0">
                <a:latin typeface="Calibri"/>
                <a:cs typeface="Calibri"/>
              </a:rPr>
              <a:t>-i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ta</a:t>
            </a:r>
            <a:r>
              <a:rPr sz="1200" spc="-10" dirty="0">
                <a:latin typeface="Calibri"/>
                <a:cs typeface="Calibri"/>
              </a:rPr>
              <a:t>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bu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di</a:t>
            </a:r>
            <a:r>
              <a:rPr sz="1200" spc="-5" dirty="0">
                <a:latin typeface="Calibri"/>
                <a:cs typeface="Calibri"/>
              </a:rPr>
              <a:t>sa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469900" marR="173355" indent="-228600">
              <a:lnSpc>
                <a:spcPts val="1689"/>
              </a:lnSpc>
              <a:spcBef>
                <a:spcPts val="85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Wh</a:t>
            </a:r>
            <a:r>
              <a:rPr sz="1200" spc="-10" dirty="0">
                <a:latin typeface="Calibri"/>
                <a:cs typeface="Calibri"/>
              </a:rPr>
              <a:t>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na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act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ve,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5" dirty="0">
                <a:latin typeface="Calibri"/>
                <a:cs typeface="Calibri"/>
              </a:rPr>
              <a:t>e</a:t>
            </a:r>
            <a:r>
              <a:rPr sz="1200" spc="-10" dirty="0">
                <a:latin typeface="Calibri"/>
                <a:cs typeface="Calibri"/>
              </a:rPr>
              <a:t>-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uf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ill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ve,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ndin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bin</a:t>
            </a:r>
            <a:r>
              <a:rPr sz="1200" spc="-10" dirty="0">
                <a:latin typeface="Calibri"/>
                <a:cs typeface="Calibri"/>
              </a:rPr>
              <a:t>ary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va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se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0" dirty="0">
                <a:latin typeface="Calibri"/>
                <a:cs typeface="Calibri"/>
              </a:rPr>
              <a:t>ecoder.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"/>
              </a:spcBef>
              <a:buFont typeface="Wingdings"/>
              <a:buChar char=""/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Me</a:t>
            </a:r>
            <a:r>
              <a:rPr sz="1400" b="1" spc="-5" dirty="0">
                <a:latin typeface="Calibri"/>
                <a:cs typeface="Calibri"/>
              </a:rPr>
              <a:t>m</a:t>
            </a:r>
            <a:r>
              <a:rPr sz="1400" b="1" dirty="0">
                <a:latin typeface="Calibri"/>
                <a:cs typeface="Calibri"/>
              </a:rPr>
              <a:t>ory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alibri"/>
                <a:cs typeface="Calibri"/>
              </a:rPr>
              <a:t>T</a:t>
            </a:r>
            <a:r>
              <a:rPr sz="1400" b="1" spc="-10" dirty="0">
                <a:latin typeface="Calibri"/>
                <a:cs typeface="Calibri"/>
              </a:rPr>
              <a:t>r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dirty="0">
                <a:latin typeface="Calibri"/>
                <a:cs typeface="Calibri"/>
              </a:rPr>
              <a:t>sfer: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fo</a:t>
            </a:r>
            <a:r>
              <a:rPr sz="1200" spc="-10" dirty="0">
                <a:latin typeface="Calibri"/>
                <a:cs typeface="Calibri"/>
              </a:rPr>
              <a:t>rm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rom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me</a:t>
            </a:r>
            <a:r>
              <a:rPr sz="1200" spc="-20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ord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ts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nviro</a:t>
            </a:r>
            <a:r>
              <a:rPr sz="1200" spc="-5" dirty="0">
                <a:latin typeface="Calibri"/>
                <a:cs typeface="Calibri"/>
              </a:rPr>
              <a:t>n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nt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Calibri"/>
                <a:cs typeface="Calibri"/>
              </a:rPr>
              <a:t>re</a:t>
            </a:r>
            <a:r>
              <a:rPr sz="1200" i="1" spc="-20" dirty="0">
                <a:latin typeface="Calibri"/>
                <a:cs typeface="Calibri"/>
              </a:rPr>
              <a:t>a</a:t>
            </a:r>
            <a:r>
              <a:rPr sz="1200" i="1" dirty="0"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1200" dirty="0">
                <a:latin typeface="Calibri"/>
                <a:cs typeface="Calibri"/>
              </a:rPr>
              <a:t>op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new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ma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mem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i="1" spc="-30" dirty="0">
                <a:latin typeface="Calibri"/>
                <a:cs typeface="Calibri"/>
              </a:rPr>
              <a:t>w</a:t>
            </a:r>
            <a:r>
              <a:rPr sz="1200" i="1" dirty="0">
                <a:latin typeface="Calibri"/>
                <a:cs typeface="Calibri"/>
              </a:rPr>
              <a:t>r</a:t>
            </a:r>
            <a:r>
              <a:rPr sz="1200" i="1" spc="-5" dirty="0">
                <a:latin typeface="Calibri"/>
                <a:cs typeface="Calibri"/>
              </a:rPr>
              <a:t>ite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504825" indent="-263525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505459" algn="l"/>
              </a:tabLst>
            </a:pP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me</a:t>
            </a:r>
            <a:r>
              <a:rPr sz="1200" spc="-20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ord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sy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oliz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et</a:t>
            </a:r>
            <a:r>
              <a:rPr sz="1200" spc="-5" dirty="0">
                <a:latin typeface="Calibri"/>
                <a:cs typeface="Calibri"/>
              </a:rPr>
              <a:t>ter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469900" marR="5080" indent="-228600">
              <a:lnSpc>
                <a:spcPct val="116700"/>
              </a:lnSpc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ul</a:t>
            </a:r>
            <a:r>
              <a:rPr sz="1200" spc="-5" dirty="0">
                <a:latin typeface="Calibri"/>
                <a:cs typeface="Calibri"/>
              </a:rPr>
              <a:t>ar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mem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ord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am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vailabl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se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mem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5" dirty="0">
                <a:latin typeface="Calibri"/>
                <a:cs typeface="Calibri"/>
              </a:rPr>
              <a:t>res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dur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r.</a:t>
            </a:r>
            <a:endParaRPr sz="1200">
              <a:latin typeface="Calibri"/>
              <a:cs typeface="Calibri"/>
            </a:endParaRPr>
          </a:p>
          <a:p>
            <a:pPr marL="504825" indent="-263525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505459" algn="l"/>
              </a:tabLst>
            </a:pPr>
            <a:r>
              <a:rPr sz="1200" spc="-5" dirty="0">
                <a:latin typeface="Calibri"/>
                <a:cs typeface="Calibri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ecessary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eci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dd</a:t>
            </a:r>
            <a:r>
              <a:rPr sz="1200" spc="-5" dirty="0">
                <a:latin typeface="Calibri"/>
                <a:cs typeface="Calibri"/>
              </a:rPr>
              <a:t>res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ritin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me</a:t>
            </a:r>
            <a:r>
              <a:rPr sz="1200" spc="-20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ra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s.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ill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do</a:t>
            </a:r>
            <a:r>
              <a:rPr sz="1200" spc="-10" dirty="0">
                <a:latin typeface="Calibri"/>
                <a:cs typeface="Calibri"/>
              </a:rPr>
              <a:t>ne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5" dirty="0">
                <a:latin typeface="Calibri"/>
                <a:cs typeface="Calibri"/>
              </a:rPr>
              <a:t>res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quare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ac</a:t>
            </a:r>
            <a:r>
              <a:rPr sz="1200" spc="-20" dirty="0">
                <a:latin typeface="Calibri"/>
                <a:cs typeface="Calibri"/>
              </a:rPr>
              <a:t>k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ollo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etter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469900" marR="281940" indent="-228600">
              <a:lnSpc>
                <a:spcPct val="116700"/>
              </a:lnSpc>
              <a:spcBef>
                <a:spcPts val="1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spc="-5" dirty="0">
                <a:latin typeface="Calibri"/>
                <a:cs typeface="Calibri"/>
              </a:rPr>
              <a:t>Co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id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me</a:t>
            </a:r>
            <a:r>
              <a:rPr sz="1200" spc="-20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ni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ei</a:t>
            </a:r>
            <a:r>
              <a:rPr sz="1200" spc="-10" dirty="0">
                <a:latin typeface="Calibri"/>
                <a:cs typeface="Calibri"/>
              </a:rPr>
              <a:t>ves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dd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ess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rom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egis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5" dirty="0">
                <a:latin typeface="Calibri"/>
                <a:cs typeface="Calibri"/>
              </a:rPr>
              <a:t>res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egis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sy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oliz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AR.</a:t>
            </a:r>
            <a:endParaRPr sz="1200">
              <a:latin typeface="Calibri"/>
              <a:cs typeface="Calibri"/>
            </a:endParaRPr>
          </a:p>
          <a:p>
            <a:pPr marL="504825" indent="-26352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505459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ra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err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ter,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0" dirty="0">
                <a:latin typeface="Calibri"/>
                <a:cs typeface="Calibri"/>
              </a:rPr>
              <a:t>at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</a:t>
            </a:r>
            <a:r>
              <a:rPr sz="1200" spc="15" dirty="0">
                <a:latin typeface="Calibri"/>
                <a:cs typeface="Calibri"/>
              </a:rPr>
              <a:t>i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ter,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sy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oliz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DR.</a:t>
            </a:r>
            <a:endParaRPr sz="1200">
              <a:latin typeface="Calibri"/>
              <a:cs typeface="Calibri"/>
            </a:endParaRPr>
          </a:p>
          <a:p>
            <a:pPr marL="504825" indent="-263525">
              <a:lnSpc>
                <a:spcPct val="100000"/>
              </a:lnSpc>
              <a:spcBef>
                <a:spcPts val="254"/>
              </a:spcBef>
              <a:buFont typeface="Wingdings"/>
              <a:buChar char=""/>
              <a:tabLst>
                <a:tab pos="505459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ta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fol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spc="-10" dirty="0">
                <a:latin typeface="Calibri"/>
                <a:cs typeface="Calibri"/>
              </a:rPr>
              <a:t>s: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Font typeface="Wingdings"/>
              <a:buChar char=""/>
            </a:pPr>
            <a:endParaRPr sz="1650">
              <a:latin typeface="Times New Roman"/>
              <a:cs typeface="Times New Roman"/>
            </a:endParaRPr>
          </a:p>
          <a:p>
            <a:pPr marR="1595120" algn="ctr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R</a:t>
            </a:r>
            <a:r>
              <a:rPr sz="1200" b="1" spc="-5" dirty="0">
                <a:latin typeface="Calibri"/>
                <a:cs typeface="Calibri"/>
              </a:rPr>
              <a:t>e</a:t>
            </a:r>
            <a:r>
              <a:rPr sz="1200" b="1" spc="-15" dirty="0">
                <a:latin typeface="Calibri"/>
                <a:cs typeface="Calibri"/>
              </a:rPr>
              <a:t>a</a:t>
            </a:r>
            <a:r>
              <a:rPr sz="1200" b="1" spc="-5" dirty="0">
                <a:latin typeface="Calibri"/>
                <a:cs typeface="Calibri"/>
              </a:rPr>
              <a:t>d:</a:t>
            </a:r>
            <a:r>
              <a:rPr sz="1200" b="1" dirty="0">
                <a:latin typeface="Times New Roman"/>
                <a:cs typeface="Times New Roman"/>
              </a:rPr>
              <a:t>  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Calibri"/>
                <a:cs typeface="Calibri"/>
              </a:rPr>
              <a:t>DR</a:t>
            </a:r>
            <a:r>
              <a:rPr sz="1200" b="1" dirty="0">
                <a:latin typeface="Calibri"/>
                <a:cs typeface="Calibri"/>
              </a:rPr>
              <a:t>&lt;-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Calibri"/>
                <a:cs typeface="Calibri"/>
              </a:rPr>
              <a:t>M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Calibri"/>
                <a:cs typeface="Calibri"/>
              </a:rPr>
              <a:t>[</a:t>
            </a:r>
            <a:r>
              <a:rPr sz="1200" b="1" spc="-10" dirty="0">
                <a:latin typeface="Calibri"/>
                <a:cs typeface="Calibri"/>
              </a:rPr>
              <a:t>A</a:t>
            </a:r>
            <a:r>
              <a:rPr sz="1200" b="1" spc="-15" dirty="0">
                <a:latin typeface="Calibri"/>
                <a:cs typeface="Calibri"/>
              </a:rPr>
              <a:t>R</a:t>
            </a:r>
            <a:r>
              <a:rPr sz="1200" b="1" spc="-5" dirty="0">
                <a:latin typeface="Calibri"/>
                <a:cs typeface="Calibri"/>
              </a:rPr>
              <a:t>]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450">
              <a:latin typeface="Times New Roman"/>
              <a:cs typeface="Times New Roman"/>
            </a:endParaRPr>
          </a:p>
          <a:p>
            <a:pPr marL="469900" marR="6985" indent="-228600">
              <a:lnSpc>
                <a:spcPct val="117500"/>
              </a:lnSpc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se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ra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info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0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0" dirty="0">
                <a:latin typeface="Calibri"/>
                <a:cs typeface="Calibri"/>
              </a:rPr>
              <a:t>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m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mo</a:t>
            </a:r>
            <a:r>
              <a:rPr sz="1200" spc="-5" dirty="0">
                <a:latin typeface="Calibri"/>
                <a:cs typeface="Calibri"/>
              </a:rPr>
              <a:t>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ord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-10" dirty="0">
                <a:latin typeface="Calibri"/>
                <a:cs typeface="Calibri"/>
              </a:rPr>
              <a:t>ected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dd</a:t>
            </a:r>
            <a:r>
              <a:rPr sz="1200" spc="-5" dirty="0">
                <a:latin typeface="Calibri"/>
                <a:cs typeface="Calibri"/>
              </a:rPr>
              <a:t>res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AR.</a:t>
            </a:r>
            <a:endParaRPr sz="1200">
              <a:latin typeface="Calibri"/>
              <a:cs typeface="Calibri"/>
            </a:endParaRPr>
          </a:p>
          <a:p>
            <a:pPr marL="469900" marR="60325" indent="-228600">
              <a:lnSpc>
                <a:spcPct val="116700"/>
              </a:lnSpc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r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ran</a:t>
            </a:r>
            <a:r>
              <a:rPr sz="1200" spc="-10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te</a:t>
            </a:r>
            <a:r>
              <a:rPr sz="1200" spc="-1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m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mo</a:t>
            </a:r>
            <a:r>
              <a:rPr sz="1200" spc="-5" dirty="0">
                <a:latin typeface="Calibri"/>
                <a:cs typeface="Calibri"/>
              </a:rPr>
              <a:t>ry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ord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se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ec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5" dirty="0">
                <a:latin typeface="Calibri"/>
                <a:cs typeface="Calibri"/>
              </a:rPr>
              <a:t>ress</a:t>
            </a:r>
            <a:r>
              <a:rPr sz="1200" dirty="0">
                <a:latin typeface="Calibri"/>
                <a:cs typeface="Calibri"/>
              </a:rPr>
              <a:t>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As</a:t>
            </a:r>
            <a:r>
              <a:rPr sz="1200" spc="-20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me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egis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R1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dd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ess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AR.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r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ta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fol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spc="-10" dirty="0">
                <a:latin typeface="Calibri"/>
                <a:cs typeface="Calibri"/>
              </a:rPr>
              <a:t>s:</a:t>
            </a:r>
            <a:endParaRPr sz="12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240"/>
              </a:spcBef>
            </a:pPr>
            <a:r>
              <a:rPr sz="1200" b="1" dirty="0">
                <a:latin typeface="Calibri"/>
                <a:cs typeface="Calibri"/>
              </a:rPr>
              <a:t>Wr</a:t>
            </a:r>
            <a:r>
              <a:rPr sz="1200" b="1" spc="-15" dirty="0">
                <a:latin typeface="Calibri"/>
                <a:cs typeface="Calibri"/>
              </a:rPr>
              <a:t>i</a:t>
            </a:r>
            <a:r>
              <a:rPr sz="1200" b="1" dirty="0">
                <a:latin typeface="Calibri"/>
                <a:cs typeface="Calibri"/>
              </a:rPr>
              <a:t>te</a:t>
            </a:r>
            <a:r>
              <a:rPr sz="1200" b="1" spc="-5" dirty="0">
                <a:latin typeface="Calibri"/>
                <a:cs typeface="Calibri"/>
              </a:rPr>
              <a:t>:</a:t>
            </a:r>
            <a:r>
              <a:rPr sz="1200" b="1" dirty="0">
                <a:latin typeface="Times New Roman"/>
                <a:cs typeface="Times New Roman"/>
              </a:rPr>
              <a:t>  </a:t>
            </a:r>
            <a:r>
              <a:rPr sz="1200" b="1" spc="-8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Calibri"/>
                <a:cs typeface="Calibri"/>
              </a:rPr>
              <a:t>M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Calibri"/>
                <a:cs typeface="Calibri"/>
              </a:rPr>
              <a:t>[</a:t>
            </a:r>
            <a:r>
              <a:rPr sz="1200" b="1" spc="-10" dirty="0">
                <a:latin typeface="Calibri"/>
                <a:cs typeface="Calibri"/>
              </a:rPr>
              <a:t>A</a:t>
            </a:r>
            <a:r>
              <a:rPr sz="1200" b="1" spc="-15" dirty="0">
                <a:latin typeface="Calibri"/>
                <a:cs typeface="Calibri"/>
              </a:rPr>
              <a:t>R</a:t>
            </a:r>
            <a:r>
              <a:rPr sz="1200" b="1" spc="-5" dirty="0">
                <a:latin typeface="Calibri"/>
                <a:cs typeface="Calibri"/>
              </a:rPr>
              <a:t>]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Calibri"/>
                <a:cs typeface="Calibri"/>
              </a:rPr>
              <a:t>&lt;</a:t>
            </a:r>
            <a:r>
              <a:rPr sz="1200" b="1" dirty="0">
                <a:latin typeface="Calibri"/>
                <a:cs typeface="Calibri"/>
              </a:rPr>
              <a:t>-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Calibri"/>
                <a:cs typeface="Calibri"/>
              </a:rPr>
              <a:t>R1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T</a:t>
            </a:r>
            <a:r>
              <a:rPr sz="1200" b="1" spc="-15" dirty="0">
                <a:latin typeface="Calibri"/>
                <a:cs typeface="Calibri"/>
              </a:rPr>
              <a:t>y</a:t>
            </a:r>
            <a:r>
              <a:rPr sz="1200" b="1" spc="-10" dirty="0">
                <a:latin typeface="Calibri"/>
                <a:cs typeface="Calibri"/>
              </a:rPr>
              <a:t>p</a:t>
            </a:r>
            <a:r>
              <a:rPr sz="1200" b="1" spc="-5" dirty="0">
                <a:latin typeface="Calibri"/>
                <a:cs typeface="Calibri"/>
              </a:rPr>
              <a:t>es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Calibri"/>
                <a:cs typeface="Calibri"/>
              </a:rPr>
              <a:t>of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Calibri"/>
                <a:cs typeface="Calibri"/>
              </a:rPr>
              <a:t>Mic</a:t>
            </a:r>
            <a:r>
              <a:rPr sz="1200" b="1" spc="5" dirty="0">
                <a:latin typeface="Calibri"/>
                <a:cs typeface="Calibri"/>
              </a:rPr>
              <a:t>r</a:t>
            </a:r>
            <a:r>
              <a:rPr sz="1200" b="1" spc="-10" dirty="0">
                <a:latin typeface="Calibri"/>
                <a:cs typeface="Calibri"/>
              </a:rPr>
              <a:t>o</a:t>
            </a:r>
            <a:r>
              <a:rPr sz="1200" b="1" dirty="0">
                <a:latin typeface="Calibri"/>
                <a:cs typeface="Calibri"/>
              </a:rPr>
              <a:t>-</a:t>
            </a:r>
            <a:r>
              <a:rPr sz="1200" b="1" spc="-10" dirty="0">
                <a:latin typeface="Calibri"/>
                <a:cs typeface="Calibri"/>
              </a:rPr>
              <a:t>o</a:t>
            </a:r>
            <a:r>
              <a:rPr sz="1200" b="1" spc="-5" dirty="0">
                <a:latin typeface="Calibri"/>
                <a:cs typeface="Calibri"/>
              </a:rPr>
              <a:t>p</a:t>
            </a:r>
            <a:r>
              <a:rPr sz="1200" b="1" spc="-20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r</a:t>
            </a:r>
            <a:r>
              <a:rPr sz="1200" b="1" spc="-15" dirty="0">
                <a:latin typeface="Calibri"/>
                <a:cs typeface="Calibri"/>
              </a:rPr>
              <a:t>a</a:t>
            </a:r>
            <a:r>
              <a:rPr sz="1200" b="1" spc="-5" dirty="0">
                <a:latin typeface="Calibri"/>
                <a:cs typeface="Calibri"/>
              </a:rPr>
              <a:t>t</a:t>
            </a:r>
            <a:r>
              <a:rPr sz="1200" b="1" dirty="0">
                <a:latin typeface="Calibri"/>
                <a:cs typeface="Calibri"/>
              </a:rPr>
              <a:t>i</a:t>
            </a:r>
            <a:r>
              <a:rPr sz="1200" b="1" spc="-20" dirty="0">
                <a:latin typeface="Calibri"/>
                <a:cs typeface="Calibri"/>
              </a:rPr>
              <a:t>o</a:t>
            </a:r>
            <a:r>
              <a:rPr sz="1200" b="1" spc="-10" dirty="0">
                <a:latin typeface="Calibri"/>
                <a:cs typeface="Calibri"/>
              </a:rPr>
              <a:t>n</a:t>
            </a:r>
            <a:r>
              <a:rPr sz="1200" b="1" dirty="0">
                <a:latin typeface="Calibri"/>
                <a:cs typeface="Calibri"/>
              </a:rPr>
              <a:t>s</a:t>
            </a:r>
            <a:r>
              <a:rPr sz="1200" b="1" spc="-5" dirty="0"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Wingdings"/>
              <a:buChar char=""/>
              <a:tabLst>
                <a:tab pos="470534" algn="l"/>
              </a:tabLst>
            </a:pPr>
            <a:r>
              <a:rPr sz="1200" i="1" u="sng" spc="-10" dirty="0">
                <a:latin typeface="Calibri"/>
                <a:cs typeface="Calibri"/>
              </a:rPr>
              <a:t>Re</a:t>
            </a:r>
            <a:r>
              <a:rPr sz="1200" i="1" u="sng" spc="-20" dirty="0">
                <a:latin typeface="Calibri"/>
                <a:cs typeface="Calibri"/>
              </a:rPr>
              <a:t>g</a:t>
            </a:r>
            <a:r>
              <a:rPr sz="1200" i="1" u="sng" dirty="0">
                <a:latin typeface="Calibri"/>
                <a:cs typeface="Calibri"/>
              </a:rPr>
              <a:t>i</a:t>
            </a:r>
            <a:r>
              <a:rPr sz="1200" i="1" u="sng" spc="-5" dirty="0">
                <a:latin typeface="Calibri"/>
                <a:cs typeface="Calibri"/>
              </a:rPr>
              <a:t>s</a:t>
            </a:r>
            <a:r>
              <a:rPr sz="1200" i="1" u="sng" spc="5" dirty="0">
                <a:latin typeface="Calibri"/>
                <a:cs typeface="Calibri"/>
              </a:rPr>
              <a:t>t</a:t>
            </a:r>
            <a:r>
              <a:rPr sz="1200" i="1" u="sng" spc="-5" dirty="0">
                <a:latin typeface="Calibri"/>
                <a:cs typeface="Calibri"/>
              </a:rPr>
              <a:t>er</a:t>
            </a:r>
            <a:r>
              <a:rPr sz="1200" i="1" u="sng" dirty="0">
                <a:latin typeface="Calibri"/>
                <a:cs typeface="Calibri"/>
              </a:rPr>
              <a:t> T</a:t>
            </a:r>
            <a:r>
              <a:rPr sz="1200" i="1" u="sng" spc="-5" dirty="0">
                <a:latin typeface="Calibri"/>
                <a:cs typeface="Calibri"/>
              </a:rPr>
              <a:t>r</a:t>
            </a:r>
            <a:r>
              <a:rPr sz="1200" i="1" u="sng" spc="-20" dirty="0">
                <a:latin typeface="Calibri"/>
                <a:cs typeface="Calibri"/>
              </a:rPr>
              <a:t>a</a:t>
            </a:r>
            <a:r>
              <a:rPr sz="1200" i="1" u="sng" spc="-5" dirty="0">
                <a:latin typeface="Calibri"/>
                <a:cs typeface="Calibri"/>
              </a:rPr>
              <a:t>ns</a:t>
            </a:r>
            <a:r>
              <a:rPr sz="1200" i="1" u="sng" spc="5" dirty="0">
                <a:latin typeface="Calibri"/>
                <a:cs typeface="Calibri"/>
              </a:rPr>
              <a:t>f</a:t>
            </a:r>
            <a:r>
              <a:rPr sz="1200" i="1" u="sng" spc="-5" dirty="0">
                <a:latin typeface="Calibri"/>
                <a:cs typeface="Calibri"/>
              </a:rPr>
              <a:t>er</a:t>
            </a:r>
            <a:r>
              <a:rPr sz="1200" i="1" u="sng" spc="10" dirty="0">
                <a:latin typeface="Calibri"/>
                <a:cs typeface="Calibri"/>
              </a:rPr>
              <a:t> </a:t>
            </a:r>
            <a:r>
              <a:rPr sz="1200" i="1" u="sng" spc="-15" dirty="0">
                <a:latin typeface="Calibri"/>
                <a:cs typeface="Calibri"/>
              </a:rPr>
              <a:t>Mi</a:t>
            </a:r>
            <a:r>
              <a:rPr sz="1200" i="1" u="sng" dirty="0">
                <a:latin typeface="Calibri"/>
                <a:cs typeface="Calibri"/>
              </a:rPr>
              <a:t>c</a:t>
            </a:r>
            <a:r>
              <a:rPr sz="1200" i="1" u="sng" spc="-5" dirty="0">
                <a:latin typeface="Calibri"/>
                <a:cs typeface="Calibri"/>
              </a:rPr>
              <a:t>r</a:t>
            </a:r>
            <a:r>
              <a:rPr sz="1200" i="1" u="sng" spc="-15" dirty="0">
                <a:latin typeface="Calibri"/>
                <a:cs typeface="Calibri"/>
              </a:rPr>
              <a:t>o</a:t>
            </a:r>
            <a:r>
              <a:rPr sz="1200" i="1" u="sng" dirty="0">
                <a:latin typeface="Calibri"/>
                <a:cs typeface="Calibri"/>
              </a:rPr>
              <a:t>-</a:t>
            </a:r>
            <a:r>
              <a:rPr sz="1200" i="1" u="sng" spc="-5" dirty="0">
                <a:latin typeface="Calibri"/>
                <a:cs typeface="Calibri"/>
              </a:rPr>
              <a:t>oper</a:t>
            </a:r>
            <a:r>
              <a:rPr sz="1200" i="1" u="sng" spc="-20" dirty="0">
                <a:latin typeface="Calibri"/>
                <a:cs typeface="Calibri"/>
              </a:rPr>
              <a:t>a</a:t>
            </a:r>
            <a:r>
              <a:rPr sz="1200" i="1" u="sng" spc="-5" dirty="0">
                <a:latin typeface="Calibri"/>
                <a:cs typeface="Calibri"/>
              </a:rPr>
              <a:t>t</a:t>
            </a:r>
            <a:r>
              <a:rPr sz="1200" i="1" u="sng" dirty="0">
                <a:latin typeface="Calibri"/>
                <a:cs typeface="Calibri"/>
              </a:rPr>
              <a:t>i</a:t>
            </a:r>
            <a:r>
              <a:rPr sz="1200" i="1" u="sng" spc="-5" dirty="0">
                <a:latin typeface="Calibri"/>
                <a:cs typeface="Calibri"/>
              </a:rPr>
              <a:t>on</a:t>
            </a:r>
            <a:r>
              <a:rPr sz="1200" i="1" u="sng" dirty="0">
                <a:latin typeface="Calibri"/>
                <a:cs typeface="Calibri"/>
              </a:rPr>
              <a:t>s</a:t>
            </a:r>
            <a:r>
              <a:rPr sz="1200" i="1" u="sng" spc="-5" dirty="0">
                <a:latin typeface="Calibri"/>
                <a:cs typeface="Calibri"/>
              </a:rPr>
              <a:t>:</a:t>
            </a:r>
            <a:r>
              <a:rPr sz="1200" i="1" u="sng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bin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rmat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rom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0" dirty="0">
                <a:latin typeface="Calibri"/>
                <a:cs typeface="Calibri"/>
              </a:rPr>
              <a:t>st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er.</a:t>
            </a:r>
            <a:endParaRPr sz="1200">
              <a:latin typeface="Calibri"/>
              <a:cs typeface="Calibri"/>
            </a:endParaRPr>
          </a:p>
          <a:p>
            <a:pPr marL="504825" indent="-26352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505459" algn="l"/>
              </a:tabLst>
            </a:pPr>
            <a:r>
              <a:rPr sz="1200" i="1" u="sng" spc="-5" dirty="0">
                <a:latin typeface="Calibri"/>
                <a:cs typeface="Calibri"/>
              </a:rPr>
              <a:t>Arith</a:t>
            </a:r>
            <a:r>
              <a:rPr sz="1200" i="1" u="sng" spc="-10" dirty="0">
                <a:latin typeface="Calibri"/>
                <a:cs typeface="Calibri"/>
              </a:rPr>
              <a:t>me</a:t>
            </a:r>
            <a:r>
              <a:rPr sz="1200" i="1" u="sng" dirty="0">
                <a:latin typeface="Calibri"/>
                <a:cs typeface="Calibri"/>
              </a:rPr>
              <a:t>tic</a:t>
            </a:r>
            <a:r>
              <a:rPr sz="1200" i="1" u="sng" spc="-5" dirty="0">
                <a:latin typeface="Calibri"/>
                <a:cs typeface="Calibri"/>
              </a:rPr>
              <a:t> </a:t>
            </a:r>
            <a:r>
              <a:rPr sz="1200" i="1" u="sng" spc="-15" dirty="0">
                <a:latin typeface="Calibri"/>
                <a:cs typeface="Calibri"/>
              </a:rPr>
              <a:t>Mi</a:t>
            </a:r>
            <a:r>
              <a:rPr sz="1200" i="1" u="sng" dirty="0">
                <a:latin typeface="Calibri"/>
                <a:cs typeface="Calibri"/>
              </a:rPr>
              <a:t>c</a:t>
            </a:r>
            <a:r>
              <a:rPr sz="1200" i="1" u="sng" spc="-10" dirty="0">
                <a:latin typeface="Calibri"/>
                <a:cs typeface="Calibri"/>
              </a:rPr>
              <a:t>ro</a:t>
            </a:r>
            <a:r>
              <a:rPr sz="1200" i="1" u="sng" dirty="0">
                <a:latin typeface="Calibri"/>
                <a:cs typeface="Calibri"/>
              </a:rPr>
              <a:t>-</a:t>
            </a:r>
            <a:r>
              <a:rPr sz="1200" i="1" u="sng" spc="-5" dirty="0">
                <a:latin typeface="Calibri"/>
                <a:cs typeface="Calibri"/>
              </a:rPr>
              <a:t>oper</a:t>
            </a:r>
            <a:r>
              <a:rPr sz="1200" i="1" u="sng" spc="-20" dirty="0">
                <a:latin typeface="Calibri"/>
                <a:cs typeface="Calibri"/>
              </a:rPr>
              <a:t>a</a:t>
            </a:r>
            <a:r>
              <a:rPr sz="1200" i="1" u="sng" spc="-5" dirty="0">
                <a:latin typeface="Calibri"/>
                <a:cs typeface="Calibri"/>
              </a:rPr>
              <a:t>t</a:t>
            </a:r>
            <a:r>
              <a:rPr sz="1200" i="1" u="sng" dirty="0">
                <a:latin typeface="Calibri"/>
                <a:cs typeface="Calibri"/>
              </a:rPr>
              <a:t>i</a:t>
            </a:r>
            <a:r>
              <a:rPr sz="1200" i="1" u="sng" spc="-5" dirty="0">
                <a:latin typeface="Calibri"/>
                <a:cs typeface="Calibri"/>
              </a:rPr>
              <a:t>on</a:t>
            </a:r>
            <a:r>
              <a:rPr sz="1200" i="1" u="sng" dirty="0">
                <a:latin typeface="Calibri"/>
                <a:cs typeface="Calibri"/>
              </a:rPr>
              <a:t>s</a:t>
            </a:r>
            <a:r>
              <a:rPr sz="1200" i="1" u="sng" spc="-5" dirty="0">
                <a:latin typeface="Calibri"/>
                <a:cs typeface="Calibri"/>
              </a:rPr>
              <a:t>:</a:t>
            </a:r>
            <a:r>
              <a:rPr sz="1200" i="1" u="sng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orm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ar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mer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ers.</a:t>
            </a:r>
            <a:endParaRPr sz="1200">
              <a:latin typeface="Calibri"/>
              <a:cs typeface="Calibri"/>
            </a:endParaRPr>
          </a:p>
          <a:p>
            <a:pPr marL="504825" indent="-26352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505459" algn="l"/>
              </a:tabLst>
            </a:pPr>
            <a:r>
              <a:rPr sz="1200" i="1" u="sng" spc="-5" dirty="0">
                <a:latin typeface="Calibri"/>
                <a:cs typeface="Calibri"/>
              </a:rPr>
              <a:t>Log</a:t>
            </a:r>
            <a:r>
              <a:rPr sz="1200" i="1" u="sng" dirty="0">
                <a:latin typeface="Calibri"/>
                <a:cs typeface="Calibri"/>
              </a:rPr>
              <a:t>ic</a:t>
            </a:r>
            <a:r>
              <a:rPr sz="1200" i="1" u="sng" spc="-5" dirty="0">
                <a:latin typeface="Calibri"/>
                <a:cs typeface="Calibri"/>
              </a:rPr>
              <a:t>a</a:t>
            </a:r>
            <a:r>
              <a:rPr sz="1200" i="1" u="sng" dirty="0">
                <a:latin typeface="Calibri"/>
                <a:cs typeface="Calibri"/>
              </a:rPr>
              <a:t>l </a:t>
            </a:r>
            <a:r>
              <a:rPr sz="1200" i="1" u="sng" spc="-15" dirty="0">
                <a:latin typeface="Calibri"/>
                <a:cs typeface="Calibri"/>
              </a:rPr>
              <a:t>M</a:t>
            </a:r>
            <a:r>
              <a:rPr sz="1200" i="1" u="sng" dirty="0">
                <a:latin typeface="Calibri"/>
                <a:cs typeface="Calibri"/>
              </a:rPr>
              <a:t>ic</a:t>
            </a:r>
            <a:r>
              <a:rPr sz="1200" i="1" u="sng" spc="-5" dirty="0">
                <a:latin typeface="Calibri"/>
                <a:cs typeface="Calibri"/>
              </a:rPr>
              <a:t>r</a:t>
            </a:r>
            <a:r>
              <a:rPr sz="1200" i="1" u="sng" spc="-15" dirty="0">
                <a:latin typeface="Calibri"/>
                <a:cs typeface="Calibri"/>
              </a:rPr>
              <a:t>o</a:t>
            </a:r>
            <a:r>
              <a:rPr sz="1200" i="1" u="sng" dirty="0">
                <a:latin typeface="Calibri"/>
                <a:cs typeface="Calibri"/>
              </a:rPr>
              <a:t>-</a:t>
            </a:r>
            <a:r>
              <a:rPr sz="1200" i="1" u="sng" spc="-5" dirty="0">
                <a:latin typeface="Calibri"/>
                <a:cs typeface="Calibri"/>
              </a:rPr>
              <a:t>oper</a:t>
            </a:r>
            <a:r>
              <a:rPr sz="1200" i="1" u="sng" spc="-20" dirty="0">
                <a:latin typeface="Calibri"/>
                <a:cs typeface="Calibri"/>
              </a:rPr>
              <a:t>a</a:t>
            </a:r>
            <a:r>
              <a:rPr sz="1200" i="1" u="sng" spc="-5" dirty="0">
                <a:latin typeface="Calibri"/>
                <a:cs typeface="Calibri"/>
              </a:rPr>
              <a:t>t</a:t>
            </a:r>
            <a:r>
              <a:rPr sz="1200" i="1" u="sng" dirty="0">
                <a:latin typeface="Calibri"/>
                <a:cs typeface="Calibri"/>
              </a:rPr>
              <a:t>i</a:t>
            </a:r>
            <a:r>
              <a:rPr sz="1200" i="1" u="sng" spc="-5" dirty="0">
                <a:latin typeface="Calibri"/>
                <a:cs typeface="Calibri"/>
              </a:rPr>
              <a:t>o</a:t>
            </a:r>
            <a:r>
              <a:rPr sz="1200" i="1" u="sng" spc="5" dirty="0">
                <a:latin typeface="Calibri"/>
                <a:cs typeface="Calibri"/>
              </a:rPr>
              <a:t>ns</a:t>
            </a:r>
            <a:r>
              <a:rPr sz="1200" i="1" u="sng" spc="-5" dirty="0">
                <a:latin typeface="Calibri"/>
                <a:cs typeface="Calibri"/>
              </a:rPr>
              <a:t>: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fo</a:t>
            </a:r>
            <a:r>
              <a:rPr sz="1200" spc="-10" dirty="0">
                <a:latin typeface="Calibri"/>
                <a:cs typeface="Calibri"/>
              </a:rPr>
              <a:t>rm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m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ni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ul</a:t>
            </a:r>
            <a:r>
              <a:rPr sz="1200" spc="-10" dirty="0">
                <a:latin typeface="Calibri"/>
                <a:cs typeface="Calibri"/>
              </a:rPr>
              <a:t>at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da</a:t>
            </a:r>
            <a:r>
              <a:rPr sz="1200" dirty="0">
                <a:latin typeface="Calibri"/>
                <a:cs typeface="Calibri"/>
              </a:rPr>
              <a:t>ta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0" dirty="0">
                <a:latin typeface="Calibri"/>
                <a:cs typeface="Calibri"/>
              </a:rPr>
              <a:t>st</a:t>
            </a:r>
            <a:r>
              <a:rPr sz="1200" spc="-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rs.</a:t>
            </a:r>
            <a:endParaRPr sz="1200">
              <a:latin typeface="Calibri"/>
              <a:cs typeface="Calibri"/>
            </a:endParaRPr>
          </a:p>
          <a:p>
            <a:pPr marL="504825" indent="-263525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505459" algn="l"/>
              </a:tabLst>
            </a:pPr>
            <a:r>
              <a:rPr sz="1200" i="1" u="sng" spc="-5" dirty="0">
                <a:latin typeface="Calibri"/>
                <a:cs typeface="Calibri"/>
              </a:rPr>
              <a:t>S</a:t>
            </a:r>
            <a:r>
              <a:rPr sz="1200" i="1" u="sng" spc="-10" dirty="0">
                <a:latin typeface="Calibri"/>
                <a:cs typeface="Calibri"/>
              </a:rPr>
              <a:t>h</a:t>
            </a:r>
            <a:r>
              <a:rPr sz="1200" i="1" u="sng" dirty="0">
                <a:latin typeface="Calibri"/>
                <a:cs typeface="Calibri"/>
              </a:rPr>
              <a:t>if</a:t>
            </a:r>
            <a:r>
              <a:rPr sz="1200" i="1" u="sng" spc="-5" dirty="0">
                <a:latin typeface="Calibri"/>
                <a:cs typeface="Calibri"/>
              </a:rPr>
              <a:t>t </a:t>
            </a:r>
            <a:r>
              <a:rPr sz="1200" i="1" u="sng" spc="-15" dirty="0">
                <a:latin typeface="Calibri"/>
                <a:cs typeface="Calibri"/>
              </a:rPr>
              <a:t>M</a:t>
            </a:r>
            <a:r>
              <a:rPr sz="1200" i="1" u="sng" dirty="0">
                <a:latin typeface="Calibri"/>
                <a:cs typeface="Calibri"/>
              </a:rPr>
              <a:t>ic</a:t>
            </a:r>
            <a:r>
              <a:rPr sz="1200" i="1" u="sng" spc="-5" dirty="0">
                <a:latin typeface="Calibri"/>
                <a:cs typeface="Calibri"/>
              </a:rPr>
              <a:t>r</a:t>
            </a:r>
            <a:r>
              <a:rPr sz="1200" i="1" u="sng" spc="-15" dirty="0">
                <a:latin typeface="Calibri"/>
                <a:cs typeface="Calibri"/>
              </a:rPr>
              <a:t>o</a:t>
            </a:r>
            <a:r>
              <a:rPr sz="1200" i="1" u="sng" dirty="0">
                <a:latin typeface="Calibri"/>
                <a:cs typeface="Calibri"/>
              </a:rPr>
              <a:t>-</a:t>
            </a:r>
            <a:r>
              <a:rPr sz="1200" i="1" u="sng" spc="-5" dirty="0">
                <a:latin typeface="Calibri"/>
                <a:cs typeface="Calibri"/>
              </a:rPr>
              <a:t>oper</a:t>
            </a:r>
            <a:r>
              <a:rPr sz="1200" i="1" u="sng" spc="-20" dirty="0">
                <a:latin typeface="Calibri"/>
                <a:cs typeface="Calibri"/>
              </a:rPr>
              <a:t>a</a:t>
            </a:r>
            <a:r>
              <a:rPr sz="1200" i="1" u="sng" spc="-5" dirty="0">
                <a:latin typeface="Calibri"/>
                <a:cs typeface="Calibri"/>
              </a:rPr>
              <a:t>t</a:t>
            </a:r>
            <a:r>
              <a:rPr sz="1200" i="1" u="sng" dirty="0">
                <a:latin typeface="Calibri"/>
                <a:cs typeface="Calibri"/>
              </a:rPr>
              <a:t>i</a:t>
            </a:r>
            <a:r>
              <a:rPr sz="1200" i="1" u="sng" spc="-5" dirty="0">
                <a:latin typeface="Calibri"/>
                <a:cs typeface="Calibri"/>
              </a:rPr>
              <a:t>on</a:t>
            </a:r>
            <a:r>
              <a:rPr sz="1200" i="1" u="sng" spc="5" dirty="0">
                <a:latin typeface="Calibri"/>
                <a:cs typeface="Calibri"/>
              </a:rPr>
              <a:t>s</a:t>
            </a:r>
            <a:r>
              <a:rPr sz="1200" i="1" u="sng" spc="-5" dirty="0">
                <a:latin typeface="Calibri"/>
                <a:cs typeface="Calibri"/>
              </a:rPr>
              <a:t>:</a:t>
            </a:r>
            <a:r>
              <a:rPr sz="1200" i="1" u="sng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orm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ta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0" dirty="0">
                <a:latin typeface="Calibri"/>
                <a:cs typeface="Calibri"/>
              </a:rPr>
              <a:t>st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rs.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Font typeface="Wingdings"/>
              <a:buChar char=""/>
            </a:pPr>
            <a:endParaRPr sz="16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Wingdings"/>
              <a:buChar char=""/>
              <a:tabLst>
                <a:tab pos="470534" algn="l"/>
              </a:tabLst>
            </a:pPr>
            <a:r>
              <a:rPr sz="1200" spc="-10" dirty="0">
                <a:latin typeface="Calibri"/>
                <a:cs typeface="Calibri"/>
              </a:rPr>
              <a:t>Regist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-</a:t>
            </a:r>
            <a:r>
              <a:rPr sz="1200" dirty="0">
                <a:latin typeface="Calibri"/>
                <a:cs typeface="Calibri"/>
              </a:rPr>
              <a:t>oper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tion </a:t>
            </a:r>
            <a:r>
              <a:rPr sz="1200" spc="-5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oes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’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g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nf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rmat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ary</a:t>
            </a:r>
            <a:endParaRPr sz="1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1200" dirty="0">
                <a:latin typeface="Calibri"/>
                <a:cs typeface="Calibri"/>
              </a:rPr>
              <a:t>info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0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ves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from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so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rce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0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na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regis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96240"/>
            <a:ext cx="6952615" cy="0"/>
          </a:xfrm>
          <a:custGeom>
            <a:avLst/>
            <a:gdLst/>
            <a:ahLst/>
            <a:cxnLst/>
            <a:rect l="l" t="t" r="r" b="b"/>
            <a:pathLst>
              <a:path w="6952615">
                <a:moveTo>
                  <a:pt x="0" y="0"/>
                </a:moveTo>
                <a:lnTo>
                  <a:pt x="695248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7847" y="399288"/>
            <a:ext cx="0" cy="9984105"/>
          </a:xfrm>
          <a:custGeom>
            <a:avLst/>
            <a:gdLst/>
            <a:ahLst/>
            <a:cxnLst/>
            <a:rect l="l" t="t" r="r" b="b"/>
            <a:pathLst>
              <a:path h="9984105">
                <a:moveTo>
                  <a:pt x="0" y="0"/>
                </a:moveTo>
                <a:lnTo>
                  <a:pt x="0" y="9983723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54240" y="399288"/>
            <a:ext cx="0" cy="9984105"/>
          </a:xfrm>
          <a:custGeom>
            <a:avLst/>
            <a:gdLst/>
            <a:ahLst/>
            <a:cxnLst/>
            <a:rect l="l" t="t" r="r" b="b"/>
            <a:pathLst>
              <a:path h="9984105">
                <a:moveTo>
                  <a:pt x="0" y="0"/>
                </a:moveTo>
                <a:lnTo>
                  <a:pt x="0" y="9983723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" y="10386059"/>
            <a:ext cx="6952615" cy="0"/>
          </a:xfrm>
          <a:custGeom>
            <a:avLst/>
            <a:gdLst/>
            <a:ahLst/>
            <a:cxnLst/>
            <a:rect l="l" t="t" r="r" b="b"/>
            <a:pathLst>
              <a:path w="6952615">
                <a:moveTo>
                  <a:pt x="0" y="0"/>
                </a:moveTo>
                <a:lnTo>
                  <a:pt x="695248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COMP</a:t>
            </a:r>
            <a:r>
              <a:rPr spc="-15" dirty="0"/>
              <a:t>U</a:t>
            </a:r>
            <a:r>
              <a:rPr dirty="0"/>
              <a:t>T</a:t>
            </a:r>
            <a:r>
              <a:rPr spc="-5" dirty="0"/>
              <a:t>E</a:t>
            </a:r>
            <a:r>
              <a:rPr dirty="0"/>
              <a:t>R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15" dirty="0"/>
              <a:t>R</a:t>
            </a:r>
            <a:r>
              <a:rPr dirty="0"/>
              <a:t>CH</a:t>
            </a:r>
            <a:r>
              <a:rPr spc="-15" dirty="0"/>
              <a:t>I</a:t>
            </a:r>
            <a:r>
              <a:rPr dirty="0"/>
              <a:t>T</a:t>
            </a:r>
            <a:r>
              <a:rPr spc="-5" dirty="0"/>
              <a:t>E</a:t>
            </a:r>
            <a:r>
              <a:rPr spc="-10" dirty="0"/>
              <a:t>C</a:t>
            </a:r>
            <a:r>
              <a:rPr dirty="0"/>
              <a:t>T</a:t>
            </a:r>
            <a:r>
              <a:rPr spc="-10" dirty="0"/>
              <a:t>U</a:t>
            </a:r>
            <a:r>
              <a:rPr spc="-5" dirty="0"/>
              <a:t>R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OR</a:t>
            </a:r>
            <a:r>
              <a:rPr dirty="0"/>
              <a:t>G</a:t>
            </a:r>
            <a:r>
              <a:rPr spc="-10" dirty="0"/>
              <a:t>AN</a:t>
            </a:r>
            <a:r>
              <a:rPr spc="-5" dirty="0"/>
              <a:t>IZA</a:t>
            </a:r>
            <a:r>
              <a:rPr dirty="0"/>
              <a:t>T</a:t>
            </a:r>
            <a:r>
              <a:rPr spc="-5" dirty="0"/>
              <a:t>I</a:t>
            </a:r>
            <a:r>
              <a:rPr spc="-15" dirty="0"/>
              <a:t>O</a:t>
            </a:r>
            <a:r>
              <a:rPr dirty="0"/>
              <a:t>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dirty="0"/>
              <a:t>Pa</a:t>
            </a:r>
            <a:r>
              <a:rPr spc="-10" dirty="0"/>
              <a:t>g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458216"/>
            <a:ext cx="6529070" cy="6522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149860" indent="-228600">
              <a:lnSpc>
                <a:spcPct val="117500"/>
              </a:lnSpc>
              <a:buFont typeface="Wingdings"/>
              <a:buChar char=""/>
              <a:tabLst>
                <a:tab pos="505459" algn="l"/>
              </a:tabLst>
            </a:pP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th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ree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0" dirty="0">
                <a:latin typeface="Calibri"/>
                <a:cs typeface="Calibri"/>
              </a:rPr>
              <a:t>y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mi</a:t>
            </a:r>
            <a:r>
              <a:rPr sz="1200" spc="-2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-o</a:t>
            </a:r>
            <a:r>
              <a:rPr sz="1200" spc="-10" dirty="0">
                <a:latin typeface="Calibri"/>
                <a:cs typeface="Calibri"/>
              </a:rPr>
              <a:t>pera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ha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ge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fo</a:t>
            </a:r>
            <a:r>
              <a:rPr sz="1200" spc="-10" dirty="0">
                <a:latin typeface="Calibri"/>
                <a:cs typeface="Calibri"/>
              </a:rPr>
              <a:t>rm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ch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ge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fo</a:t>
            </a:r>
            <a:r>
              <a:rPr sz="1200" spc="-10" dirty="0">
                <a:latin typeface="Calibri"/>
                <a:cs typeface="Calibri"/>
              </a:rPr>
              <a:t>rm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cont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dur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  <a:buFont typeface="Wingdings"/>
              <a:buChar char=""/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u="heavy" dirty="0">
                <a:latin typeface="Calibri"/>
                <a:cs typeface="Calibri"/>
              </a:rPr>
              <a:t>A</a:t>
            </a:r>
            <a:r>
              <a:rPr sz="1400" b="1" u="heavy" spc="5" dirty="0">
                <a:latin typeface="Calibri"/>
                <a:cs typeface="Calibri"/>
              </a:rPr>
              <a:t>r</a:t>
            </a:r>
            <a:r>
              <a:rPr sz="1400" b="1" u="heavy" spc="-10" dirty="0">
                <a:latin typeface="Calibri"/>
                <a:cs typeface="Calibri"/>
              </a:rPr>
              <a:t>i</a:t>
            </a:r>
            <a:r>
              <a:rPr sz="1400" b="1" u="heavy" dirty="0">
                <a:latin typeface="Calibri"/>
                <a:cs typeface="Calibri"/>
              </a:rPr>
              <a:t>thm</a:t>
            </a:r>
            <a:r>
              <a:rPr sz="1400" b="1" u="heavy" spc="-15" dirty="0">
                <a:latin typeface="Calibri"/>
                <a:cs typeface="Calibri"/>
              </a:rPr>
              <a:t>e</a:t>
            </a:r>
            <a:r>
              <a:rPr sz="1400" b="1" u="heavy" dirty="0">
                <a:latin typeface="Calibri"/>
                <a:cs typeface="Calibri"/>
              </a:rPr>
              <a:t>t</a:t>
            </a:r>
            <a:r>
              <a:rPr sz="1400" b="1" u="heavy" spc="-10" dirty="0">
                <a:latin typeface="Calibri"/>
                <a:cs typeface="Calibri"/>
              </a:rPr>
              <a:t>i</a:t>
            </a:r>
            <a:r>
              <a:rPr sz="1400" b="1" u="heavy" dirty="0">
                <a:latin typeface="Calibri"/>
                <a:cs typeface="Calibri"/>
              </a:rPr>
              <a:t>c</a:t>
            </a:r>
            <a:r>
              <a:rPr sz="1400" b="1" u="heavy" spc="-5" dirty="0">
                <a:latin typeface="Calibri"/>
                <a:cs typeface="Calibri"/>
              </a:rPr>
              <a:t> </a:t>
            </a:r>
            <a:r>
              <a:rPr sz="1400" b="1" u="heavy" spc="-10" dirty="0">
                <a:latin typeface="Calibri"/>
                <a:cs typeface="Calibri"/>
              </a:rPr>
              <a:t>M</a:t>
            </a:r>
            <a:r>
              <a:rPr sz="1400" b="1" u="heavy" dirty="0">
                <a:latin typeface="Calibri"/>
                <a:cs typeface="Calibri"/>
              </a:rPr>
              <a:t>ic</a:t>
            </a:r>
            <a:r>
              <a:rPr sz="1400" b="1" u="heavy" spc="5" dirty="0">
                <a:latin typeface="Calibri"/>
                <a:cs typeface="Calibri"/>
              </a:rPr>
              <a:t>r</a:t>
            </a:r>
            <a:r>
              <a:rPr sz="1400" b="1" u="heavy" spc="-5" dirty="0">
                <a:latin typeface="Calibri"/>
                <a:cs typeface="Calibri"/>
              </a:rPr>
              <a:t>o</a:t>
            </a:r>
            <a:r>
              <a:rPr sz="1400" b="1" u="heavy" dirty="0">
                <a:latin typeface="Calibri"/>
                <a:cs typeface="Calibri"/>
              </a:rPr>
              <a:t>-o</a:t>
            </a:r>
            <a:r>
              <a:rPr sz="1400" b="1" u="heavy" spc="-10" dirty="0">
                <a:latin typeface="Calibri"/>
                <a:cs typeface="Calibri"/>
              </a:rPr>
              <a:t>p</a:t>
            </a:r>
            <a:r>
              <a:rPr sz="1400" b="1" u="heavy" spc="-5" dirty="0">
                <a:latin typeface="Calibri"/>
                <a:cs typeface="Calibri"/>
              </a:rPr>
              <a:t>e</a:t>
            </a:r>
            <a:r>
              <a:rPr sz="1400" b="1" u="heavy" spc="5" dirty="0">
                <a:latin typeface="Calibri"/>
                <a:cs typeface="Calibri"/>
              </a:rPr>
              <a:t>r</a:t>
            </a:r>
            <a:r>
              <a:rPr sz="1400" b="1" u="heavy" spc="-10" dirty="0">
                <a:latin typeface="Calibri"/>
                <a:cs typeface="Calibri"/>
              </a:rPr>
              <a:t>a</a:t>
            </a:r>
            <a:r>
              <a:rPr sz="1400" b="1" u="heavy" dirty="0">
                <a:latin typeface="Calibri"/>
                <a:cs typeface="Calibri"/>
              </a:rPr>
              <a:t>ti</a:t>
            </a:r>
            <a:r>
              <a:rPr sz="1400" b="1" u="heavy" spc="-10" dirty="0">
                <a:latin typeface="Calibri"/>
                <a:cs typeface="Calibri"/>
              </a:rPr>
              <a:t>o</a:t>
            </a:r>
            <a:r>
              <a:rPr sz="1400" b="1" u="heavy" dirty="0">
                <a:latin typeface="Calibri"/>
                <a:cs typeface="Calibri"/>
              </a:rPr>
              <a:t>ns: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basi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ar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mi</a:t>
            </a:r>
            <a:r>
              <a:rPr sz="1200" spc="-2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-o</a:t>
            </a:r>
            <a:r>
              <a:rPr sz="1200" spc="-10" dirty="0">
                <a:latin typeface="Calibri"/>
                <a:cs typeface="Calibri"/>
              </a:rPr>
              <a:t>pera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are</a:t>
            </a:r>
            <a:endParaRPr sz="1200">
              <a:latin typeface="Calibri"/>
              <a:cs typeface="Calibri"/>
            </a:endParaRPr>
          </a:p>
          <a:p>
            <a:pPr marL="698500" lvl="1">
              <a:lnSpc>
                <a:spcPct val="100000"/>
              </a:lnSpc>
              <a:spcBef>
                <a:spcPts val="240"/>
              </a:spcBef>
              <a:buFont typeface="Courier New"/>
              <a:buChar char="o"/>
              <a:tabLst>
                <a:tab pos="927735" algn="l"/>
              </a:tabLst>
            </a:pP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on</a:t>
            </a:r>
            <a:endParaRPr sz="1200">
              <a:latin typeface="Calibri"/>
              <a:cs typeface="Calibri"/>
            </a:endParaRPr>
          </a:p>
          <a:p>
            <a:pPr marL="698500" marR="4875530" lvl="1">
              <a:lnSpc>
                <a:spcPct val="116900"/>
              </a:lnSpc>
              <a:spcBef>
                <a:spcPts val="5"/>
              </a:spcBef>
              <a:buFont typeface="Courier New"/>
              <a:buChar char="o"/>
              <a:tabLst>
                <a:tab pos="927735" algn="l"/>
              </a:tabLst>
            </a:pP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ract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ourier New"/>
                <a:cs typeface="Courier New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crement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ourier New"/>
                <a:cs typeface="Courier New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0" dirty="0">
                <a:latin typeface="Calibri"/>
                <a:cs typeface="Calibri"/>
              </a:rPr>
              <a:t>ecrem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ourier New"/>
                <a:cs typeface="Courier New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5" dirty="0">
                <a:latin typeface="Calibri"/>
                <a:cs typeface="Calibri"/>
              </a:rPr>
              <a:t>h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  <a:p>
            <a:pPr marL="469900" marR="557530" indent="-228600">
              <a:lnSpc>
                <a:spcPts val="1689"/>
              </a:lnSpc>
              <a:spcBef>
                <a:spcPts val="85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ri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me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cro</a:t>
            </a:r>
            <a:r>
              <a:rPr sz="1200" dirty="0">
                <a:latin typeface="Calibri"/>
                <a:cs typeface="Calibri"/>
              </a:rPr>
              <a:t>-o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erat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ta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em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0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w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eci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mi</a:t>
            </a:r>
            <a:r>
              <a:rPr sz="1200" spc="-5" dirty="0">
                <a:latin typeface="Calibri"/>
                <a:cs typeface="Calibri"/>
              </a:rPr>
              <a:t>cr</a:t>
            </a:r>
            <a:r>
              <a:rPr sz="1200" spc="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R="1926589" algn="ctr">
              <a:lnSpc>
                <a:spcPct val="100000"/>
              </a:lnSpc>
              <a:spcBef>
                <a:spcPts val="145"/>
              </a:spcBef>
            </a:pPr>
            <a:r>
              <a:rPr sz="1200" b="1" spc="-5" dirty="0">
                <a:latin typeface="Calibri"/>
                <a:cs typeface="Calibri"/>
              </a:rPr>
              <a:t>R</a:t>
            </a:r>
            <a:r>
              <a:rPr sz="1200" b="1" dirty="0">
                <a:latin typeface="Calibri"/>
                <a:cs typeface="Calibri"/>
              </a:rPr>
              <a:t>3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←</a:t>
            </a:r>
            <a:r>
              <a:rPr sz="1200" b="1" spc="-5" dirty="0">
                <a:latin typeface="Calibri"/>
                <a:cs typeface="Calibri"/>
              </a:rPr>
              <a:t> R</a:t>
            </a:r>
            <a:r>
              <a:rPr sz="1200" b="1" dirty="0">
                <a:latin typeface="Calibri"/>
                <a:cs typeface="Calibri"/>
              </a:rPr>
              <a:t>1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+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R</a:t>
            </a:r>
            <a:r>
              <a:rPr sz="1200" b="1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  <a:p>
            <a:pPr marL="504825" indent="-26352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505459" algn="l"/>
              </a:tabLst>
            </a:pPr>
            <a:r>
              <a:rPr sz="1200" spc="-5" dirty="0">
                <a:latin typeface="Calibri"/>
                <a:cs typeface="Calibri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ta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R1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dd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con</a:t>
            </a:r>
            <a:r>
              <a:rPr sz="1200" spc="-5" dirty="0">
                <a:latin typeface="Calibri"/>
                <a:cs typeface="Calibri"/>
              </a:rPr>
              <a:t>te</a:t>
            </a:r>
            <a:r>
              <a:rPr sz="1200" spc="-1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R2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3.</a:t>
            </a:r>
            <a:endParaRPr sz="1200">
              <a:latin typeface="Calibri"/>
              <a:cs typeface="Calibri"/>
            </a:endParaRPr>
          </a:p>
          <a:p>
            <a:pPr marL="469900" marR="29845" indent="-228600">
              <a:lnSpc>
                <a:spcPct val="116700"/>
              </a:lnSpc>
              <a:spcBef>
                <a:spcPts val="10"/>
              </a:spcBef>
              <a:buFont typeface="Wingdings"/>
              <a:buChar char=""/>
              <a:tabLst>
                <a:tab pos="505459" algn="l"/>
              </a:tabLst>
            </a:pP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pl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0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ta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10" dirty="0">
                <a:latin typeface="Calibri"/>
                <a:cs typeface="Calibri"/>
              </a:rPr>
              <a:t>me</a:t>
            </a:r>
            <a:r>
              <a:rPr sz="1200" spc="-5" dirty="0">
                <a:latin typeface="Calibri"/>
                <a:cs typeface="Calibri"/>
              </a:rPr>
              <a:t>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spc="-10" dirty="0">
                <a:latin typeface="Calibri"/>
                <a:cs typeface="Calibri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5" dirty="0">
                <a:latin typeface="Calibri"/>
                <a:cs typeface="Calibri"/>
              </a:rPr>
              <a:t>q</a:t>
            </a:r>
            <a:r>
              <a:rPr sz="1200" dirty="0">
                <a:latin typeface="Calibri"/>
                <a:cs typeface="Calibri"/>
              </a:rPr>
              <a:t>ui</a:t>
            </a:r>
            <a:r>
              <a:rPr sz="1200" spc="-5" dirty="0">
                <a:latin typeface="Calibri"/>
                <a:cs typeface="Calibri"/>
              </a:rPr>
              <a:t>res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3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digi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al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co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5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ne</a:t>
            </a:r>
            <a:r>
              <a:rPr sz="1200" spc="-5" dirty="0">
                <a:latin typeface="Calibri"/>
                <a:cs typeface="Calibri"/>
              </a:rPr>
              <a:t>nt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orms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on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ract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mo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im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em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ough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om</a:t>
            </a:r>
            <a:r>
              <a:rPr sz="1200" spc="5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em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ddi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spc="-5" dirty="0">
                <a:latin typeface="Calibri"/>
                <a:cs typeface="Calibri"/>
              </a:rPr>
              <a:t>tract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op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ra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eci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fol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ateme</a:t>
            </a:r>
            <a:r>
              <a:rPr sz="1200" spc="-1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  <a:p>
            <a:pPr marL="1332230">
              <a:lnSpc>
                <a:spcPct val="100000"/>
              </a:lnSpc>
              <a:spcBef>
                <a:spcPts val="240"/>
              </a:spcBef>
            </a:pPr>
            <a:r>
              <a:rPr sz="1200" b="1" spc="-5" dirty="0">
                <a:latin typeface="Calibri"/>
                <a:cs typeface="Calibri"/>
              </a:rPr>
              <a:t>R</a:t>
            </a:r>
            <a:r>
              <a:rPr sz="1200" b="1" dirty="0">
                <a:latin typeface="Calibri"/>
                <a:cs typeface="Calibri"/>
              </a:rPr>
              <a:t>3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←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R</a:t>
            </a:r>
            <a:r>
              <a:rPr sz="1200" b="1" dirty="0">
                <a:latin typeface="Calibri"/>
                <a:cs typeface="Calibri"/>
              </a:rPr>
              <a:t>1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+</a:t>
            </a:r>
            <a:r>
              <a:rPr sz="1200" b="1" spc="-5" dirty="0">
                <a:latin typeface="Calibri"/>
                <a:cs typeface="Calibri"/>
              </a:rPr>
              <a:t> R</a:t>
            </a:r>
            <a:r>
              <a:rPr sz="1200" b="1" dirty="0">
                <a:latin typeface="Calibri"/>
                <a:cs typeface="Calibri"/>
              </a:rPr>
              <a:t>2 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+ 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  <a:p>
            <a:pPr marL="504825" indent="-263525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505459" algn="l"/>
              </a:tabLst>
            </a:pPr>
            <a:r>
              <a:rPr sz="1200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tea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us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rit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endParaRPr sz="1200">
              <a:latin typeface="Calibri"/>
              <a:cs typeface="Calibri"/>
            </a:endParaRPr>
          </a:p>
          <a:p>
            <a:pPr marL="504825" indent="-26352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505459" algn="l"/>
              </a:tabLst>
            </a:pPr>
            <a:r>
              <a:rPr sz="1200" dirty="0">
                <a:latin typeface="Calibri"/>
                <a:cs typeface="Calibri"/>
              </a:rPr>
              <a:t>R2 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y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ol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t</a:t>
            </a:r>
            <a:r>
              <a:rPr sz="1200" dirty="0">
                <a:latin typeface="Calibri"/>
                <a:cs typeface="Calibri"/>
              </a:rPr>
              <a:t>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1’s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om</a:t>
            </a:r>
            <a:r>
              <a:rPr sz="1200" spc="5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ment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R2</a:t>
            </a:r>
            <a:endParaRPr sz="1200">
              <a:latin typeface="Calibri"/>
              <a:cs typeface="Calibri"/>
            </a:endParaRPr>
          </a:p>
          <a:p>
            <a:pPr marL="504825" indent="-26352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505459" algn="l"/>
              </a:tabLst>
            </a:pP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1’s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om</a:t>
            </a:r>
            <a:r>
              <a:rPr sz="1200" spc="5" dirty="0">
                <a:latin typeface="Calibri"/>
                <a:cs typeface="Calibri"/>
              </a:rPr>
              <a:t>p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me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odu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es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2’s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leme</a:t>
            </a:r>
            <a:r>
              <a:rPr sz="1200" spc="-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360"/>
              </a:spcBef>
              <a:buFont typeface="Wingdings"/>
              <a:buChar char=""/>
              <a:tabLst>
                <a:tab pos="470534" algn="l"/>
              </a:tabLst>
            </a:pPr>
            <a:r>
              <a:rPr sz="1800" spc="30" baseline="4629" dirty="0">
                <a:latin typeface="Calibri"/>
                <a:cs typeface="Calibri"/>
              </a:rPr>
              <a:t>A</a:t>
            </a:r>
            <a:r>
              <a:rPr sz="1800" spc="7" baseline="4629" dirty="0">
                <a:latin typeface="Calibri"/>
                <a:cs typeface="Calibri"/>
              </a:rPr>
              <a:t>dd</a:t>
            </a:r>
            <a:r>
              <a:rPr sz="1800" spc="30" baseline="4629" dirty="0">
                <a:latin typeface="Calibri"/>
                <a:cs typeface="Calibri"/>
              </a:rPr>
              <a:t>i</a:t>
            </a:r>
            <a:r>
              <a:rPr sz="1800" spc="7" baseline="4629" dirty="0">
                <a:latin typeface="Calibri"/>
                <a:cs typeface="Calibri"/>
              </a:rPr>
              <a:t>n</a:t>
            </a:r>
            <a:r>
              <a:rPr sz="1800" spc="22" baseline="4629" dirty="0">
                <a:latin typeface="Calibri"/>
                <a:cs typeface="Calibri"/>
              </a:rPr>
              <a:t>g</a:t>
            </a:r>
            <a:r>
              <a:rPr sz="1800" spc="-37" baseline="4629" dirty="0">
                <a:latin typeface="Times New Roman"/>
                <a:cs typeface="Times New Roman"/>
              </a:rPr>
              <a:t> </a:t>
            </a:r>
            <a:r>
              <a:rPr sz="1800" spc="30" baseline="4629" dirty="0">
                <a:latin typeface="Calibri"/>
                <a:cs typeface="Calibri"/>
              </a:rPr>
              <a:t>t</a:t>
            </a:r>
            <a:r>
              <a:rPr sz="1800" spc="7" baseline="4629" dirty="0">
                <a:latin typeface="Calibri"/>
                <a:cs typeface="Calibri"/>
              </a:rPr>
              <a:t>h</a:t>
            </a:r>
            <a:r>
              <a:rPr sz="1800" spc="22" baseline="4629" dirty="0">
                <a:latin typeface="Calibri"/>
                <a:cs typeface="Calibri"/>
              </a:rPr>
              <a:t>e</a:t>
            </a:r>
            <a:r>
              <a:rPr sz="1800" spc="-30" baseline="4629" dirty="0">
                <a:latin typeface="Times New Roman"/>
                <a:cs typeface="Times New Roman"/>
              </a:rPr>
              <a:t> </a:t>
            </a:r>
            <a:r>
              <a:rPr sz="1800" spc="22" baseline="4629" dirty="0">
                <a:latin typeface="Calibri"/>
                <a:cs typeface="Calibri"/>
              </a:rPr>
              <a:t>co</a:t>
            </a:r>
            <a:r>
              <a:rPr sz="1800" spc="15" baseline="4629" dirty="0">
                <a:latin typeface="Calibri"/>
                <a:cs typeface="Calibri"/>
              </a:rPr>
              <a:t>nt</a:t>
            </a:r>
            <a:r>
              <a:rPr sz="1800" spc="30" baseline="4629" dirty="0">
                <a:latin typeface="Calibri"/>
                <a:cs typeface="Calibri"/>
              </a:rPr>
              <a:t>e</a:t>
            </a:r>
            <a:r>
              <a:rPr sz="1800" spc="7" baseline="4629" dirty="0">
                <a:latin typeface="Calibri"/>
                <a:cs typeface="Calibri"/>
              </a:rPr>
              <a:t>n</a:t>
            </a:r>
            <a:r>
              <a:rPr sz="1800" spc="15" baseline="4629" dirty="0">
                <a:latin typeface="Calibri"/>
                <a:cs typeface="Calibri"/>
              </a:rPr>
              <a:t>ts</a:t>
            </a:r>
            <a:r>
              <a:rPr sz="1800" spc="-30" baseline="4629" dirty="0">
                <a:latin typeface="Times New Roman"/>
                <a:cs typeface="Times New Roman"/>
              </a:rPr>
              <a:t> </a:t>
            </a:r>
            <a:r>
              <a:rPr sz="1800" spc="15" baseline="4629" dirty="0">
                <a:latin typeface="Calibri"/>
                <a:cs typeface="Calibri"/>
              </a:rPr>
              <a:t>of</a:t>
            </a:r>
            <a:r>
              <a:rPr sz="1800" baseline="4629" dirty="0">
                <a:latin typeface="Times New Roman"/>
                <a:cs typeface="Times New Roman"/>
              </a:rPr>
              <a:t> </a:t>
            </a:r>
            <a:r>
              <a:rPr sz="1800" i="1" spc="15" baseline="4629" dirty="0">
                <a:latin typeface="Calibri"/>
                <a:cs typeface="Calibri"/>
              </a:rPr>
              <a:t>R</a:t>
            </a:r>
            <a:r>
              <a:rPr sz="1800" i="1" spc="22" baseline="4629" dirty="0">
                <a:latin typeface="Calibri"/>
                <a:cs typeface="Calibri"/>
              </a:rPr>
              <a:t>1</a:t>
            </a:r>
            <a:r>
              <a:rPr sz="1800" i="1" spc="-30" baseline="4629" dirty="0">
                <a:latin typeface="Times New Roman"/>
                <a:cs typeface="Times New Roman"/>
              </a:rPr>
              <a:t> </a:t>
            </a:r>
            <a:r>
              <a:rPr sz="1800" spc="22" baseline="4629" dirty="0">
                <a:latin typeface="Calibri"/>
                <a:cs typeface="Calibri"/>
              </a:rPr>
              <a:t>to</a:t>
            </a:r>
            <a:r>
              <a:rPr sz="1800" spc="-30" baseline="4629" dirty="0">
                <a:latin typeface="Times New Roman"/>
                <a:cs typeface="Times New Roman"/>
              </a:rPr>
              <a:t> </a:t>
            </a:r>
            <a:r>
              <a:rPr sz="1800" spc="22" baseline="4629" dirty="0">
                <a:latin typeface="Calibri"/>
                <a:cs typeface="Calibri"/>
              </a:rPr>
              <a:t>the</a:t>
            </a:r>
            <a:r>
              <a:rPr sz="1800" spc="-37" baseline="4629" dirty="0">
                <a:latin typeface="Times New Roman"/>
                <a:cs typeface="Times New Roman"/>
              </a:rPr>
              <a:t> </a:t>
            </a:r>
            <a:r>
              <a:rPr sz="1800" spc="15" baseline="4629" dirty="0">
                <a:latin typeface="Calibri"/>
                <a:cs typeface="Calibri"/>
              </a:rPr>
              <a:t>2's</a:t>
            </a:r>
            <a:r>
              <a:rPr sz="1800" spc="-37" baseline="4629" dirty="0">
                <a:latin typeface="Times New Roman"/>
                <a:cs typeface="Times New Roman"/>
              </a:rPr>
              <a:t> </a:t>
            </a:r>
            <a:r>
              <a:rPr sz="1800" spc="22" baseline="4629" dirty="0">
                <a:latin typeface="Calibri"/>
                <a:cs typeface="Calibri"/>
              </a:rPr>
              <a:t>co</a:t>
            </a:r>
            <a:r>
              <a:rPr sz="1800" spc="52" baseline="4629" dirty="0">
                <a:latin typeface="Calibri"/>
                <a:cs typeface="Calibri"/>
              </a:rPr>
              <a:t>m</a:t>
            </a:r>
            <a:r>
              <a:rPr sz="1800" spc="7" baseline="4629" dirty="0">
                <a:latin typeface="Calibri"/>
                <a:cs typeface="Calibri"/>
              </a:rPr>
              <a:t>p</a:t>
            </a:r>
            <a:r>
              <a:rPr sz="1800" spc="15" baseline="4629" dirty="0">
                <a:latin typeface="Calibri"/>
                <a:cs typeface="Calibri"/>
              </a:rPr>
              <a:t>l</a:t>
            </a:r>
            <a:r>
              <a:rPr sz="1800" spc="22" baseline="4629" dirty="0">
                <a:latin typeface="Calibri"/>
                <a:cs typeface="Calibri"/>
              </a:rPr>
              <a:t>ement</a:t>
            </a:r>
            <a:r>
              <a:rPr sz="1800" spc="-22" baseline="4629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R</a:t>
            </a:r>
            <a:r>
              <a:rPr sz="1200" spc="5" dirty="0">
                <a:latin typeface="Calibri"/>
                <a:cs typeface="Calibri"/>
              </a:rPr>
              <a:t>2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Calibri"/>
                <a:cs typeface="Calibri"/>
              </a:rPr>
              <a:t>e</a:t>
            </a:r>
            <a:r>
              <a:rPr sz="1200" spc="5" dirty="0">
                <a:latin typeface="Calibri"/>
                <a:cs typeface="Calibri"/>
              </a:rPr>
              <a:t>qu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15" dirty="0">
                <a:latin typeface="Calibri"/>
                <a:cs typeface="Calibri"/>
              </a:rPr>
              <a:t>v</a:t>
            </a:r>
            <a:r>
              <a:rPr sz="1200" dirty="0">
                <a:latin typeface="Calibri"/>
                <a:cs typeface="Calibri"/>
              </a:rPr>
              <a:t>al</a:t>
            </a:r>
            <a:r>
              <a:rPr sz="1200" spc="15" dirty="0">
                <a:latin typeface="Calibri"/>
                <a:cs typeface="Calibri"/>
              </a:rPr>
              <a:t>e</a:t>
            </a:r>
            <a:r>
              <a:rPr sz="1200" spc="5" dirty="0">
                <a:latin typeface="Calibri"/>
                <a:cs typeface="Calibri"/>
              </a:rPr>
              <a:t>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R</a:t>
            </a:r>
            <a:r>
              <a:rPr sz="1200" spc="35" dirty="0">
                <a:latin typeface="Calibri"/>
                <a:cs typeface="Calibri"/>
              </a:rPr>
              <a:t>1</a:t>
            </a:r>
            <a:r>
              <a:rPr sz="1200" spc="5" dirty="0">
                <a:latin typeface="Calibri"/>
                <a:cs typeface="Calibri"/>
              </a:rPr>
              <a:t>-</a:t>
            </a:r>
            <a:r>
              <a:rPr sz="1200" dirty="0">
                <a:latin typeface="Calibri"/>
                <a:cs typeface="Calibri"/>
              </a:rPr>
              <a:t>R</a:t>
            </a:r>
            <a:r>
              <a:rPr sz="1200" spc="5" dirty="0">
                <a:latin typeface="Calibri"/>
                <a:cs typeface="Calibri"/>
              </a:rPr>
              <a:t>2.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Calibri"/>
                <a:cs typeface="Calibri"/>
              </a:rPr>
              <a:t>Bin</a:t>
            </a:r>
            <a:r>
              <a:rPr sz="1200" b="1" spc="-15" dirty="0">
                <a:latin typeface="Calibri"/>
                <a:cs typeface="Calibri"/>
              </a:rPr>
              <a:t>a</a:t>
            </a:r>
            <a:r>
              <a:rPr sz="1200" b="1" dirty="0">
                <a:latin typeface="Calibri"/>
                <a:cs typeface="Calibri"/>
              </a:rPr>
              <a:t>r</a:t>
            </a:r>
            <a:r>
              <a:rPr sz="1200" b="1" spc="-10" dirty="0">
                <a:latin typeface="Calibri"/>
                <a:cs typeface="Calibri"/>
              </a:rPr>
              <a:t>y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A</a:t>
            </a:r>
            <a:r>
              <a:rPr sz="1200" b="1" spc="-10" dirty="0">
                <a:latin typeface="Calibri"/>
                <a:cs typeface="Calibri"/>
              </a:rPr>
              <a:t>dd</a:t>
            </a:r>
            <a:r>
              <a:rPr sz="1200" b="1" spc="-5" dirty="0">
                <a:latin typeface="Calibri"/>
                <a:cs typeface="Calibri"/>
              </a:rPr>
              <a:t>e</a:t>
            </a:r>
            <a:r>
              <a:rPr sz="1200" b="1" spc="10" dirty="0">
                <a:latin typeface="Calibri"/>
                <a:cs typeface="Calibri"/>
              </a:rPr>
              <a:t>r</a:t>
            </a:r>
            <a:r>
              <a:rPr sz="1200" b="1" spc="-5" dirty="0"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Digi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rcu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fo</a:t>
            </a:r>
            <a:r>
              <a:rPr sz="1200" spc="-10" dirty="0">
                <a:latin typeface="Calibri"/>
                <a:cs typeface="Calibri"/>
              </a:rPr>
              <a:t>rms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ari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m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2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vi</a:t>
            </a:r>
            <a:r>
              <a:rPr sz="1200" spc="-1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us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ca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FU</a:t>
            </a:r>
            <a:r>
              <a:rPr sz="1200" b="1" spc="-15" dirty="0">
                <a:latin typeface="Calibri"/>
                <a:cs typeface="Calibri"/>
              </a:rPr>
              <a:t>L</a:t>
            </a:r>
            <a:r>
              <a:rPr sz="1200" b="1" spc="-5" dirty="0">
                <a:latin typeface="Calibri"/>
                <a:cs typeface="Calibri"/>
              </a:rPr>
              <a:t>L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A</a:t>
            </a:r>
            <a:r>
              <a:rPr sz="1200" b="1" spc="-5" dirty="0">
                <a:latin typeface="Calibri"/>
                <a:cs typeface="Calibri"/>
              </a:rPr>
              <a:t>DDER.</a:t>
            </a:r>
            <a:endParaRPr sz="1200">
              <a:latin typeface="Calibri"/>
              <a:cs typeface="Calibri"/>
            </a:endParaRPr>
          </a:p>
          <a:p>
            <a:pPr marL="504825" indent="-26352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505459" algn="l"/>
              </a:tabLst>
            </a:pPr>
            <a:r>
              <a:rPr sz="1200" dirty="0">
                <a:latin typeface="Calibri"/>
                <a:cs typeface="Calibri"/>
              </a:rPr>
              <a:t>Digi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rcu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ge</a:t>
            </a:r>
            <a:r>
              <a:rPr sz="1200" spc="-15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ari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m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2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ary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nu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5" dirty="0">
                <a:latin typeface="Calibri"/>
                <a:cs typeface="Calibri"/>
              </a:rPr>
              <a:t>ers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Calibri"/>
                <a:cs typeface="Calibri"/>
              </a:rPr>
              <a:t>g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1200" b="1" spc="-10" dirty="0">
                <a:latin typeface="Calibri"/>
                <a:cs typeface="Calibri"/>
              </a:rPr>
              <a:t>BINA</a:t>
            </a:r>
            <a:r>
              <a:rPr sz="1200" b="1" spc="-15" dirty="0">
                <a:latin typeface="Calibri"/>
                <a:cs typeface="Calibri"/>
              </a:rPr>
              <a:t>R</a:t>
            </a:r>
            <a:r>
              <a:rPr sz="1200" b="1" spc="-10" dirty="0">
                <a:latin typeface="Calibri"/>
                <a:cs typeface="Calibri"/>
              </a:rPr>
              <a:t>Y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A</a:t>
            </a:r>
            <a:r>
              <a:rPr sz="1200" b="1" spc="-5" dirty="0">
                <a:latin typeface="Calibri"/>
                <a:cs typeface="Calibri"/>
              </a:rPr>
              <a:t>DDER.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spc="-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igu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4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10" dirty="0">
                <a:latin typeface="Calibri"/>
                <a:cs typeface="Calibri"/>
              </a:rPr>
              <a:t>6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ho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erco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ect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ou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l-a</a:t>
            </a:r>
            <a:r>
              <a:rPr sz="1200" spc="5" dirty="0">
                <a:latin typeface="Calibri"/>
                <a:cs typeface="Calibri"/>
              </a:rPr>
              <a:t>d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spc="-5" dirty="0">
                <a:latin typeface="Calibri"/>
                <a:cs typeface="Calibri"/>
              </a:rPr>
              <a:t>ers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(FA</a:t>
            </a:r>
            <a:r>
              <a:rPr sz="1200" dirty="0">
                <a:latin typeface="Calibri"/>
                <a:cs typeface="Calibri"/>
              </a:rPr>
              <a:t>)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ro</a:t>
            </a:r>
            <a:r>
              <a:rPr sz="1200" dirty="0">
                <a:latin typeface="Calibri"/>
                <a:cs typeface="Calibri"/>
              </a:rPr>
              <a:t>vi</a:t>
            </a:r>
            <a:r>
              <a:rPr sz="1200" spc="-10" dirty="0">
                <a:latin typeface="Calibri"/>
                <a:cs typeface="Calibri"/>
              </a:rPr>
              <a:t>de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libri"/>
                <a:cs typeface="Calibri"/>
              </a:rPr>
              <a:t>4</a:t>
            </a:r>
            <a:r>
              <a:rPr sz="1200" spc="-10" dirty="0">
                <a:latin typeface="Calibri"/>
                <a:cs typeface="Calibri"/>
              </a:rPr>
              <a:t>-</a:t>
            </a:r>
            <a:r>
              <a:rPr sz="1200" dirty="0">
                <a:latin typeface="Calibri"/>
                <a:cs typeface="Calibri"/>
              </a:rPr>
              <a:t>bi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ary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5" dirty="0">
                <a:latin typeface="Calibri"/>
                <a:cs typeface="Calibri"/>
              </a:rPr>
              <a:t>er.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133" y="8676908"/>
            <a:ext cx="613283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1699"/>
              </a:lnSpc>
              <a:buFont typeface="Wingdings"/>
              <a:buChar char=""/>
              <a:tabLst>
                <a:tab pos="241935" algn="l"/>
              </a:tabLst>
            </a:pPr>
            <a:r>
              <a:rPr sz="1200" spc="15" dirty="0">
                <a:latin typeface="Calibri"/>
                <a:cs typeface="Calibri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spc="15" dirty="0">
                <a:latin typeface="Calibri"/>
                <a:cs typeface="Calibri"/>
              </a:rPr>
              <a:t>g</a:t>
            </a:r>
            <a:r>
              <a:rPr sz="1200" spc="25" dirty="0">
                <a:latin typeface="Calibri"/>
                <a:cs typeface="Calibri"/>
              </a:rPr>
              <a:t>e</a:t>
            </a:r>
            <a:r>
              <a:rPr sz="1200" spc="15" dirty="0">
                <a:latin typeface="Calibri"/>
                <a:cs typeface="Calibri"/>
              </a:rPr>
              <a:t>nds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Calibri"/>
                <a:cs typeface="Calibri"/>
              </a:rPr>
              <a:t>b</a:t>
            </a:r>
            <a:r>
              <a:rPr sz="1200" spc="10" dirty="0">
                <a:latin typeface="Calibri"/>
                <a:cs typeface="Calibri"/>
              </a:rPr>
              <a:t>its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alibri"/>
                <a:cs typeface="Calibri"/>
              </a:rPr>
              <a:t>of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Calibri"/>
                <a:cs typeface="Calibri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15" dirty="0">
                <a:latin typeface="Calibri"/>
                <a:cs typeface="Calibri"/>
              </a:rPr>
              <a:t>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Calibri"/>
                <a:cs typeface="Calibri"/>
              </a:rPr>
              <a:t>t</a:t>
            </a:r>
            <a:r>
              <a:rPr sz="1200" spc="15" dirty="0">
                <a:latin typeface="Calibri"/>
                <a:cs typeface="Calibri"/>
              </a:rPr>
              <a:t>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Calibri"/>
                <a:cs typeface="Calibri"/>
              </a:rPr>
              <a:t>a</a:t>
            </a:r>
            <a:r>
              <a:rPr sz="1200" spc="30" dirty="0">
                <a:latin typeface="Calibri"/>
                <a:cs typeface="Calibri"/>
              </a:rPr>
              <a:t>dd</a:t>
            </a:r>
            <a:r>
              <a:rPr sz="1200" spc="40" dirty="0">
                <a:latin typeface="Calibri"/>
                <a:cs typeface="Calibri"/>
              </a:rPr>
              <a:t>e</a:t>
            </a:r>
            <a:r>
              <a:rPr sz="1200" spc="30" dirty="0">
                <a:latin typeface="Calibri"/>
                <a:cs typeface="Calibri"/>
              </a:rPr>
              <a:t>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Calibri"/>
                <a:cs typeface="Calibri"/>
              </a:rPr>
              <a:t>b</a:t>
            </a:r>
            <a:r>
              <a:rPr sz="1200" spc="15" dirty="0">
                <a:latin typeface="Calibri"/>
                <a:cs typeface="Calibri"/>
              </a:rPr>
              <a:t>i</a:t>
            </a:r>
            <a:r>
              <a:rPr sz="1200" spc="25" dirty="0">
                <a:latin typeface="Calibri"/>
                <a:cs typeface="Calibri"/>
              </a:rPr>
              <a:t>t</a:t>
            </a:r>
            <a:r>
              <a:rPr sz="1200" spc="20" dirty="0">
                <a:latin typeface="Calibri"/>
                <a:cs typeface="Calibri"/>
              </a:rPr>
              <a:t>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Calibri"/>
                <a:cs typeface="Calibri"/>
              </a:rPr>
              <a:t>o</a:t>
            </a:r>
            <a:r>
              <a:rPr sz="1200" spc="15" dirty="0">
                <a:latin typeface="Calibri"/>
                <a:cs typeface="Calibri"/>
              </a:rPr>
              <a:t>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i="1" spc="30" dirty="0">
                <a:latin typeface="Calibri"/>
                <a:cs typeface="Calibri"/>
              </a:rPr>
              <a:t>B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Calibri"/>
                <a:cs typeface="Calibri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Calibri"/>
                <a:cs typeface="Calibri"/>
              </a:rPr>
              <a:t>de</a:t>
            </a:r>
            <a:r>
              <a:rPr sz="1200" spc="25" dirty="0">
                <a:latin typeface="Calibri"/>
                <a:cs typeface="Calibri"/>
              </a:rPr>
              <a:t>s</a:t>
            </a:r>
            <a:r>
              <a:rPr sz="1200" spc="5" dirty="0">
                <a:latin typeface="Calibri"/>
                <a:cs typeface="Calibri"/>
              </a:rPr>
              <a:t>i</a:t>
            </a:r>
            <a:r>
              <a:rPr sz="1200" spc="35" dirty="0">
                <a:latin typeface="Calibri"/>
                <a:cs typeface="Calibri"/>
              </a:rPr>
              <a:t>g</a:t>
            </a:r>
            <a:r>
              <a:rPr sz="1200" spc="30" dirty="0">
                <a:latin typeface="Calibri"/>
                <a:cs typeface="Calibri"/>
              </a:rPr>
              <a:t>n</a:t>
            </a:r>
            <a:r>
              <a:rPr sz="1200" spc="40" dirty="0">
                <a:latin typeface="Calibri"/>
                <a:cs typeface="Calibri"/>
              </a:rPr>
              <a:t>a</a:t>
            </a:r>
            <a:r>
              <a:rPr sz="1200" spc="15" dirty="0">
                <a:latin typeface="Calibri"/>
                <a:cs typeface="Calibri"/>
              </a:rPr>
              <a:t>t</a:t>
            </a:r>
            <a:r>
              <a:rPr sz="1200" spc="40" dirty="0">
                <a:latin typeface="Calibri"/>
                <a:cs typeface="Calibri"/>
              </a:rPr>
              <a:t>e</a:t>
            </a:r>
            <a:r>
              <a:rPr sz="1200" spc="30" dirty="0">
                <a:latin typeface="Calibri"/>
                <a:cs typeface="Calibri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Calibri"/>
                <a:cs typeface="Calibri"/>
              </a:rPr>
              <a:t>by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Calibri"/>
                <a:cs typeface="Calibri"/>
              </a:rPr>
              <a:t>s</a:t>
            </a:r>
            <a:r>
              <a:rPr sz="1200" spc="30" dirty="0">
                <a:latin typeface="Calibri"/>
                <a:cs typeface="Calibri"/>
              </a:rPr>
              <a:t>ub</a:t>
            </a:r>
            <a:r>
              <a:rPr sz="1200" spc="25" dirty="0">
                <a:latin typeface="Calibri"/>
                <a:cs typeface="Calibri"/>
              </a:rPr>
              <a:t>s</a:t>
            </a:r>
            <a:r>
              <a:rPr sz="1200" spc="20" dirty="0">
                <a:latin typeface="Calibri"/>
                <a:cs typeface="Calibri"/>
              </a:rPr>
              <a:t>cr</a:t>
            </a:r>
            <a:r>
              <a:rPr sz="1200" spc="15" dirty="0">
                <a:latin typeface="Calibri"/>
                <a:cs typeface="Calibri"/>
              </a:rPr>
              <a:t>i</a:t>
            </a:r>
            <a:r>
              <a:rPr sz="1200" spc="25" dirty="0">
                <a:latin typeface="Calibri"/>
                <a:cs typeface="Calibri"/>
              </a:rPr>
              <a:t>pt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Calibri"/>
                <a:cs typeface="Calibri"/>
              </a:rPr>
              <a:t>nu</a:t>
            </a:r>
            <a:r>
              <a:rPr sz="1200" spc="50" dirty="0">
                <a:latin typeface="Calibri"/>
                <a:cs typeface="Calibri"/>
              </a:rPr>
              <a:t>m</a:t>
            </a:r>
            <a:r>
              <a:rPr sz="1200" spc="30" dirty="0">
                <a:latin typeface="Calibri"/>
                <a:cs typeface="Calibri"/>
              </a:rPr>
              <a:t>b</a:t>
            </a:r>
            <a:r>
              <a:rPr sz="1200" spc="40" dirty="0">
                <a:latin typeface="Calibri"/>
                <a:cs typeface="Calibri"/>
              </a:rPr>
              <a:t>e</a:t>
            </a:r>
            <a:r>
              <a:rPr sz="1200" spc="25" dirty="0">
                <a:latin typeface="Calibri"/>
                <a:cs typeface="Calibri"/>
              </a:rPr>
              <a:t>r</a:t>
            </a:r>
            <a:r>
              <a:rPr sz="1200" spc="20" dirty="0">
                <a:latin typeface="Calibri"/>
                <a:cs typeface="Calibri"/>
              </a:rPr>
              <a:t>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alibri"/>
                <a:cs typeface="Calibri"/>
              </a:rPr>
              <a:t>fr</a:t>
            </a:r>
            <a:r>
              <a:rPr sz="1200" spc="40" dirty="0">
                <a:latin typeface="Calibri"/>
                <a:cs typeface="Calibri"/>
              </a:rPr>
              <a:t>o</a:t>
            </a:r>
            <a:r>
              <a:rPr sz="1200" spc="45" dirty="0">
                <a:latin typeface="Calibri"/>
                <a:cs typeface="Calibri"/>
              </a:rPr>
              <a:t>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Calibri"/>
                <a:cs typeface="Calibri"/>
              </a:rPr>
              <a:t>ri</a:t>
            </a:r>
            <a:r>
              <a:rPr sz="1200" spc="35" dirty="0">
                <a:latin typeface="Calibri"/>
                <a:cs typeface="Calibri"/>
              </a:rPr>
              <a:t>g</a:t>
            </a:r>
            <a:r>
              <a:rPr sz="1200" spc="25" dirty="0">
                <a:latin typeface="Calibri"/>
                <a:cs typeface="Calibri"/>
              </a:rPr>
              <a:t>ht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Calibri"/>
                <a:cs typeface="Calibri"/>
              </a:rPr>
              <a:t>t</a:t>
            </a:r>
            <a:r>
              <a:rPr sz="1200" spc="30" dirty="0">
                <a:latin typeface="Calibri"/>
                <a:cs typeface="Calibri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Calibri"/>
                <a:cs typeface="Calibri"/>
              </a:rPr>
              <a:t>l</a:t>
            </a:r>
            <a:r>
              <a:rPr sz="1200" spc="25" dirty="0">
                <a:latin typeface="Calibri"/>
                <a:cs typeface="Calibri"/>
              </a:rPr>
              <a:t>e</a:t>
            </a:r>
            <a:r>
              <a:rPr sz="1200" spc="20" dirty="0">
                <a:latin typeface="Calibri"/>
                <a:cs typeface="Calibri"/>
              </a:rPr>
              <a:t>f</a:t>
            </a:r>
            <a:r>
              <a:rPr sz="1200" spc="25" dirty="0">
                <a:latin typeface="Calibri"/>
                <a:cs typeface="Calibri"/>
              </a:rPr>
              <a:t>t</a:t>
            </a:r>
            <a:r>
              <a:rPr sz="1200" spc="15" dirty="0">
                <a:latin typeface="Calibri"/>
                <a:cs typeface="Calibri"/>
              </a:rPr>
              <a:t>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Calibri"/>
                <a:cs typeface="Calibri"/>
              </a:rPr>
              <a:t>w</a:t>
            </a:r>
            <a:r>
              <a:rPr sz="1200" spc="15" dirty="0">
                <a:latin typeface="Calibri"/>
                <a:cs typeface="Calibri"/>
              </a:rPr>
              <a:t>i</a:t>
            </a:r>
            <a:r>
              <a:rPr sz="1200" spc="25" dirty="0">
                <a:latin typeface="Calibri"/>
                <a:cs typeface="Calibri"/>
              </a:rPr>
              <a:t>t</a:t>
            </a:r>
            <a:r>
              <a:rPr sz="1200" spc="30" dirty="0">
                <a:latin typeface="Calibri"/>
                <a:cs typeface="Calibri"/>
              </a:rPr>
              <a:t>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Calibri"/>
                <a:cs typeface="Calibri"/>
              </a:rPr>
              <a:t>s</a:t>
            </a:r>
            <a:r>
              <a:rPr sz="1200" spc="40" dirty="0">
                <a:latin typeface="Calibri"/>
                <a:cs typeface="Calibri"/>
              </a:rPr>
              <a:t>ub</a:t>
            </a:r>
            <a:r>
              <a:rPr sz="1200" spc="35" dirty="0">
                <a:latin typeface="Calibri"/>
                <a:cs typeface="Calibri"/>
              </a:rPr>
              <a:t>sc</a:t>
            </a:r>
            <a:r>
              <a:rPr sz="1200" spc="15" dirty="0">
                <a:latin typeface="Calibri"/>
                <a:cs typeface="Calibri"/>
              </a:rPr>
              <a:t>r</a:t>
            </a:r>
            <a:r>
              <a:rPr sz="1200" spc="25" dirty="0">
                <a:latin typeface="Calibri"/>
                <a:cs typeface="Calibri"/>
              </a:rPr>
              <a:t>i</a:t>
            </a:r>
            <a:r>
              <a:rPr sz="1200" spc="35" dirty="0">
                <a:latin typeface="Calibri"/>
                <a:cs typeface="Calibri"/>
              </a:rPr>
              <a:t>pt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Calibri"/>
                <a:cs typeface="Calibri"/>
              </a:rPr>
              <a:t>0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Calibri"/>
                <a:cs typeface="Calibri"/>
              </a:rPr>
              <a:t>den</a:t>
            </a:r>
            <a:r>
              <a:rPr sz="1200" spc="50" dirty="0">
                <a:latin typeface="Calibri"/>
                <a:cs typeface="Calibri"/>
              </a:rPr>
              <a:t>o</a:t>
            </a:r>
            <a:r>
              <a:rPr sz="1200" spc="25" dirty="0">
                <a:latin typeface="Calibri"/>
                <a:cs typeface="Calibri"/>
              </a:rPr>
              <a:t>ti</a:t>
            </a:r>
            <a:r>
              <a:rPr sz="1200" spc="40" dirty="0">
                <a:latin typeface="Calibri"/>
                <a:cs typeface="Calibri"/>
              </a:rPr>
              <a:t>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Calibri"/>
                <a:cs typeface="Calibri"/>
              </a:rPr>
              <a:t>t</a:t>
            </a:r>
            <a:r>
              <a:rPr sz="1200" spc="40" dirty="0">
                <a:latin typeface="Calibri"/>
                <a:cs typeface="Calibri"/>
              </a:rPr>
              <a:t>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Calibri"/>
                <a:cs typeface="Calibri"/>
              </a:rPr>
              <a:t>l</a:t>
            </a:r>
            <a:r>
              <a:rPr sz="1200" spc="50" dirty="0">
                <a:latin typeface="Calibri"/>
                <a:cs typeface="Calibri"/>
              </a:rPr>
              <a:t>o</a:t>
            </a:r>
            <a:r>
              <a:rPr sz="1200" spc="100" dirty="0">
                <a:latin typeface="Calibri"/>
                <a:cs typeface="Calibri"/>
              </a:rPr>
              <a:t>w</a:t>
            </a:r>
            <a:r>
              <a:rPr sz="1200" spc="25" dirty="0">
                <a:latin typeface="Calibri"/>
                <a:cs typeface="Calibri"/>
              </a:rPr>
              <a:t>-</a:t>
            </a:r>
            <a:r>
              <a:rPr sz="1200" spc="50" dirty="0">
                <a:latin typeface="Calibri"/>
                <a:cs typeface="Calibri"/>
              </a:rPr>
              <a:t>o</a:t>
            </a:r>
            <a:r>
              <a:rPr sz="1200" spc="35" dirty="0">
                <a:latin typeface="Calibri"/>
                <a:cs typeface="Calibri"/>
              </a:rPr>
              <a:t>rder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Calibri"/>
                <a:cs typeface="Calibri"/>
              </a:rPr>
              <a:t>b</a:t>
            </a:r>
            <a:r>
              <a:rPr sz="1200" spc="25" dirty="0">
                <a:latin typeface="Calibri"/>
                <a:cs typeface="Calibri"/>
              </a:rPr>
              <a:t>i</a:t>
            </a:r>
            <a:r>
              <a:rPr sz="1200" spc="20" dirty="0">
                <a:latin typeface="Calibri"/>
                <a:cs typeface="Calibri"/>
              </a:rPr>
              <a:t>t.</a:t>
            </a:r>
            <a:endParaRPr sz="1200">
              <a:latin typeface="Calibri"/>
              <a:cs typeface="Calibri"/>
            </a:endParaRPr>
          </a:p>
          <a:p>
            <a:pPr marL="241300" marR="24130" indent="-228600">
              <a:lnSpc>
                <a:spcPct val="101699"/>
              </a:lnSpc>
              <a:spcBef>
                <a:spcPts val="10"/>
              </a:spcBef>
              <a:buFont typeface="Wingdings"/>
              <a:buChar char=""/>
              <a:tabLst>
                <a:tab pos="241935" algn="l"/>
              </a:tabLst>
            </a:pPr>
            <a:r>
              <a:rPr sz="1200" spc="40" dirty="0">
                <a:latin typeface="Calibri"/>
                <a:cs typeface="Calibri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Calibri"/>
                <a:cs typeface="Calibri"/>
              </a:rPr>
              <a:t>carr</a:t>
            </a:r>
            <a:r>
              <a:rPr sz="1200" spc="25" dirty="0">
                <a:latin typeface="Calibri"/>
                <a:cs typeface="Calibri"/>
              </a:rPr>
              <a:t>i</a:t>
            </a:r>
            <a:r>
              <a:rPr sz="1200" spc="30" dirty="0">
                <a:latin typeface="Calibri"/>
                <a:cs typeface="Calibri"/>
              </a:rPr>
              <a:t>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Calibri"/>
                <a:cs typeface="Calibri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Calibri"/>
                <a:cs typeface="Calibri"/>
              </a:rPr>
              <a:t>c</a:t>
            </a:r>
            <a:r>
              <a:rPr sz="1200" spc="50" dirty="0">
                <a:latin typeface="Calibri"/>
                <a:cs typeface="Calibri"/>
              </a:rPr>
              <a:t>o</a:t>
            </a:r>
            <a:r>
              <a:rPr sz="1200" spc="40" dirty="0">
                <a:latin typeface="Calibri"/>
                <a:cs typeface="Calibri"/>
              </a:rPr>
              <a:t>nne</a:t>
            </a:r>
            <a:r>
              <a:rPr sz="1200" spc="50" dirty="0">
                <a:latin typeface="Calibri"/>
                <a:cs typeface="Calibri"/>
              </a:rPr>
              <a:t>c</a:t>
            </a:r>
            <a:r>
              <a:rPr sz="1200" spc="35" dirty="0">
                <a:latin typeface="Calibri"/>
                <a:cs typeface="Calibri"/>
              </a:rPr>
              <a:t>t</a:t>
            </a:r>
            <a:r>
              <a:rPr sz="1200" spc="40" dirty="0">
                <a:latin typeface="Calibri"/>
                <a:cs typeface="Calibri"/>
              </a:rPr>
              <a:t>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Calibri"/>
                <a:cs typeface="Calibri"/>
              </a:rPr>
              <a:t>i</a:t>
            </a:r>
            <a:r>
              <a:rPr sz="1200" spc="40" dirty="0">
                <a:latin typeface="Calibri"/>
                <a:cs typeface="Calibri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Calibri"/>
                <a:cs typeface="Calibri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Calibri"/>
                <a:cs typeface="Calibri"/>
              </a:rPr>
              <a:t>ch</a:t>
            </a:r>
            <a:r>
              <a:rPr sz="1200" spc="30" dirty="0">
                <a:latin typeface="Calibri"/>
                <a:cs typeface="Calibri"/>
              </a:rPr>
              <a:t>a</a:t>
            </a:r>
            <a:r>
              <a:rPr sz="1200" spc="25" dirty="0">
                <a:latin typeface="Calibri"/>
                <a:cs typeface="Calibri"/>
              </a:rPr>
              <a:t>i</a:t>
            </a:r>
            <a:r>
              <a:rPr sz="1200" spc="40" dirty="0">
                <a:latin typeface="Calibri"/>
                <a:cs typeface="Calibri"/>
              </a:rPr>
              <a:t>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Calibri"/>
                <a:cs typeface="Calibri"/>
              </a:rPr>
              <a:t>t</a:t>
            </a:r>
            <a:r>
              <a:rPr sz="1200" spc="55" dirty="0">
                <a:latin typeface="Calibri"/>
                <a:cs typeface="Calibri"/>
              </a:rPr>
              <a:t>h</a:t>
            </a:r>
            <a:r>
              <a:rPr sz="1200" spc="50" dirty="0">
                <a:latin typeface="Calibri"/>
                <a:cs typeface="Calibri"/>
              </a:rPr>
              <a:t>r</a:t>
            </a:r>
            <a:r>
              <a:rPr sz="1200" spc="60" dirty="0">
                <a:latin typeface="Calibri"/>
                <a:cs typeface="Calibri"/>
              </a:rPr>
              <a:t>o</a:t>
            </a:r>
            <a:r>
              <a:rPr sz="1200" spc="70" dirty="0">
                <a:latin typeface="Calibri"/>
                <a:cs typeface="Calibri"/>
              </a:rPr>
              <a:t>u</a:t>
            </a:r>
            <a:r>
              <a:rPr sz="1200" spc="65" dirty="0">
                <a:latin typeface="Calibri"/>
                <a:cs typeface="Calibri"/>
              </a:rPr>
              <a:t>gh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Calibri"/>
                <a:cs typeface="Calibri"/>
              </a:rPr>
              <a:t>t</a:t>
            </a:r>
            <a:r>
              <a:rPr sz="1200" spc="65" dirty="0">
                <a:latin typeface="Calibri"/>
                <a:cs typeface="Calibri"/>
              </a:rPr>
              <a:t>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Calibri"/>
                <a:cs typeface="Calibri"/>
              </a:rPr>
              <a:t>f</a:t>
            </a:r>
            <a:r>
              <a:rPr sz="1200" spc="55" dirty="0">
                <a:latin typeface="Calibri"/>
                <a:cs typeface="Calibri"/>
              </a:rPr>
              <a:t>u</a:t>
            </a:r>
            <a:r>
              <a:rPr sz="1200" spc="30" dirty="0">
                <a:latin typeface="Calibri"/>
                <a:cs typeface="Calibri"/>
              </a:rPr>
              <a:t>l</a:t>
            </a:r>
            <a:r>
              <a:rPr sz="1200" spc="35" dirty="0">
                <a:latin typeface="Calibri"/>
                <a:cs typeface="Calibri"/>
              </a:rPr>
              <a:t>l</a:t>
            </a:r>
            <a:r>
              <a:rPr sz="1200" spc="50" dirty="0">
                <a:latin typeface="Calibri"/>
                <a:cs typeface="Calibri"/>
              </a:rPr>
              <a:t>-</a:t>
            </a:r>
            <a:r>
              <a:rPr sz="1200" spc="65" dirty="0">
                <a:latin typeface="Calibri"/>
                <a:cs typeface="Calibri"/>
              </a:rPr>
              <a:t>a</a:t>
            </a:r>
            <a:r>
              <a:rPr sz="1200" spc="55" dirty="0">
                <a:latin typeface="Calibri"/>
                <a:cs typeface="Calibri"/>
              </a:rPr>
              <a:t>d</a:t>
            </a:r>
            <a:r>
              <a:rPr sz="1200" spc="65" dirty="0">
                <a:latin typeface="Calibri"/>
                <a:cs typeface="Calibri"/>
              </a:rPr>
              <a:t>d</a:t>
            </a:r>
            <a:r>
              <a:rPr sz="1200" spc="55" dirty="0">
                <a:latin typeface="Calibri"/>
                <a:cs typeface="Calibri"/>
              </a:rPr>
              <a:t>e</a:t>
            </a:r>
            <a:r>
              <a:rPr sz="1200" spc="40" dirty="0">
                <a:latin typeface="Calibri"/>
                <a:cs typeface="Calibri"/>
              </a:rPr>
              <a:t>rs.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Calibri"/>
                <a:cs typeface="Calibri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Calibri"/>
                <a:cs typeface="Calibri"/>
              </a:rPr>
              <a:t>i</a:t>
            </a:r>
            <a:r>
              <a:rPr sz="1200" spc="65" dirty="0">
                <a:latin typeface="Calibri"/>
                <a:cs typeface="Calibri"/>
              </a:rPr>
              <a:t>np</a:t>
            </a:r>
            <a:r>
              <a:rPr sz="1200" spc="55" dirty="0">
                <a:latin typeface="Calibri"/>
                <a:cs typeface="Calibri"/>
              </a:rPr>
              <a:t>u</a:t>
            </a:r>
            <a:r>
              <a:rPr sz="1200" spc="40" dirty="0">
                <a:latin typeface="Calibri"/>
                <a:cs typeface="Calibri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Calibri"/>
                <a:cs typeface="Calibri"/>
              </a:rPr>
              <a:t>c</a:t>
            </a:r>
            <a:r>
              <a:rPr sz="1200" spc="50" dirty="0">
                <a:latin typeface="Calibri"/>
                <a:cs typeface="Calibri"/>
              </a:rPr>
              <a:t>arry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Calibri"/>
                <a:cs typeface="Calibri"/>
              </a:rPr>
              <a:t>t</a:t>
            </a:r>
            <a:r>
              <a:rPr sz="1200" spc="65" dirty="0">
                <a:latin typeface="Calibri"/>
                <a:cs typeface="Calibri"/>
              </a:rPr>
              <a:t>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Calibri"/>
                <a:cs typeface="Calibri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Calibri"/>
                <a:cs typeface="Calibri"/>
              </a:rPr>
              <a:t>b</a:t>
            </a:r>
            <a:r>
              <a:rPr sz="1200" spc="45" dirty="0">
                <a:latin typeface="Calibri"/>
                <a:cs typeface="Calibri"/>
              </a:rPr>
              <a:t>in</a:t>
            </a:r>
            <a:r>
              <a:rPr sz="1200" spc="50" dirty="0">
                <a:latin typeface="Calibri"/>
                <a:cs typeface="Calibri"/>
              </a:rPr>
              <a:t>ar</a:t>
            </a:r>
            <a:r>
              <a:rPr sz="1200" spc="55" dirty="0">
                <a:latin typeface="Calibri"/>
                <a:cs typeface="Calibri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Calibri"/>
                <a:cs typeface="Calibri"/>
              </a:rPr>
              <a:t>a</a:t>
            </a:r>
            <a:r>
              <a:rPr sz="1200" spc="55" dirty="0">
                <a:latin typeface="Calibri"/>
                <a:cs typeface="Calibri"/>
              </a:rPr>
              <a:t>d</a:t>
            </a:r>
            <a:r>
              <a:rPr sz="1200" spc="65" dirty="0">
                <a:latin typeface="Calibri"/>
                <a:cs typeface="Calibri"/>
              </a:rPr>
              <a:t>d</a:t>
            </a:r>
            <a:r>
              <a:rPr sz="1200" spc="55" dirty="0">
                <a:latin typeface="Calibri"/>
                <a:cs typeface="Calibri"/>
              </a:rPr>
              <a:t>e</a:t>
            </a:r>
            <a:r>
              <a:rPr sz="1200" spc="45" dirty="0">
                <a:latin typeface="Calibri"/>
                <a:cs typeface="Calibri"/>
              </a:rPr>
              <a:t>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Calibri"/>
                <a:cs typeface="Calibri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Calibri"/>
                <a:cs typeface="Calibri"/>
              </a:rPr>
              <a:t>C</a:t>
            </a:r>
            <a:r>
              <a:rPr sz="1200" spc="65" dirty="0">
                <a:latin typeface="Calibri"/>
                <a:cs typeface="Calibri"/>
              </a:rPr>
              <a:t>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Calibri"/>
                <a:cs typeface="Calibri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Calibri"/>
                <a:cs typeface="Calibri"/>
              </a:rPr>
              <a:t>t</a:t>
            </a:r>
            <a:r>
              <a:rPr sz="1200" spc="55" dirty="0">
                <a:latin typeface="Calibri"/>
                <a:cs typeface="Calibri"/>
              </a:rPr>
              <a:t>h</a:t>
            </a:r>
            <a:r>
              <a:rPr sz="1200" spc="65" dirty="0">
                <a:latin typeface="Calibri"/>
                <a:cs typeface="Calibri"/>
              </a:rPr>
              <a:t>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Calibri"/>
                <a:cs typeface="Calibri"/>
              </a:rPr>
              <a:t>o</a:t>
            </a:r>
            <a:r>
              <a:rPr sz="1200" spc="45" dirty="0">
                <a:latin typeface="Calibri"/>
                <a:cs typeface="Calibri"/>
              </a:rPr>
              <a:t>u</a:t>
            </a:r>
            <a:r>
              <a:rPr sz="1200" spc="35" dirty="0">
                <a:latin typeface="Calibri"/>
                <a:cs typeface="Calibri"/>
              </a:rPr>
              <a:t>tp</a:t>
            </a:r>
            <a:r>
              <a:rPr sz="1200" spc="30" dirty="0">
                <a:latin typeface="Calibri"/>
                <a:cs typeface="Calibri"/>
              </a:rPr>
              <a:t>u</a:t>
            </a:r>
            <a:r>
              <a:rPr sz="1200" spc="25" dirty="0">
                <a:latin typeface="Calibri"/>
                <a:cs typeface="Calibri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Calibri"/>
                <a:cs typeface="Calibri"/>
              </a:rPr>
              <a:t>ca</a:t>
            </a:r>
            <a:r>
              <a:rPr sz="1200" spc="15" dirty="0">
                <a:latin typeface="Calibri"/>
                <a:cs typeface="Calibri"/>
              </a:rPr>
              <a:t>rr</a:t>
            </a:r>
            <a:r>
              <a:rPr sz="1200" spc="35" dirty="0">
                <a:latin typeface="Calibri"/>
                <a:cs typeface="Calibri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Calibri"/>
                <a:cs typeface="Calibri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Calibri"/>
                <a:cs typeface="Calibri"/>
              </a:rPr>
              <a:t>C4.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Calibri"/>
                <a:cs typeface="Calibri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i="1" spc="35" dirty="0">
                <a:latin typeface="Calibri"/>
                <a:cs typeface="Calibri"/>
              </a:rPr>
              <a:t>S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Calibri"/>
                <a:cs typeface="Calibri"/>
              </a:rPr>
              <a:t>o</a:t>
            </a:r>
            <a:r>
              <a:rPr sz="1200" spc="30" dirty="0">
                <a:latin typeface="Calibri"/>
                <a:cs typeface="Calibri"/>
              </a:rPr>
              <a:t>u</a:t>
            </a:r>
            <a:r>
              <a:rPr sz="1200" spc="35" dirty="0">
                <a:latin typeface="Calibri"/>
                <a:cs typeface="Calibri"/>
              </a:rPr>
              <a:t>t</a:t>
            </a:r>
            <a:r>
              <a:rPr sz="1200" spc="40" dirty="0">
                <a:latin typeface="Calibri"/>
                <a:cs typeface="Calibri"/>
              </a:rPr>
              <a:t>p</a:t>
            </a:r>
            <a:r>
              <a:rPr sz="1200" spc="30" dirty="0">
                <a:latin typeface="Calibri"/>
                <a:cs typeface="Calibri"/>
              </a:rPr>
              <a:t>uts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Calibri"/>
                <a:cs typeface="Calibri"/>
              </a:rPr>
              <a:t>o</a:t>
            </a:r>
            <a:r>
              <a:rPr sz="1200" spc="25" dirty="0">
                <a:latin typeface="Calibri"/>
                <a:cs typeface="Calibri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Calibri"/>
                <a:cs typeface="Calibri"/>
              </a:rPr>
              <a:t>t</a:t>
            </a:r>
            <a:r>
              <a:rPr sz="1200" spc="30" dirty="0">
                <a:latin typeface="Calibri"/>
                <a:cs typeface="Calibri"/>
              </a:rPr>
              <a:t>h</a:t>
            </a:r>
            <a:r>
              <a:rPr sz="1200" spc="40" dirty="0">
                <a:latin typeface="Calibri"/>
                <a:cs typeface="Calibri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Calibri"/>
                <a:cs typeface="Calibri"/>
              </a:rPr>
              <a:t>f</a:t>
            </a:r>
            <a:r>
              <a:rPr sz="1200" spc="30" dirty="0">
                <a:latin typeface="Calibri"/>
                <a:cs typeface="Calibri"/>
              </a:rPr>
              <a:t>u</a:t>
            </a:r>
            <a:r>
              <a:rPr sz="1200" spc="15" dirty="0">
                <a:latin typeface="Calibri"/>
                <a:cs typeface="Calibri"/>
              </a:rPr>
              <a:t>l</a:t>
            </a:r>
            <a:r>
              <a:rPr sz="1200" spc="25" dirty="0">
                <a:latin typeface="Calibri"/>
                <a:cs typeface="Calibri"/>
              </a:rPr>
              <a:t>l</a:t>
            </a:r>
            <a:r>
              <a:rPr sz="1200" spc="35" dirty="0">
                <a:latin typeface="Calibri"/>
                <a:cs typeface="Calibri"/>
              </a:rPr>
              <a:t>-ad</a:t>
            </a:r>
            <a:r>
              <a:rPr sz="1200" spc="30" dirty="0">
                <a:latin typeface="Calibri"/>
                <a:cs typeface="Calibri"/>
              </a:rPr>
              <a:t>d</a:t>
            </a:r>
            <a:r>
              <a:rPr sz="1200" spc="40" dirty="0">
                <a:latin typeface="Calibri"/>
                <a:cs typeface="Calibri"/>
              </a:rPr>
              <a:t>e</a:t>
            </a:r>
            <a:r>
              <a:rPr sz="1200" spc="15" dirty="0">
                <a:latin typeface="Calibri"/>
                <a:cs typeface="Calibri"/>
              </a:rPr>
              <a:t>r</a:t>
            </a:r>
            <a:r>
              <a:rPr sz="1200" spc="30" dirty="0">
                <a:latin typeface="Calibri"/>
                <a:cs typeface="Calibri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Calibri"/>
                <a:cs typeface="Calibri"/>
              </a:rPr>
              <a:t>g</a:t>
            </a:r>
            <a:r>
              <a:rPr sz="1200" spc="45" dirty="0">
                <a:latin typeface="Calibri"/>
                <a:cs typeface="Calibri"/>
              </a:rPr>
              <a:t>e</a:t>
            </a:r>
            <a:r>
              <a:rPr sz="1200" spc="40" dirty="0">
                <a:latin typeface="Calibri"/>
                <a:cs typeface="Calibri"/>
              </a:rPr>
              <a:t>n</a:t>
            </a:r>
            <a:r>
              <a:rPr sz="1200" spc="30" dirty="0">
                <a:latin typeface="Calibri"/>
                <a:cs typeface="Calibri"/>
              </a:rPr>
              <a:t>e</a:t>
            </a:r>
            <a:r>
              <a:rPr sz="1200" spc="25" dirty="0">
                <a:latin typeface="Calibri"/>
                <a:cs typeface="Calibri"/>
              </a:rPr>
              <a:t>r</a:t>
            </a:r>
            <a:r>
              <a:rPr sz="1200" spc="30" dirty="0">
                <a:latin typeface="Calibri"/>
                <a:cs typeface="Calibri"/>
              </a:rPr>
              <a:t>a</a:t>
            </a:r>
            <a:r>
              <a:rPr sz="1200" spc="35" dirty="0">
                <a:latin typeface="Calibri"/>
                <a:cs typeface="Calibri"/>
              </a:rPr>
              <a:t>t</a:t>
            </a:r>
            <a:r>
              <a:rPr sz="1200" spc="40" dirty="0">
                <a:latin typeface="Calibri"/>
                <a:cs typeface="Calibri"/>
              </a:rPr>
              <a:t>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Calibri"/>
                <a:cs typeface="Calibri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Calibri"/>
                <a:cs typeface="Calibri"/>
              </a:rPr>
              <a:t>r</a:t>
            </a:r>
            <a:r>
              <a:rPr sz="1200" spc="40" dirty="0">
                <a:latin typeface="Calibri"/>
                <a:cs typeface="Calibri"/>
              </a:rPr>
              <a:t>eq</a:t>
            </a:r>
            <a:r>
              <a:rPr sz="1200" spc="30" dirty="0">
                <a:latin typeface="Calibri"/>
                <a:cs typeface="Calibri"/>
              </a:rPr>
              <a:t>u</a:t>
            </a:r>
            <a:r>
              <a:rPr sz="1200" spc="15" dirty="0">
                <a:latin typeface="Calibri"/>
                <a:cs typeface="Calibri"/>
              </a:rPr>
              <a:t>i</a:t>
            </a:r>
            <a:r>
              <a:rPr sz="1200" spc="30" dirty="0">
                <a:latin typeface="Calibri"/>
                <a:cs typeface="Calibri"/>
              </a:rPr>
              <a:t>r</a:t>
            </a:r>
            <a:r>
              <a:rPr sz="1200" spc="40" dirty="0">
                <a:latin typeface="Calibri"/>
                <a:cs typeface="Calibri"/>
              </a:rPr>
              <a:t>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Calibri"/>
                <a:cs typeface="Calibri"/>
              </a:rPr>
              <a:t>s</a:t>
            </a:r>
            <a:r>
              <a:rPr sz="1200" spc="30" dirty="0">
                <a:latin typeface="Calibri"/>
                <a:cs typeface="Calibri"/>
              </a:rPr>
              <a:t>u</a:t>
            </a:r>
            <a:r>
              <a:rPr sz="1200" spc="65" dirty="0">
                <a:latin typeface="Calibri"/>
                <a:cs typeface="Calibri"/>
              </a:rPr>
              <a:t>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bi</a:t>
            </a:r>
            <a:r>
              <a:rPr sz="1200" spc="-5" dirty="0">
                <a:latin typeface="Calibri"/>
                <a:cs typeface="Calibri"/>
              </a:rPr>
              <a:t>ts.</a:t>
            </a:r>
            <a:endParaRPr sz="1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Font typeface="Wingdings"/>
              <a:buChar char=""/>
              <a:tabLst>
                <a:tab pos="241935" algn="l"/>
              </a:tabLst>
            </a:pPr>
            <a:r>
              <a:rPr sz="1200" dirty="0">
                <a:latin typeface="Calibri"/>
                <a:cs typeface="Calibri"/>
              </a:rPr>
              <a:t>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-b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bin</a:t>
            </a:r>
            <a:r>
              <a:rPr sz="1200" spc="-10" dirty="0">
                <a:latin typeface="Calibri"/>
                <a:cs typeface="Calibri"/>
              </a:rPr>
              <a:t>ary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qui</a:t>
            </a:r>
            <a:r>
              <a:rPr sz="1200" spc="-5" dirty="0">
                <a:latin typeface="Calibri"/>
                <a:cs typeface="Calibri"/>
              </a:rPr>
              <a:t>res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ful</a:t>
            </a:r>
            <a:r>
              <a:rPr sz="1200" spc="5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-a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5" dirty="0">
                <a:latin typeface="Calibri"/>
                <a:cs typeface="Calibri"/>
              </a:rPr>
              <a:t>ers.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3451" y="7123938"/>
            <a:ext cx="5943600" cy="13887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25720" y="4620249"/>
            <a:ext cx="149225" cy="0"/>
          </a:xfrm>
          <a:custGeom>
            <a:avLst/>
            <a:gdLst/>
            <a:ahLst/>
            <a:cxnLst/>
            <a:rect l="l" t="t" r="r" b="b"/>
            <a:pathLst>
              <a:path w="149225">
                <a:moveTo>
                  <a:pt x="0" y="0"/>
                </a:moveTo>
                <a:lnTo>
                  <a:pt x="149233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8083" y="5027279"/>
            <a:ext cx="138430" cy="0"/>
          </a:xfrm>
          <a:custGeom>
            <a:avLst/>
            <a:gdLst/>
            <a:ahLst/>
            <a:cxnLst/>
            <a:rect l="l" t="t" r="r" b="b"/>
            <a:pathLst>
              <a:path w="138430">
                <a:moveTo>
                  <a:pt x="0" y="0"/>
                </a:moveTo>
                <a:lnTo>
                  <a:pt x="138421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" y="396240"/>
            <a:ext cx="6952615" cy="0"/>
          </a:xfrm>
          <a:custGeom>
            <a:avLst/>
            <a:gdLst/>
            <a:ahLst/>
            <a:cxnLst/>
            <a:rect l="l" t="t" r="r" b="b"/>
            <a:pathLst>
              <a:path w="6952615">
                <a:moveTo>
                  <a:pt x="0" y="0"/>
                </a:moveTo>
                <a:lnTo>
                  <a:pt x="695248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7847" y="399288"/>
            <a:ext cx="0" cy="9984105"/>
          </a:xfrm>
          <a:custGeom>
            <a:avLst/>
            <a:gdLst/>
            <a:ahLst/>
            <a:cxnLst/>
            <a:rect l="l" t="t" r="r" b="b"/>
            <a:pathLst>
              <a:path h="9984105">
                <a:moveTo>
                  <a:pt x="0" y="0"/>
                </a:moveTo>
                <a:lnTo>
                  <a:pt x="0" y="9983723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54240" y="399288"/>
            <a:ext cx="0" cy="9984105"/>
          </a:xfrm>
          <a:custGeom>
            <a:avLst/>
            <a:gdLst/>
            <a:ahLst/>
            <a:cxnLst/>
            <a:rect l="l" t="t" r="r" b="b"/>
            <a:pathLst>
              <a:path h="9984105">
                <a:moveTo>
                  <a:pt x="0" y="0"/>
                </a:moveTo>
                <a:lnTo>
                  <a:pt x="0" y="9983723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800" y="10386059"/>
            <a:ext cx="6952615" cy="0"/>
          </a:xfrm>
          <a:custGeom>
            <a:avLst/>
            <a:gdLst/>
            <a:ahLst/>
            <a:cxnLst/>
            <a:rect l="l" t="t" r="r" b="b"/>
            <a:pathLst>
              <a:path w="6952615">
                <a:moveTo>
                  <a:pt x="0" y="0"/>
                </a:moveTo>
                <a:lnTo>
                  <a:pt x="695248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COMP</a:t>
            </a:r>
            <a:r>
              <a:rPr spc="-15" dirty="0"/>
              <a:t>U</a:t>
            </a:r>
            <a:r>
              <a:rPr dirty="0"/>
              <a:t>T</a:t>
            </a:r>
            <a:r>
              <a:rPr spc="-5" dirty="0"/>
              <a:t>E</a:t>
            </a:r>
            <a:r>
              <a:rPr dirty="0"/>
              <a:t>R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15" dirty="0"/>
              <a:t>R</a:t>
            </a:r>
            <a:r>
              <a:rPr dirty="0"/>
              <a:t>CH</a:t>
            </a:r>
            <a:r>
              <a:rPr spc="-15" dirty="0"/>
              <a:t>I</a:t>
            </a:r>
            <a:r>
              <a:rPr dirty="0"/>
              <a:t>T</a:t>
            </a:r>
            <a:r>
              <a:rPr spc="-5" dirty="0"/>
              <a:t>E</a:t>
            </a:r>
            <a:r>
              <a:rPr spc="-10" dirty="0"/>
              <a:t>C</a:t>
            </a:r>
            <a:r>
              <a:rPr dirty="0"/>
              <a:t>T</a:t>
            </a:r>
            <a:r>
              <a:rPr spc="-10" dirty="0"/>
              <a:t>U</a:t>
            </a:r>
            <a:r>
              <a:rPr spc="-5" dirty="0"/>
              <a:t>R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OR</a:t>
            </a:r>
            <a:r>
              <a:rPr dirty="0"/>
              <a:t>G</a:t>
            </a:r>
            <a:r>
              <a:rPr spc="-10" dirty="0"/>
              <a:t>AN</a:t>
            </a:r>
            <a:r>
              <a:rPr spc="-5" dirty="0"/>
              <a:t>IZA</a:t>
            </a:r>
            <a:r>
              <a:rPr dirty="0"/>
              <a:t>T</a:t>
            </a:r>
            <a:r>
              <a:rPr spc="-5" dirty="0"/>
              <a:t>I</a:t>
            </a:r>
            <a:r>
              <a:rPr spc="-15" dirty="0"/>
              <a:t>O</a:t>
            </a:r>
            <a:r>
              <a:rPr dirty="0"/>
              <a:t>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dirty="0"/>
              <a:t>Pa</a:t>
            </a:r>
            <a:r>
              <a:rPr spc="-10" dirty="0"/>
              <a:t>g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473828"/>
            <a:ext cx="6584950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Bi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5" dirty="0">
                <a:latin typeface="Calibri"/>
                <a:cs typeface="Calibri"/>
              </a:rPr>
              <a:t>r</a:t>
            </a:r>
            <a:r>
              <a:rPr sz="1400" b="1" dirty="0">
                <a:latin typeface="Calibri"/>
                <a:cs typeface="Calibri"/>
              </a:rPr>
              <a:t>y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-10" dirty="0">
                <a:latin typeface="Calibri"/>
                <a:cs typeface="Calibri"/>
              </a:rPr>
              <a:t>d</a:t>
            </a:r>
            <a:r>
              <a:rPr sz="1400" b="1" dirty="0">
                <a:latin typeface="Calibri"/>
                <a:cs typeface="Calibri"/>
              </a:rPr>
              <a:t>der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Calibri"/>
                <a:cs typeface="Calibri"/>
              </a:rPr>
              <a:t>–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Su</a:t>
            </a:r>
            <a:r>
              <a:rPr sz="1400" b="1" spc="-15" dirty="0">
                <a:latin typeface="Calibri"/>
                <a:cs typeface="Calibri"/>
              </a:rPr>
              <a:t>b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b="1" spc="-10" dirty="0">
                <a:latin typeface="Calibri"/>
                <a:cs typeface="Calibri"/>
              </a:rPr>
              <a:t>r</a:t>
            </a:r>
            <a:r>
              <a:rPr sz="1400" b="1" dirty="0">
                <a:latin typeface="Calibri"/>
                <a:cs typeface="Calibri"/>
              </a:rPr>
              <a:t>ac</a:t>
            </a:r>
            <a:r>
              <a:rPr sz="1400" b="1" spc="5" dirty="0">
                <a:latin typeface="Calibri"/>
                <a:cs typeface="Calibri"/>
              </a:rPr>
              <a:t>t</a:t>
            </a:r>
            <a:r>
              <a:rPr sz="1400" b="1" spc="-15" dirty="0">
                <a:latin typeface="Calibri"/>
                <a:cs typeface="Calibri"/>
              </a:rPr>
              <a:t>o</a:t>
            </a:r>
            <a:r>
              <a:rPr sz="1400" b="1" dirty="0">
                <a:latin typeface="Calibri"/>
                <a:cs typeface="Calibri"/>
              </a:rPr>
              <a:t>r:</a:t>
            </a:r>
            <a:endParaRPr sz="1400">
              <a:latin typeface="Calibri"/>
              <a:cs typeface="Calibri"/>
            </a:endParaRPr>
          </a:p>
          <a:p>
            <a:pPr marL="469900" marR="5080" indent="-228600">
              <a:lnSpc>
                <a:spcPct val="116799"/>
              </a:lnSpc>
              <a:spcBef>
                <a:spcPts val="105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dd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spc="-5" dirty="0">
                <a:latin typeface="Calibri"/>
                <a:cs typeface="Calibri"/>
              </a:rPr>
              <a:t>tra</a:t>
            </a:r>
            <a:r>
              <a:rPr sz="1200" spc="-2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erat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ons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om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com</a:t>
            </a:r>
            <a:r>
              <a:rPr sz="1200" spc="-20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rcu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din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ex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lu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ve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gate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ach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ul</a:t>
            </a:r>
            <a:r>
              <a:rPr sz="1200" spc="10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dd</a:t>
            </a:r>
            <a:r>
              <a:rPr sz="1200" spc="-5" dirty="0">
                <a:latin typeface="Calibri"/>
                <a:cs typeface="Calibri"/>
              </a:rPr>
              <a:t>er.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360"/>
              </a:spcBef>
              <a:buSzPct val="116666"/>
              <a:buFont typeface="Wingdings"/>
              <a:buChar char=""/>
              <a:tabLst>
                <a:tab pos="470534" algn="l"/>
              </a:tabLst>
            </a:pP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4-</a:t>
            </a:r>
            <a:r>
              <a:rPr sz="1200" dirty="0">
                <a:latin typeface="Calibri"/>
                <a:cs typeface="Calibri"/>
              </a:rPr>
              <a:t>bi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r-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spc="-5" dirty="0">
                <a:latin typeface="Calibri"/>
                <a:cs typeface="Calibri"/>
              </a:rPr>
              <a:t>tract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rcu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ho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ig.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4</a:t>
            </a:r>
            <a:r>
              <a:rPr sz="1200" spc="-10" dirty="0">
                <a:latin typeface="Calibri"/>
                <a:cs typeface="Calibri"/>
              </a:rPr>
              <a:t>-</a:t>
            </a:r>
            <a:r>
              <a:rPr sz="1200" dirty="0">
                <a:latin typeface="Calibri"/>
                <a:cs typeface="Calibri"/>
              </a:rPr>
              <a:t>7.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245" y="3003548"/>
            <a:ext cx="6535420" cy="300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228600">
              <a:lnSpc>
                <a:spcPct val="117500"/>
              </a:lnSpc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od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ols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W</a:t>
            </a:r>
            <a:r>
              <a:rPr sz="1200" spc="-5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0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rcu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1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rcu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becomes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5" dirty="0">
                <a:latin typeface="Calibri"/>
                <a:cs typeface="Calibri"/>
              </a:rPr>
              <a:t>tr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or.</a:t>
            </a:r>
            <a:endParaRPr sz="1200">
              <a:latin typeface="Calibri"/>
              <a:cs typeface="Calibri"/>
            </a:endParaRPr>
          </a:p>
          <a:p>
            <a:pPr marL="504825" indent="-26352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505459" algn="l"/>
              </a:tabLst>
            </a:pPr>
            <a:r>
              <a:rPr sz="1200" spc="-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ex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lu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v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5" dirty="0">
                <a:latin typeface="Calibri"/>
                <a:cs typeface="Calibri"/>
              </a:rPr>
              <a:t>-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gate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eceives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B</a:t>
            </a:r>
            <a:endParaRPr sz="1200">
              <a:latin typeface="Calibri"/>
              <a:cs typeface="Calibri"/>
            </a:endParaRPr>
          </a:p>
          <a:p>
            <a:pPr marL="469900" marR="78105" indent="-228600">
              <a:lnSpc>
                <a:spcPts val="1689"/>
              </a:lnSpc>
              <a:spcBef>
                <a:spcPts val="85"/>
              </a:spcBef>
              <a:buFont typeface="Wingdings"/>
              <a:buChar char=""/>
              <a:tabLst>
                <a:tab pos="505459" algn="l"/>
              </a:tabLst>
            </a:pPr>
            <a:r>
              <a:rPr sz="1200" dirty="0">
                <a:latin typeface="Calibri"/>
                <a:cs typeface="Calibri"/>
              </a:rPr>
              <a:t>Wh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0,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ave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B</a:t>
            </a:r>
            <a:r>
              <a:rPr sz="1200" i="1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x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0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ul</a:t>
            </a:r>
            <a:r>
              <a:rPr sz="1200" spc="5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spc="-5" dirty="0">
                <a:latin typeface="Calibri"/>
                <a:cs typeface="Calibri"/>
              </a:rPr>
              <a:t>ers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ei</a:t>
            </a:r>
            <a:r>
              <a:rPr sz="1200" spc="-10" dirty="0">
                <a:latin typeface="Calibri"/>
                <a:cs typeface="Calibri"/>
              </a:rPr>
              <a:t>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valu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Calibri"/>
                <a:cs typeface="Calibri"/>
              </a:rPr>
              <a:t>B</a:t>
            </a:r>
            <a:r>
              <a:rPr sz="1200" i="1" spc="-5" dirty="0">
                <a:latin typeface="Calibri"/>
                <a:cs typeface="Calibri"/>
              </a:rPr>
              <a:t>,</a:t>
            </a:r>
            <a:r>
              <a:rPr sz="1200" i="1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arry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0,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rcu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fo</a:t>
            </a:r>
            <a:r>
              <a:rPr sz="1200" spc="-10" dirty="0">
                <a:latin typeface="Calibri"/>
                <a:cs typeface="Calibri"/>
              </a:rPr>
              <a:t>rms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us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4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Wh</a:t>
            </a:r>
            <a:r>
              <a:rPr sz="1200" spc="-10" dirty="0">
                <a:latin typeface="Calibri"/>
                <a:cs typeface="Calibri"/>
              </a:rPr>
              <a:t>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1,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v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B</a:t>
            </a:r>
            <a:r>
              <a:rPr sz="1200" i="1" spc="-4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Calibri"/>
                <a:cs typeface="Calibri"/>
              </a:rPr>
              <a:t>xo</a:t>
            </a:r>
            <a:r>
              <a:rPr sz="1200" i="1" dirty="0">
                <a:latin typeface="Calibri"/>
                <a:cs typeface="Calibri"/>
              </a:rPr>
              <a:t>r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1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Calibri"/>
                <a:cs typeface="Calibri"/>
              </a:rPr>
              <a:t>=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Calibri"/>
                <a:cs typeface="Calibri"/>
              </a:rPr>
              <a:t>B</a:t>
            </a:r>
            <a:r>
              <a:rPr sz="1200" i="1" spc="-5" dirty="0">
                <a:latin typeface="Calibri"/>
                <a:cs typeface="Calibri"/>
              </a:rPr>
              <a:t>'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1.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B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pl</a:t>
            </a:r>
            <a:r>
              <a:rPr sz="1200" spc="-10" dirty="0">
                <a:latin typeface="Calibri"/>
                <a:cs typeface="Calibri"/>
              </a:rPr>
              <a:t>em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1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0" dirty="0">
                <a:latin typeface="Calibri"/>
                <a:cs typeface="Calibri"/>
              </a:rPr>
              <a:t>ded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ugh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ca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ry.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rcu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fo</a:t>
            </a:r>
            <a:r>
              <a:rPr sz="1200" spc="-10" dirty="0">
                <a:latin typeface="Calibri"/>
                <a:cs typeface="Calibri"/>
              </a:rPr>
              <a:t>rms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op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plus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2's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om</a:t>
            </a:r>
            <a:r>
              <a:rPr sz="1200" spc="5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em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Calibri"/>
                <a:cs typeface="Calibri"/>
              </a:rPr>
              <a:t>B.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Calibri"/>
                <a:cs typeface="Calibri"/>
              </a:rPr>
              <a:t>Bin</a:t>
            </a:r>
            <a:r>
              <a:rPr sz="1200" b="1" spc="-15" dirty="0">
                <a:latin typeface="Calibri"/>
                <a:cs typeface="Calibri"/>
              </a:rPr>
              <a:t>a</a:t>
            </a:r>
            <a:r>
              <a:rPr sz="1200" b="1" dirty="0">
                <a:latin typeface="Calibri"/>
                <a:cs typeface="Calibri"/>
              </a:rPr>
              <a:t>r</a:t>
            </a:r>
            <a:r>
              <a:rPr sz="1200" b="1" spc="-10" dirty="0">
                <a:latin typeface="Calibri"/>
                <a:cs typeface="Calibri"/>
              </a:rPr>
              <a:t>y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Calibri"/>
                <a:cs typeface="Calibri"/>
              </a:rPr>
              <a:t>I</a:t>
            </a:r>
            <a:r>
              <a:rPr sz="1200" b="1" spc="-20" dirty="0">
                <a:latin typeface="Calibri"/>
                <a:cs typeface="Calibri"/>
              </a:rPr>
              <a:t>n</a:t>
            </a:r>
            <a:r>
              <a:rPr sz="1200" b="1" spc="-5" dirty="0">
                <a:latin typeface="Calibri"/>
                <a:cs typeface="Calibri"/>
              </a:rPr>
              <a:t>c</a:t>
            </a:r>
            <a:r>
              <a:rPr sz="1200" b="1" spc="5" dirty="0">
                <a:latin typeface="Calibri"/>
                <a:cs typeface="Calibri"/>
              </a:rPr>
              <a:t>r</a:t>
            </a:r>
            <a:r>
              <a:rPr sz="1200" b="1" spc="-5" dirty="0">
                <a:latin typeface="Calibri"/>
                <a:cs typeface="Calibri"/>
              </a:rPr>
              <a:t>eme</a:t>
            </a:r>
            <a:r>
              <a:rPr sz="1200" b="1" spc="-10" dirty="0">
                <a:latin typeface="Calibri"/>
                <a:cs typeface="Calibri"/>
              </a:rPr>
              <a:t>n</a:t>
            </a:r>
            <a:r>
              <a:rPr sz="1200" b="1" dirty="0">
                <a:latin typeface="Calibri"/>
                <a:cs typeface="Calibri"/>
              </a:rPr>
              <a:t>te</a:t>
            </a:r>
            <a:r>
              <a:rPr sz="1200" b="1" spc="15" dirty="0">
                <a:latin typeface="Calibri"/>
                <a:cs typeface="Calibri"/>
              </a:rPr>
              <a:t>r</a:t>
            </a:r>
            <a:r>
              <a:rPr sz="1200" b="1" spc="-5" dirty="0"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0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crem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micro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ra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ds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er.</a:t>
            </a:r>
            <a:endParaRPr sz="1200">
              <a:latin typeface="Calibri"/>
              <a:cs typeface="Calibri"/>
            </a:endParaRPr>
          </a:p>
          <a:p>
            <a:pPr marL="504825" indent="-263525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505459" algn="l"/>
              </a:tabLst>
            </a:pPr>
            <a:r>
              <a:rPr sz="1200" spc="-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exa</a:t>
            </a:r>
            <a:r>
              <a:rPr sz="1200" spc="-2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pl</a:t>
            </a:r>
            <a:r>
              <a:rPr sz="1200" spc="-5" dirty="0">
                <a:latin typeface="Calibri"/>
                <a:cs typeface="Calibri"/>
              </a:rPr>
              <a:t>e,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4</a:t>
            </a:r>
            <a:r>
              <a:rPr sz="1200" dirty="0">
                <a:latin typeface="Calibri"/>
                <a:cs typeface="Calibri"/>
              </a:rPr>
              <a:t>-b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0" dirty="0">
                <a:latin typeface="Calibri"/>
                <a:cs typeface="Calibri"/>
              </a:rPr>
              <a:t>st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has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bi</a:t>
            </a:r>
            <a:r>
              <a:rPr sz="1200" spc="-10" dirty="0">
                <a:latin typeface="Calibri"/>
                <a:cs typeface="Calibri"/>
              </a:rPr>
              <a:t>nary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valu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0</a:t>
            </a:r>
            <a:r>
              <a:rPr sz="1200" spc="-5" dirty="0">
                <a:latin typeface="Calibri"/>
                <a:cs typeface="Calibri"/>
              </a:rPr>
              <a:t>1</a:t>
            </a:r>
            <a:r>
              <a:rPr sz="1200" spc="-10" dirty="0">
                <a:latin typeface="Calibri"/>
                <a:cs typeface="Calibri"/>
              </a:rPr>
              <a:t>1</a:t>
            </a:r>
            <a:r>
              <a:rPr sz="1200" spc="-5" dirty="0">
                <a:latin typeface="Calibri"/>
                <a:cs typeface="Calibri"/>
              </a:rPr>
              <a:t>0,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go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0</a:t>
            </a:r>
            <a:r>
              <a:rPr sz="1200" spc="-5" dirty="0">
                <a:latin typeface="Calibri"/>
                <a:cs typeface="Calibri"/>
              </a:rPr>
              <a:t>1</a:t>
            </a:r>
            <a:r>
              <a:rPr sz="1200" spc="-20" dirty="0">
                <a:latin typeface="Calibri"/>
                <a:cs typeface="Calibri"/>
              </a:rPr>
              <a:t>1</a:t>
            </a:r>
            <a:r>
              <a:rPr sz="1200" spc="-10" dirty="0">
                <a:latin typeface="Calibri"/>
                <a:cs typeface="Calibri"/>
              </a:rPr>
              <a:t>1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ter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crement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ac</a:t>
            </a:r>
            <a:r>
              <a:rPr sz="1200" spc="-1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om</a:t>
            </a:r>
            <a:r>
              <a:rPr sz="1200" spc="5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li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mea</a:t>
            </a:r>
            <a:r>
              <a:rPr sz="1200" dirty="0">
                <a:latin typeface="Calibri"/>
                <a:cs typeface="Calibri"/>
              </a:rPr>
              <a:t>ns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ha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2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dd</a:t>
            </a:r>
            <a:r>
              <a:rPr sz="1200" spc="-20" dirty="0">
                <a:latin typeface="Calibri"/>
                <a:cs typeface="Calibri"/>
              </a:rPr>
              <a:t>er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onn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0" dirty="0">
                <a:latin typeface="Calibri"/>
                <a:cs typeface="Calibri"/>
              </a:rPr>
              <a:t>c</a:t>
            </a:r>
            <a:r>
              <a:rPr sz="1200" spc="-10" dirty="0">
                <a:latin typeface="Calibri"/>
                <a:cs typeface="Calibri"/>
              </a:rPr>
              <a:t>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casc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e.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470534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di</a:t>
            </a:r>
            <a:r>
              <a:rPr sz="1200" spc="-10" dirty="0">
                <a:latin typeface="Calibri"/>
                <a:cs typeface="Calibri"/>
              </a:rPr>
              <a:t>agram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4-b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'</a:t>
            </a:r>
            <a:r>
              <a:rPr sz="1200" spc="-2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om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rcu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eme</a:t>
            </a:r>
            <a:r>
              <a:rPr sz="1200" spc="-1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ho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ig.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Calibri"/>
                <a:cs typeface="Calibri"/>
              </a:rPr>
              <a:t>4</a:t>
            </a:r>
            <a:r>
              <a:rPr sz="1200" dirty="0">
                <a:latin typeface="Calibri"/>
                <a:cs typeface="Calibri"/>
              </a:rPr>
              <a:t>-8.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7152" y="7904236"/>
            <a:ext cx="6226175" cy="169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194945" indent="-228600">
              <a:lnSpc>
                <a:spcPct val="116700"/>
              </a:lnSpc>
              <a:buFont typeface="Wingdings"/>
              <a:buChar char=""/>
              <a:tabLst>
                <a:tab pos="241300" algn="l"/>
              </a:tabLst>
            </a:pP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ea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ign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fi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hal</a:t>
            </a:r>
            <a:r>
              <a:rPr sz="1200" spc="2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-a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(H</a:t>
            </a:r>
            <a:r>
              <a:rPr sz="1200" spc="-10" dirty="0">
                <a:latin typeface="Calibri"/>
                <a:cs typeface="Calibri"/>
              </a:rPr>
              <a:t>A)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0" dirty="0">
                <a:latin typeface="Calibri"/>
                <a:cs typeface="Calibri"/>
              </a:rPr>
              <a:t>nected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10" dirty="0">
                <a:latin typeface="Calibri"/>
                <a:cs typeface="Calibri"/>
              </a:rPr>
              <a:t>1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ect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ea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ignifi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um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crem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d.</a:t>
            </a:r>
            <a:endParaRPr sz="1200">
              <a:latin typeface="Calibri"/>
              <a:cs typeface="Calibri"/>
            </a:endParaRPr>
          </a:p>
          <a:p>
            <a:pPr marL="241300" marR="5080" indent="-228600">
              <a:lnSpc>
                <a:spcPct val="116700"/>
              </a:lnSpc>
              <a:spcBef>
                <a:spcPts val="10"/>
              </a:spcBef>
              <a:buFont typeface="Wingdings"/>
              <a:buChar char=""/>
              <a:tabLst>
                <a:tab pos="276860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arry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from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hal</a:t>
            </a:r>
            <a:r>
              <a:rPr sz="1200" spc="1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-a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ec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ext</a:t>
            </a:r>
            <a:r>
              <a:rPr sz="1200" dirty="0">
                <a:latin typeface="Calibri"/>
                <a:cs typeface="Calibri"/>
              </a:rPr>
              <a:t>-hi</a:t>
            </a:r>
            <a:r>
              <a:rPr sz="1200" spc="-25" dirty="0">
                <a:latin typeface="Calibri"/>
                <a:cs typeface="Calibri"/>
              </a:rPr>
              <a:t>g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-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5" dirty="0">
                <a:latin typeface="Calibri"/>
                <a:cs typeface="Calibri"/>
              </a:rPr>
              <a:t>d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hal</a:t>
            </a:r>
            <a:r>
              <a:rPr sz="1200" spc="5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-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d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spc="-5" dirty="0">
                <a:latin typeface="Calibri"/>
                <a:cs typeface="Calibri"/>
              </a:rPr>
              <a:t>er.</a:t>
            </a:r>
            <a:endParaRPr sz="1200">
              <a:latin typeface="Calibri"/>
              <a:cs typeface="Calibri"/>
            </a:endParaRPr>
          </a:p>
          <a:p>
            <a:pPr marL="241300" marR="653415" indent="-228600">
              <a:lnSpc>
                <a:spcPts val="1689"/>
              </a:lnSpc>
              <a:spcBef>
                <a:spcPts val="85"/>
              </a:spcBef>
              <a:buFont typeface="Wingdings"/>
              <a:buChar char=""/>
              <a:tabLst>
                <a:tab pos="241300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rcu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eceives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ou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A</a:t>
            </a:r>
            <a:r>
              <a:rPr sz="1200" baseline="-10416" dirty="0">
                <a:latin typeface="Calibri"/>
                <a:cs typeface="Calibri"/>
              </a:rPr>
              <a:t>0</a:t>
            </a:r>
            <a:r>
              <a:rPr sz="1200" spc="89" baseline="-10416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ro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25" dirty="0">
                <a:latin typeface="Calibri"/>
                <a:cs typeface="Calibri"/>
              </a:rPr>
              <a:t>g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A</a:t>
            </a:r>
            <a:r>
              <a:rPr sz="1200" baseline="-10416" dirty="0">
                <a:latin typeface="Calibri"/>
                <a:cs typeface="Calibri"/>
              </a:rPr>
              <a:t>3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ds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t,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era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crement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alibri"/>
                <a:cs typeface="Calibri"/>
              </a:rPr>
              <a:t>S</a:t>
            </a:r>
            <a:r>
              <a:rPr sz="1200" baseline="-10416" dirty="0">
                <a:latin typeface="Calibri"/>
                <a:cs typeface="Calibri"/>
              </a:rPr>
              <a:t>0</a:t>
            </a:r>
            <a:r>
              <a:rPr sz="1200" spc="89" baseline="-10416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ou</a:t>
            </a:r>
            <a:r>
              <a:rPr sz="1200" spc="-25" dirty="0">
                <a:latin typeface="Calibri"/>
                <a:cs typeface="Calibri"/>
              </a:rPr>
              <a:t>g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S</a:t>
            </a:r>
            <a:r>
              <a:rPr sz="1200" baseline="-10416" dirty="0">
                <a:latin typeface="Calibri"/>
                <a:cs typeface="Calibri"/>
              </a:rPr>
              <a:t>3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0"/>
              </a:spcBef>
              <a:buFont typeface="Wingdings"/>
              <a:buChar char=""/>
              <a:tabLst>
                <a:tab pos="241300" algn="l"/>
              </a:tabLst>
            </a:pPr>
            <a:r>
              <a:rPr sz="1200" dirty="0">
                <a:latin typeface="Calibri"/>
                <a:cs typeface="Calibri"/>
              </a:rPr>
              <a:t>Th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arry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Calibri"/>
                <a:cs typeface="Calibri"/>
              </a:rPr>
              <a:t>C</a:t>
            </a:r>
            <a:r>
              <a:rPr sz="1200" i="1" baseline="-10416" dirty="0">
                <a:latin typeface="Calibri"/>
                <a:cs typeface="Calibri"/>
              </a:rPr>
              <a:t>4</a:t>
            </a:r>
            <a:r>
              <a:rPr sz="1200" i="1" spc="112" baseline="-10416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ill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1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nl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fter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crem</a:t>
            </a:r>
            <a:r>
              <a:rPr sz="1200" spc="-20" dirty="0">
                <a:latin typeface="Calibri"/>
                <a:cs typeface="Calibri"/>
              </a:rPr>
              <a:t>e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bin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1</a:t>
            </a:r>
            <a:r>
              <a:rPr sz="1200" spc="-20" dirty="0">
                <a:latin typeface="Calibri"/>
                <a:cs typeface="Calibri"/>
              </a:rPr>
              <a:t>1</a:t>
            </a:r>
            <a:r>
              <a:rPr sz="1200" spc="-10" dirty="0">
                <a:latin typeface="Calibri"/>
                <a:cs typeface="Calibri"/>
              </a:rPr>
              <a:t>1</a:t>
            </a:r>
            <a:r>
              <a:rPr sz="1200" spc="-5" dirty="0">
                <a:latin typeface="Calibri"/>
                <a:cs typeface="Calibri"/>
              </a:rPr>
              <a:t>1</a:t>
            </a:r>
            <a:r>
              <a:rPr sz="1200" dirty="0">
                <a:latin typeface="Calibri"/>
                <a:cs typeface="Calibri"/>
              </a:rPr>
              <a:t>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al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spc="-15" dirty="0">
                <a:latin typeface="Calibri"/>
                <a:cs typeface="Calibri"/>
              </a:rPr>
              <a:t>se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baseline="-10416" dirty="0">
                <a:latin typeface="Calibri"/>
                <a:cs typeface="Calibri"/>
              </a:rPr>
              <a:t>0</a:t>
            </a:r>
            <a:endParaRPr sz="1200" baseline="-10416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240"/>
              </a:spcBef>
            </a:pPr>
            <a:r>
              <a:rPr sz="1200" spc="-5" dirty="0">
                <a:latin typeface="Calibri"/>
                <a:cs typeface="Calibri"/>
              </a:rPr>
              <a:t>thr</a:t>
            </a:r>
            <a:r>
              <a:rPr sz="1200" spc="-2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ugh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libri"/>
                <a:cs typeface="Calibri"/>
              </a:rPr>
              <a:t>S</a:t>
            </a:r>
            <a:r>
              <a:rPr sz="1200" baseline="-10416" dirty="0">
                <a:latin typeface="Calibri"/>
                <a:cs typeface="Calibri"/>
              </a:rPr>
              <a:t>3</a:t>
            </a:r>
            <a:r>
              <a:rPr sz="1200" spc="89" baseline="-10416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libri"/>
                <a:cs typeface="Calibri"/>
              </a:rPr>
              <a:t>g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0.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06805" y="1483303"/>
            <a:ext cx="5148468" cy="1480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6805" y="6030111"/>
            <a:ext cx="5277551" cy="18376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" y="396240"/>
            <a:ext cx="6952615" cy="0"/>
          </a:xfrm>
          <a:custGeom>
            <a:avLst/>
            <a:gdLst/>
            <a:ahLst/>
            <a:cxnLst/>
            <a:rect l="l" t="t" r="r" b="b"/>
            <a:pathLst>
              <a:path w="6952615">
                <a:moveTo>
                  <a:pt x="0" y="0"/>
                </a:moveTo>
                <a:lnTo>
                  <a:pt x="695248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7847" y="399288"/>
            <a:ext cx="0" cy="9984105"/>
          </a:xfrm>
          <a:custGeom>
            <a:avLst/>
            <a:gdLst/>
            <a:ahLst/>
            <a:cxnLst/>
            <a:rect l="l" t="t" r="r" b="b"/>
            <a:pathLst>
              <a:path h="9984105">
                <a:moveTo>
                  <a:pt x="0" y="0"/>
                </a:moveTo>
                <a:lnTo>
                  <a:pt x="0" y="9983723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54240" y="399288"/>
            <a:ext cx="0" cy="9984105"/>
          </a:xfrm>
          <a:custGeom>
            <a:avLst/>
            <a:gdLst/>
            <a:ahLst/>
            <a:cxnLst/>
            <a:rect l="l" t="t" r="r" b="b"/>
            <a:pathLst>
              <a:path h="9984105">
                <a:moveTo>
                  <a:pt x="0" y="0"/>
                </a:moveTo>
                <a:lnTo>
                  <a:pt x="0" y="9983723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800" y="10386059"/>
            <a:ext cx="6952615" cy="0"/>
          </a:xfrm>
          <a:custGeom>
            <a:avLst/>
            <a:gdLst/>
            <a:ahLst/>
            <a:cxnLst/>
            <a:rect l="l" t="t" r="r" b="b"/>
            <a:pathLst>
              <a:path w="6952615">
                <a:moveTo>
                  <a:pt x="0" y="0"/>
                </a:moveTo>
                <a:lnTo>
                  <a:pt x="6952487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COMP</a:t>
            </a:r>
            <a:r>
              <a:rPr spc="-15" dirty="0"/>
              <a:t>U</a:t>
            </a:r>
            <a:r>
              <a:rPr dirty="0"/>
              <a:t>T</a:t>
            </a:r>
            <a:r>
              <a:rPr spc="-5" dirty="0"/>
              <a:t>E</a:t>
            </a:r>
            <a:r>
              <a:rPr dirty="0"/>
              <a:t>R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15" dirty="0"/>
              <a:t>R</a:t>
            </a:r>
            <a:r>
              <a:rPr dirty="0"/>
              <a:t>CH</a:t>
            </a:r>
            <a:r>
              <a:rPr spc="-15" dirty="0"/>
              <a:t>I</a:t>
            </a:r>
            <a:r>
              <a:rPr dirty="0"/>
              <a:t>T</a:t>
            </a:r>
            <a:r>
              <a:rPr spc="-5" dirty="0"/>
              <a:t>E</a:t>
            </a:r>
            <a:r>
              <a:rPr spc="-10" dirty="0"/>
              <a:t>C</a:t>
            </a:r>
            <a:r>
              <a:rPr dirty="0"/>
              <a:t>T</a:t>
            </a:r>
            <a:r>
              <a:rPr spc="-10" dirty="0"/>
              <a:t>U</a:t>
            </a:r>
            <a:r>
              <a:rPr spc="-5" dirty="0"/>
              <a:t>R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ND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OR</a:t>
            </a:r>
            <a:r>
              <a:rPr dirty="0"/>
              <a:t>G</a:t>
            </a:r>
            <a:r>
              <a:rPr spc="-10" dirty="0"/>
              <a:t>AN</a:t>
            </a:r>
            <a:r>
              <a:rPr spc="-5" dirty="0"/>
              <a:t>IZA</a:t>
            </a:r>
            <a:r>
              <a:rPr dirty="0"/>
              <a:t>T</a:t>
            </a:r>
            <a:r>
              <a:rPr spc="-5" dirty="0"/>
              <a:t>I</a:t>
            </a:r>
            <a:r>
              <a:rPr spc="-15" dirty="0"/>
              <a:t>O</a:t>
            </a:r>
            <a:r>
              <a:rPr dirty="0"/>
              <a:t>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dirty="0"/>
              <a:t>Pa</a:t>
            </a:r>
            <a:r>
              <a:rPr spc="-10" dirty="0"/>
              <a:t>g</a:t>
            </a:r>
            <a:r>
              <a:rPr dirty="0"/>
              <a:t>e</a:t>
            </a:r>
            <a:r>
              <a:rPr spc="-3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5118</Words>
  <Application>Microsoft Office PowerPoint</Application>
  <PresentationFormat>Custom</PresentationFormat>
  <Paragraphs>410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Unknown User</cp:lastModifiedBy>
  <cp:revision>2</cp:revision>
  <dcterms:created xsi:type="dcterms:W3CDTF">2021-04-14T19:42:30Z</dcterms:created>
  <dcterms:modified xsi:type="dcterms:W3CDTF">2022-03-07T08:20:34Z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2021-04-14T00:00:00Z</vt:filetime>
  </property>
  <property fmtid="{D5CDD505-2E9C-101B-9397-08002B2CF9AE}" pid="3" name="LastSaved">
    <vt:filetime>2021-04-14T00:00:00Z</vt:filetime>
  </property>
</Properties>
</file>