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Tests de Performance avec LoadRunner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de l'outil et du processus de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Pourquoi les tests de performance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Garantir la stabilité et la scalabilité d’une application</a:t>
            </a:r>
          </a:p>
          <a:p>
            <a:r>
              <a:t>- Identifier les goulots d’étranglement avant la mise en production</a:t>
            </a:r>
          </a:p>
          <a:p>
            <a:r>
              <a:t>- Améliorer l’expérience utilisateur</a:t>
            </a:r>
          </a:p>
          <a:p>
            <a:r>
              <a:t>- Optimiser les coûts et les ressources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Qu'est-ce que LoadRunner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Outil de test de performance développé par Micro Focus</a:t>
            </a:r>
          </a:p>
          <a:p>
            <a:r>
              <a:t>- Simule des milliers d'utilisateurs virtuels</a:t>
            </a:r>
          </a:p>
          <a:p>
            <a:r>
              <a:t>- Analyse les performances des applications sous charge</a:t>
            </a:r>
          </a:p>
          <a:p>
            <a:r>
              <a:t>- Fournit des rapports détaillés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 l'outil LoadRunner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Composé de plusieurs modules : VuGen, Controller, Analysis</a:t>
            </a:r>
          </a:p>
          <a:p>
            <a:r>
              <a:t>- Permet l'enregistrement et l'exécution de scripts</a:t>
            </a:r>
          </a:p>
          <a:p>
            <a:r>
              <a:t>- Supporte plusieurs protocoles (HTTP, SAP, Citrix,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LoadRunner vs JMeter : Comparaison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LoadRunner : Outil payant, puissant, adapté aux grandes entreprises</a:t>
            </a:r>
          </a:p>
          <a:p>
            <a:r>
              <a:t>- JMeter : Open-source, plus accessible mais limité en protocoles</a:t>
            </a:r>
          </a:p>
          <a:p>
            <a:r>
              <a:t>- LoadRunner offre des analyses plus détaillées et précises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 de test typiques en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 de charge : Vérification sous charge normale</a:t>
            </a:r>
          </a:p>
          <a:p>
            <a:r>
              <a:t>- Test de stress : Identifier le point de rupture</a:t>
            </a:r>
          </a:p>
          <a:p>
            <a:r>
              <a:t>- Test d'endurance : Vérifier la stabilité sur une longue période</a:t>
            </a:r>
          </a:p>
          <a:p>
            <a:r>
              <a:t>- Test de montée en charge : Évaluer la scalabilité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Processus de développement d’un script VuGen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Enregistrement du script</a:t>
            </a:r>
          </a:p>
          <a:p>
            <a:r>
              <a:t>2. Corrélation et paramétrisation des données dynamiques</a:t>
            </a:r>
          </a:p>
          <a:p>
            <a:r>
              <a:t>3. Optimisation et nettoyage du script</a:t>
            </a:r>
          </a:p>
          <a:p>
            <a:r>
              <a:t>4. Exécution des tests</a:t>
            </a:r>
          </a:p>
          <a:p>
            <a:r>
              <a:t>5. Analyse des résultats et ajustements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