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ef366d3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ef366d3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eef366d3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eef366d3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eef366d3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eef366d3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213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Belly Button BioDiversity</a:t>
            </a:r>
            <a:endParaRPr/>
          </a:p>
        </p:txBody>
      </p:sp>
      <p:sp>
        <p:nvSpPr>
          <p:cNvPr id="278" name="Google Shape;278;p13"/>
          <p:cNvSpPr txBox="1"/>
          <p:nvPr>
            <p:ph idx="1" type="subTitle"/>
          </p:nvPr>
        </p:nvSpPr>
        <p:spPr>
          <a:xfrm>
            <a:off x="824000" y="3153375"/>
            <a:ext cx="4740000" cy="14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Increasing User Comprehension and automate </a:t>
            </a:r>
            <a:endParaRPr/>
          </a:p>
          <a:p>
            <a:pPr indent="0" lvl="0" marL="0" rtl="0" algn="l">
              <a:spcBef>
                <a:spcPts val="0"/>
              </a:spcBef>
              <a:spcAft>
                <a:spcPts val="0"/>
              </a:spcAft>
              <a:buNone/>
            </a:pPr>
            <a:r>
              <a:rPr lang="en"/>
              <a:t>Different charts to share result foundings to our audiences.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Contributor: Phoebe J. Miao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557725" y="828975"/>
            <a:ext cx="3548700" cy="131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Challenge</a:t>
            </a:r>
            <a:endParaRPr/>
          </a:p>
        </p:txBody>
      </p:sp>
      <p:sp>
        <p:nvSpPr>
          <p:cNvPr id="284" name="Google Shape;284;p14"/>
          <p:cNvSpPr txBox="1"/>
          <p:nvPr/>
        </p:nvSpPr>
        <p:spPr>
          <a:xfrm>
            <a:off x="756400" y="2084300"/>
            <a:ext cx="6209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The clients from a  prominent microbiology laboratory reach out to us to solve a critical issue. They had conducted the laboratory research, which is to test their hypothesis,  and share the findings with their target audience.  This would require to build dashboards and appropriate visualization to research participants and fellow researchers to share information. They also require to use interactivity to enhance visualizations that their audience can access through this research.</a:t>
            </a:r>
            <a:endParaRPr sz="16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459625" y="315125"/>
            <a:ext cx="3422700" cy="187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Solution</a:t>
            </a:r>
            <a:endParaRPr/>
          </a:p>
        </p:txBody>
      </p:sp>
      <p:sp>
        <p:nvSpPr>
          <p:cNvPr id="290" name="Google Shape;290;p15"/>
          <p:cNvSpPr txBox="1"/>
          <p:nvPr/>
        </p:nvSpPr>
        <p:spPr>
          <a:xfrm>
            <a:off x="571500" y="1933025"/>
            <a:ext cx="653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Nunito"/>
                <a:ea typeface="Nunito"/>
                <a:cs typeface="Nunito"/>
                <a:sym typeface="Nunito"/>
              </a:rPr>
              <a:t>Delivering Research Findings Through Deploy an Interactive feature to Web Pages.</a:t>
            </a:r>
            <a:endParaRPr b="1" sz="1800">
              <a:solidFill>
                <a:schemeClr val="lt1"/>
              </a:solidFill>
              <a:latin typeface="Nunito"/>
              <a:ea typeface="Nunito"/>
              <a:cs typeface="Nunito"/>
              <a:sym typeface="Nunito"/>
            </a:endParaRPr>
          </a:p>
        </p:txBody>
      </p:sp>
      <p:sp>
        <p:nvSpPr>
          <p:cNvPr id="291" name="Google Shape;291;p15"/>
          <p:cNvSpPr txBox="1"/>
          <p:nvPr/>
        </p:nvSpPr>
        <p:spPr>
          <a:xfrm>
            <a:off x="571500" y="2901075"/>
            <a:ext cx="550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We utilized the User Interface approach and engaged the appropriate visualization type for the dataset. Establish a project, and create interactive feature from the web page, and guided the audience through the process. With our project management leadership, the clients were able to share result foundings to their target audience and allow audience to access through their research.</a:t>
            </a:r>
            <a:endParaRPr sz="16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579875" y="493350"/>
            <a:ext cx="2763900" cy="161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Result</a:t>
            </a:r>
            <a:endParaRPr/>
          </a:p>
        </p:txBody>
      </p:sp>
      <p:sp>
        <p:nvSpPr>
          <p:cNvPr id="297" name="Google Shape;297;p16"/>
          <p:cNvSpPr txBox="1"/>
          <p:nvPr/>
        </p:nvSpPr>
        <p:spPr>
          <a:xfrm>
            <a:off x="579875" y="2112450"/>
            <a:ext cx="81375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Nunito"/>
              <a:buChar char="●"/>
            </a:pPr>
            <a:r>
              <a:rPr lang="en" sz="2300">
                <a:solidFill>
                  <a:schemeClr val="lt1"/>
                </a:solidFill>
                <a:latin typeface="Nunito"/>
                <a:ea typeface="Nunito"/>
                <a:cs typeface="Nunito"/>
                <a:sym typeface="Nunito"/>
              </a:rPr>
              <a:t>Increase audience’s comprehension.</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Char char="●"/>
            </a:pPr>
            <a:r>
              <a:rPr lang="en" sz="2300">
                <a:solidFill>
                  <a:schemeClr val="lt1"/>
                </a:solidFill>
                <a:latin typeface="Nunito"/>
                <a:ea typeface="Nunito"/>
                <a:cs typeface="Nunito"/>
                <a:sym typeface="Nunito"/>
              </a:rPr>
              <a:t>Enhance visualization for project results.</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Char char="●"/>
            </a:pPr>
            <a:r>
              <a:rPr lang="en" sz="2300">
                <a:solidFill>
                  <a:schemeClr val="lt1"/>
                </a:solidFill>
                <a:latin typeface="Nunito"/>
                <a:ea typeface="Nunito"/>
                <a:cs typeface="Nunito"/>
                <a:sym typeface="Nunito"/>
              </a:rPr>
              <a:t>Successful automate  different visualization to users.</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Char char="●"/>
            </a:pPr>
            <a:r>
              <a:rPr lang="en" sz="2300">
                <a:solidFill>
                  <a:schemeClr val="lt1"/>
                </a:solidFill>
                <a:latin typeface="Nunito"/>
                <a:ea typeface="Nunito"/>
                <a:cs typeface="Nunito"/>
                <a:sym typeface="Nunito"/>
              </a:rPr>
              <a:t>Customize the dashboard to attractive target audience.</a:t>
            </a:r>
            <a:endParaRPr sz="23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