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715000" type="screen16x1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355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712787"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068387"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425575"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7" d="100"/>
          <a:sy n="97"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singh" userId="f6a9c209da263cbc" providerId="LiveId" clId="{38E74CC7-6BE4-432B-9E0E-FFEC5AC334EE}"/>
    <pc:docChg chg="custSel modSld">
      <pc:chgData name="vaibhav singh" userId="f6a9c209da263cbc" providerId="LiveId" clId="{38E74CC7-6BE4-432B-9E0E-FFEC5AC334EE}" dt="2022-12-03T15:09:45.732" v="14" actId="1076"/>
      <pc:docMkLst>
        <pc:docMk/>
      </pc:docMkLst>
      <pc:sldChg chg="modSp mod">
        <pc:chgData name="vaibhav singh" userId="f6a9c209da263cbc" providerId="LiveId" clId="{38E74CC7-6BE4-432B-9E0E-FFEC5AC334EE}" dt="2022-12-03T15:09:45.732" v="14" actId="1076"/>
        <pc:sldMkLst>
          <pc:docMk/>
          <pc:sldMk cId="1053286555" sldId="259"/>
        </pc:sldMkLst>
        <pc:spChg chg="mod">
          <ac:chgData name="vaibhav singh" userId="f6a9c209da263cbc" providerId="LiveId" clId="{38E74CC7-6BE4-432B-9E0E-FFEC5AC334EE}" dt="2022-12-03T15:09:45.732" v="14" actId="1076"/>
          <ac:spMkLst>
            <pc:docMk/>
            <pc:sldMk cId="1053286555" sldId="259"/>
            <ac:spMk id="2" creationId="{A3A6AAA2-DF8B-1C79-D3A5-962967F7BA81}"/>
          </ac:spMkLst>
        </pc:spChg>
      </pc:sldChg>
      <pc:sldChg chg="modSp mod">
        <pc:chgData name="vaibhav singh" userId="f6a9c209da263cbc" providerId="LiveId" clId="{38E74CC7-6BE4-432B-9E0E-FFEC5AC334EE}" dt="2022-12-03T15:06:01.242" v="5" actId="1076"/>
        <pc:sldMkLst>
          <pc:docMk/>
          <pc:sldMk cId="3472391740" sldId="260"/>
        </pc:sldMkLst>
        <pc:spChg chg="mod">
          <ac:chgData name="vaibhav singh" userId="f6a9c209da263cbc" providerId="LiveId" clId="{38E74CC7-6BE4-432B-9E0E-FFEC5AC334EE}" dt="2022-12-03T15:06:01.242" v="5" actId="1076"/>
          <ac:spMkLst>
            <pc:docMk/>
            <pc:sldMk cId="3472391740" sldId="260"/>
            <ac:spMk id="2" creationId="{A3A6AAA2-DF8B-1C79-D3A5-962967F7BA81}"/>
          </ac:spMkLst>
        </pc:spChg>
        <pc:spChg chg="mod">
          <ac:chgData name="vaibhav singh" userId="f6a9c209da263cbc" providerId="LiveId" clId="{38E74CC7-6BE4-432B-9E0E-FFEC5AC334EE}" dt="2022-12-03T15:05:56.279" v="4" actId="1076"/>
          <ac:spMkLst>
            <pc:docMk/>
            <pc:sldMk cId="3472391740" sldId="260"/>
            <ac:spMk id="103" creationId="{00000000-0000-0000-0000-000000000000}"/>
          </ac:spMkLst>
        </pc:spChg>
      </pc:sldChg>
      <pc:sldChg chg="modSp mod">
        <pc:chgData name="vaibhav singh" userId="f6a9c209da263cbc" providerId="LiveId" clId="{38E74CC7-6BE4-432B-9E0E-FFEC5AC334EE}" dt="2022-12-03T15:06:11.502" v="6" actId="313"/>
        <pc:sldMkLst>
          <pc:docMk/>
          <pc:sldMk cId="3933109289" sldId="261"/>
        </pc:sldMkLst>
        <pc:spChg chg="mod">
          <ac:chgData name="vaibhav singh" userId="f6a9c209da263cbc" providerId="LiveId" clId="{38E74CC7-6BE4-432B-9E0E-FFEC5AC334EE}" dt="2022-12-03T15:06:11.502" v="6" actId="313"/>
          <ac:spMkLst>
            <pc:docMk/>
            <pc:sldMk cId="3933109289" sldId="261"/>
            <ac:spMk id="4" creationId="{7EE0A6AB-46E4-339A-87FF-A194A0113D77}"/>
          </ac:spMkLst>
        </pc:spChg>
      </pc:sldChg>
      <pc:sldChg chg="modSp mod">
        <pc:chgData name="vaibhav singh" userId="f6a9c209da263cbc" providerId="LiveId" clId="{38E74CC7-6BE4-432B-9E0E-FFEC5AC334EE}" dt="2022-12-03T15:08:30.595" v="11" actId="1076"/>
        <pc:sldMkLst>
          <pc:docMk/>
          <pc:sldMk cId="4102017461" sldId="263"/>
        </pc:sldMkLst>
        <pc:spChg chg="mod">
          <ac:chgData name="vaibhav singh" userId="f6a9c209da263cbc" providerId="LiveId" clId="{38E74CC7-6BE4-432B-9E0E-FFEC5AC334EE}" dt="2022-12-03T15:08:22.934" v="8" actId="1076"/>
          <ac:spMkLst>
            <pc:docMk/>
            <pc:sldMk cId="4102017461" sldId="263"/>
            <ac:spMk id="15" creationId="{CF983F90-7981-3BA0-DDFC-24E1772B3F79}"/>
          </ac:spMkLst>
        </pc:spChg>
        <pc:picChg chg="mod">
          <ac:chgData name="vaibhav singh" userId="f6a9c209da263cbc" providerId="LiveId" clId="{38E74CC7-6BE4-432B-9E0E-FFEC5AC334EE}" dt="2022-12-03T15:08:30.595" v="11" actId="1076"/>
          <ac:picMkLst>
            <pc:docMk/>
            <pc:sldMk cId="4102017461" sldId="263"/>
            <ac:picMk id="4" creationId="{DEC8A377-FC2C-CD91-8151-2EA40F6B94A1}"/>
          </ac:picMkLst>
        </pc:picChg>
      </pc:sldChg>
      <pc:sldChg chg="modSp mod">
        <pc:chgData name="vaibhav singh" userId="f6a9c209da263cbc" providerId="LiveId" clId="{38E74CC7-6BE4-432B-9E0E-FFEC5AC334EE}" dt="2022-12-03T15:08:10.164" v="7" actId="1076"/>
        <pc:sldMkLst>
          <pc:docMk/>
          <pc:sldMk cId="3621609881" sldId="264"/>
        </pc:sldMkLst>
        <pc:spChg chg="mod">
          <ac:chgData name="vaibhav singh" userId="f6a9c209da263cbc" providerId="LiveId" clId="{38E74CC7-6BE4-432B-9E0E-FFEC5AC334EE}" dt="2022-12-03T15:08:10.164" v="7" actId="1076"/>
          <ac:spMkLst>
            <pc:docMk/>
            <pc:sldMk cId="3621609881" sldId="264"/>
            <ac:spMk id="15" creationId="{CF983F90-7981-3BA0-DDFC-24E1772B3F79}"/>
          </ac:spMkLst>
        </pc:spChg>
      </pc:sldChg>
      <pc:sldChg chg="modSp mod">
        <pc:chgData name="vaibhav singh" userId="f6a9c209da263cbc" providerId="LiveId" clId="{38E74CC7-6BE4-432B-9E0E-FFEC5AC334EE}" dt="2022-12-03T15:04:56.923" v="0" actId="1076"/>
        <pc:sldMkLst>
          <pc:docMk/>
          <pc:sldMk cId="1262824626" sldId="267"/>
        </pc:sldMkLst>
        <pc:spChg chg="mod">
          <ac:chgData name="vaibhav singh" userId="f6a9c209da263cbc" providerId="LiveId" clId="{38E74CC7-6BE4-432B-9E0E-FFEC5AC334EE}" dt="2022-12-03T15:04:56.923" v="0" actId="1076"/>
          <ac:spMkLst>
            <pc:docMk/>
            <pc:sldMk cId="1262824626" sldId="267"/>
            <ac:spMk id="18" creationId="{B8D0D1D6-F0CF-FBDA-BE3F-1291C5884B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300"/>
      </a:spcBef>
      <a:defRPr sz="900">
        <a:latin typeface="+mn-lt"/>
        <a:ea typeface="+mn-ea"/>
        <a:cs typeface="+mn-cs"/>
        <a:sym typeface="Calibri"/>
      </a:defRPr>
    </a:lvl1pPr>
    <a:lvl2pPr indent="228600" latinLnBrk="0">
      <a:spcBef>
        <a:spcPts val="300"/>
      </a:spcBef>
      <a:defRPr sz="900">
        <a:latin typeface="+mn-lt"/>
        <a:ea typeface="+mn-ea"/>
        <a:cs typeface="+mn-cs"/>
        <a:sym typeface="Calibri"/>
      </a:defRPr>
    </a:lvl2pPr>
    <a:lvl3pPr indent="457200" latinLnBrk="0">
      <a:spcBef>
        <a:spcPts val="300"/>
      </a:spcBef>
      <a:defRPr sz="900">
        <a:latin typeface="+mn-lt"/>
        <a:ea typeface="+mn-ea"/>
        <a:cs typeface="+mn-cs"/>
        <a:sym typeface="Calibri"/>
      </a:defRPr>
    </a:lvl3pPr>
    <a:lvl4pPr indent="685800" latinLnBrk="0">
      <a:spcBef>
        <a:spcPts val="300"/>
      </a:spcBef>
      <a:defRPr sz="900">
        <a:latin typeface="+mn-lt"/>
        <a:ea typeface="+mn-ea"/>
        <a:cs typeface="+mn-cs"/>
        <a:sym typeface="Calibri"/>
      </a:defRPr>
    </a:lvl4pPr>
    <a:lvl5pPr indent="914400" latinLnBrk="0">
      <a:spcBef>
        <a:spcPts val="300"/>
      </a:spcBef>
      <a:defRPr sz="900">
        <a:latin typeface="+mn-lt"/>
        <a:ea typeface="+mn-ea"/>
        <a:cs typeface="+mn-cs"/>
        <a:sym typeface="Calibri"/>
      </a:defRPr>
    </a:lvl5pPr>
    <a:lvl6pPr indent="1143000" latinLnBrk="0">
      <a:spcBef>
        <a:spcPts val="300"/>
      </a:spcBef>
      <a:defRPr sz="900">
        <a:latin typeface="+mn-lt"/>
        <a:ea typeface="+mn-ea"/>
        <a:cs typeface="+mn-cs"/>
        <a:sym typeface="Calibri"/>
      </a:defRPr>
    </a:lvl6pPr>
    <a:lvl7pPr indent="1371600" latinLnBrk="0">
      <a:spcBef>
        <a:spcPts val="300"/>
      </a:spcBef>
      <a:defRPr sz="900">
        <a:latin typeface="+mn-lt"/>
        <a:ea typeface="+mn-ea"/>
        <a:cs typeface="+mn-cs"/>
        <a:sym typeface="Calibri"/>
      </a:defRPr>
    </a:lvl7pPr>
    <a:lvl8pPr indent="1600200" latinLnBrk="0">
      <a:spcBef>
        <a:spcPts val="300"/>
      </a:spcBef>
      <a:defRPr sz="900">
        <a:latin typeface="+mn-lt"/>
        <a:ea typeface="+mn-ea"/>
        <a:cs typeface="+mn-cs"/>
        <a:sym typeface="Calibri"/>
      </a:defRPr>
    </a:lvl8pPr>
    <a:lvl9pPr indent="1828800" latinLnBrk="0">
      <a:spcBef>
        <a:spcPts val="300"/>
      </a:spcBef>
      <a:defRPr sz="9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143000" y="935302"/>
            <a:ext cx="6858000" cy="1989667"/>
          </a:xfrm>
          <a:prstGeom prst="rect">
            <a:avLst/>
          </a:prstGeom>
        </p:spPr>
        <p:txBody>
          <a:bodyPr anchor="b"/>
          <a:lstStyle>
            <a:lvl1pPr algn="ctr">
              <a:defRPr sz="4500"/>
            </a:lvl1pPr>
          </a:lstStyle>
          <a:p>
            <a:r>
              <a:t>Title Text</a:t>
            </a:r>
          </a:p>
        </p:txBody>
      </p:sp>
      <p:sp>
        <p:nvSpPr>
          <p:cNvPr id="12" name="Body Level One…"/>
          <p:cNvSpPr txBox="1">
            <a:spLocks noGrp="1"/>
          </p:cNvSpPr>
          <p:nvPr>
            <p:ph type="body" sz="quarter" idx="1"/>
          </p:nvPr>
        </p:nvSpPr>
        <p:spPr>
          <a:xfrm>
            <a:off x="1143000" y="3001697"/>
            <a:ext cx="6858000" cy="137980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629841" y="304271"/>
            <a:ext cx="7886701" cy="1104636"/>
          </a:xfrm>
          <a:prstGeom prst="rect">
            <a:avLst/>
          </a:prstGeom>
        </p:spPr>
        <p:txBody>
          <a:bodyPr/>
          <a:lstStyle/>
          <a:p>
            <a:r>
              <a:t>Title Text</a:t>
            </a:r>
          </a:p>
        </p:txBody>
      </p:sp>
      <p:sp>
        <p:nvSpPr>
          <p:cNvPr id="48" name="Body Level One…"/>
          <p:cNvSpPr txBox="1">
            <a:spLocks noGrp="1"/>
          </p:cNvSpPr>
          <p:nvPr>
            <p:ph type="body" sz="quarter" idx="1"/>
          </p:nvPr>
        </p:nvSpPr>
        <p:spPr>
          <a:xfrm>
            <a:off x="629841" y="1400969"/>
            <a:ext cx="3868341" cy="686594"/>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29150" y="1400969"/>
            <a:ext cx="3887392" cy="686594"/>
          </a:xfrm>
          <a:prstGeom prst="rect">
            <a:avLst/>
          </a:prstGeom>
        </p:spPr>
        <p:txBody>
          <a:bodyPr anchor="b"/>
          <a:lstStyle/>
          <a:p>
            <a:pPr marL="0" indent="0">
              <a:buSzTx/>
              <a:buFontTx/>
              <a:buNone/>
              <a:defRPr sz="18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629841" y="381000"/>
            <a:ext cx="2949178" cy="1333500"/>
          </a:xfrm>
          <a:prstGeom prst="rect">
            <a:avLst/>
          </a:prstGeom>
        </p:spPr>
        <p:txBody>
          <a:bodyPr anchor="b"/>
          <a:lstStyle>
            <a:lvl1pPr>
              <a:defRPr sz="2400"/>
            </a:lvl1pPr>
          </a:lstStyle>
          <a:p>
            <a:r>
              <a:t>Title Text</a:t>
            </a:r>
          </a:p>
        </p:txBody>
      </p:sp>
      <p:sp>
        <p:nvSpPr>
          <p:cNvPr id="73" name="Body Level One…"/>
          <p:cNvSpPr txBox="1">
            <a:spLocks noGrp="1"/>
          </p:cNvSpPr>
          <p:nvPr>
            <p:ph type="body" sz="half" idx="1"/>
          </p:nvPr>
        </p:nvSpPr>
        <p:spPr>
          <a:xfrm>
            <a:off x="3887391" y="822855"/>
            <a:ext cx="4629151" cy="4061355"/>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629840" y="1714500"/>
            <a:ext cx="2949180" cy="3176323"/>
          </a:xfrm>
          <a:prstGeom prst="rect">
            <a:avLst/>
          </a:prstGeom>
        </p:spPr>
        <p:txBody>
          <a:bodyPr/>
          <a:lstStyle/>
          <a:p>
            <a:pPr marL="0" indent="0">
              <a:buSzTx/>
              <a:buFontTx/>
              <a:buNone/>
              <a:defRPr sz="12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629841" y="381000"/>
            <a:ext cx="2949178" cy="1333500"/>
          </a:xfrm>
          <a:prstGeom prst="rect">
            <a:avLst/>
          </a:prstGeom>
        </p:spPr>
        <p:txBody>
          <a:bodyPr anchor="b"/>
          <a:lstStyle>
            <a:lvl1pPr>
              <a:defRPr sz="2400"/>
            </a:lvl1pPr>
          </a:lstStyle>
          <a:p>
            <a:r>
              <a:t>Title Text</a:t>
            </a:r>
          </a:p>
        </p:txBody>
      </p:sp>
      <p:sp>
        <p:nvSpPr>
          <p:cNvPr id="83" name="Picture Placeholder 2"/>
          <p:cNvSpPr>
            <a:spLocks noGrp="1"/>
          </p:cNvSpPr>
          <p:nvPr>
            <p:ph type="pic" sz="half" idx="21"/>
          </p:nvPr>
        </p:nvSpPr>
        <p:spPr>
          <a:xfrm>
            <a:off x="3887391" y="822855"/>
            <a:ext cx="4629151" cy="406135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629841" y="1714500"/>
            <a:ext cx="2949178" cy="3176323"/>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28650" y="304800"/>
            <a:ext cx="7886700" cy="1104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28650" y="1520825"/>
            <a:ext cx="7886700" cy="3627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295347" y="5346136"/>
            <a:ext cx="220003" cy="205915"/>
          </a:xfrm>
          <a:prstGeom prst="rect">
            <a:avLst/>
          </a:prstGeom>
          <a:ln w="12700">
            <a:miter lim="400000"/>
          </a:ln>
        </p:spPr>
        <p:txBody>
          <a:bodyPr wrap="none" lIns="45719" rIns="45719" anchor="ctr">
            <a:spAutoFit/>
          </a:bodyPr>
          <a:lstStyle>
            <a:lvl1pPr algn="r">
              <a:defRPr sz="9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6" r:id="rId4"/>
    <p:sldLayoutId id="2147483657" r:id="rId5"/>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5pPr>
      <a:lvl6pPr marL="0" marR="0" indent="45720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6pPr>
      <a:lvl7pPr marL="0" marR="0" indent="91440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7pPr>
      <a:lvl8pPr marL="0" marR="0" indent="137160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8pPr>
      <a:lvl9pPr marL="0" marR="0" indent="182880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1pPr>
      <a:lvl2pPr marL="471487" marR="0" indent="-12858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1pPr>
      <a:lvl2pPr marL="0" marR="0" indent="355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2pPr>
      <a:lvl3pPr marL="0" marR="0" indent="712787"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3pPr>
      <a:lvl4pPr marL="0" marR="0" indent="1068387"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4pPr>
      <a:lvl5pPr marL="0" marR="0" indent="1425575"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5"/>
          <p:cNvSpPr txBox="1"/>
          <p:nvPr/>
        </p:nvSpPr>
        <p:spPr>
          <a:xfrm>
            <a:off x="41831" y="1712413"/>
            <a:ext cx="88747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400" b="1">
                <a:solidFill>
                  <a:srgbClr val="FF0000"/>
                </a:solidFill>
                <a:latin typeface="Tinos"/>
                <a:ea typeface="Tinos"/>
                <a:cs typeface="Tinos"/>
                <a:sym typeface="Tinos"/>
              </a:defRPr>
            </a:pPr>
            <a:r>
              <a:rPr dirty="0"/>
              <a:t> </a:t>
            </a:r>
            <a:endParaRPr lang="en-IN" dirty="0"/>
          </a:p>
          <a:p>
            <a:pPr algn="ctr">
              <a:defRPr sz="2400" b="1">
                <a:solidFill>
                  <a:srgbClr val="FF0000"/>
                </a:solidFill>
                <a:latin typeface="Tinos"/>
                <a:ea typeface="Tinos"/>
                <a:cs typeface="Tinos"/>
                <a:sym typeface="Tinos"/>
              </a:defRPr>
            </a:pPr>
            <a:endParaRPr dirty="0"/>
          </a:p>
        </p:txBody>
      </p:sp>
      <p:sp>
        <p:nvSpPr>
          <p:cNvPr id="95" name="TextBox 7"/>
          <p:cNvSpPr txBox="1"/>
          <p:nvPr/>
        </p:nvSpPr>
        <p:spPr>
          <a:xfrm>
            <a:off x="243412" y="4918520"/>
            <a:ext cx="3929698"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100" b="1">
                <a:solidFill>
                  <a:srgbClr val="1F4E79"/>
                </a:solidFill>
                <a:latin typeface="Times New Roman"/>
                <a:ea typeface="Times New Roman"/>
                <a:cs typeface="Times New Roman"/>
                <a:sym typeface="Times New Roman"/>
              </a:defRPr>
            </a:lvl1pPr>
          </a:lstStyle>
          <a:p>
            <a:r>
              <a:rPr dirty="0"/>
              <a:t>Session 202</a:t>
            </a:r>
            <a:r>
              <a:rPr lang="en-IN" dirty="0"/>
              <a:t>2</a:t>
            </a:r>
            <a:r>
              <a:rPr dirty="0"/>
              <a:t>-202</a:t>
            </a:r>
            <a:r>
              <a:rPr lang="en-IN" dirty="0"/>
              <a:t>3</a:t>
            </a:r>
            <a:endParaRPr dirty="0"/>
          </a:p>
        </p:txBody>
      </p:sp>
      <p:grpSp>
        <p:nvGrpSpPr>
          <p:cNvPr id="98" name="Title 1"/>
          <p:cNvGrpSpPr/>
          <p:nvPr/>
        </p:nvGrpSpPr>
        <p:grpSpPr>
          <a:xfrm>
            <a:off x="0" y="942974"/>
            <a:ext cx="9144000" cy="682627"/>
            <a:chOff x="0" y="0"/>
            <a:chExt cx="9144000" cy="682625"/>
          </a:xfrm>
        </p:grpSpPr>
        <p:sp>
          <p:nvSpPr>
            <p:cNvPr id="96" name="Rectangle"/>
            <p:cNvSpPr/>
            <p:nvPr/>
          </p:nvSpPr>
          <p:spPr>
            <a:xfrm>
              <a:off x="0" y="0"/>
              <a:ext cx="9144000" cy="682625"/>
            </a:xfrm>
            <a:prstGeom prst="rect">
              <a:avLst/>
            </a:prstGeom>
            <a:solidFill>
              <a:srgbClr val="C00000"/>
            </a:solidFill>
            <a:ln w="12700" cap="flat">
              <a:noFill/>
              <a:miter lim="400000"/>
            </a:ln>
            <a:effectLst/>
          </p:spPr>
          <p:txBody>
            <a:bodyPr wrap="square" lIns="45719" tIns="45719" rIns="45719" bIns="45719" numCol="1" anchor="t">
              <a:noAutofit/>
            </a:bodyPr>
            <a:lstStyle/>
            <a:p>
              <a:pPr algn="ctr"/>
              <a:endParaRPr/>
            </a:p>
          </p:txBody>
        </p:sp>
        <p:sp>
          <p:nvSpPr>
            <p:cNvPr id="97" name="GARBAGE MANAGEMENT"/>
            <p:cNvSpPr txBox="1"/>
            <p:nvPr/>
          </p:nvSpPr>
          <p:spPr>
            <a:xfrm>
              <a:off x="45719" y="0"/>
              <a:ext cx="9052561" cy="5847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4400" b="1">
                  <a:solidFill>
                    <a:srgbClr val="FFFFFF"/>
                  </a:solidFill>
                  <a:latin typeface="Times New Roman"/>
                  <a:ea typeface="Times New Roman"/>
                  <a:cs typeface="Times New Roman"/>
                  <a:sym typeface="Times New Roman"/>
                </a:defRPr>
              </a:lvl1pPr>
            </a:lstStyle>
            <a:p>
              <a:r>
                <a:rPr lang="en-US" sz="3200" dirty="0"/>
                <a:t>DATABASE MANAGEMNT SYSTEM</a:t>
              </a:r>
              <a:endParaRPr sz="3200" dirty="0"/>
            </a:p>
          </p:txBody>
        </p:sp>
      </p:grpSp>
      <p:sp>
        <p:nvSpPr>
          <p:cNvPr id="99" name="TextBox 10"/>
          <p:cNvSpPr txBox="1"/>
          <p:nvPr/>
        </p:nvSpPr>
        <p:spPr>
          <a:xfrm>
            <a:off x="338719" y="4554302"/>
            <a:ext cx="3929698"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b="1">
                <a:solidFill>
                  <a:srgbClr val="1F4E79"/>
                </a:solidFill>
                <a:latin typeface="Times New Roman"/>
                <a:ea typeface="Times New Roman"/>
                <a:cs typeface="Times New Roman"/>
                <a:sym typeface="Times New Roman"/>
              </a:defRPr>
            </a:lvl1pPr>
          </a:lstStyle>
          <a:p>
            <a:r>
              <a:rPr dirty="0"/>
              <a:t>Semester: </a:t>
            </a:r>
            <a:r>
              <a:rPr lang="en-US" dirty="0"/>
              <a:t>3</a:t>
            </a:r>
            <a:r>
              <a:rPr dirty="0"/>
              <a:t>        Section:</a:t>
            </a:r>
            <a:r>
              <a:rPr lang="en-US" dirty="0"/>
              <a:t>1</a:t>
            </a:r>
            <a:endParaRPr dirty="0"/>
          </a:p>
        </p:txBody>
      </p:sp>
      <p:sp>
        <p:nvSpPr>
          <p:cNvPr id="100" name="Date Placeholder 12"/>
          <p:cNvSpPr txBox="1"/>
          <p:nvPr/>
        </p:nvSpPr>
        <p:spPr>
          <a:xfrm>
            <a:off x="674369" y="5333678"/>
            <a:ext cx="196596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900">
                <a:solidFill>
                  <a:srgbClr val="888888"/>
                </a:solidFill>
              </a:defRPr>
            </a:lvl1pPr>
          </a:lstStyle>
          <a:p>
            <a:endParaRPr dirty="0"/>
          </a:p>
        </p:txBody>
      </p:sp>
      <p:sp>
        <p:nvSpPr>
          <p:cNvPr id="101" name="Slide Number Placeholder 13"/>
          <p:cNvSpPr txBox="1">
            <a:spLocks noGrp="1"/>
          </p:cNvSpPr>
          <p:nvPr>
            <p:ph type="sldNum" sz="quarter" idx="4294967295"/>
          </p:nvPr>
        </p:nvSpPr>
        <p:spPr>
          <a:xfrm>
            <a:off x="8353278" y="5346136"/>
            <a:ext cx="162073" cy="2059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102" name="TextBox 19"/>
          <p:cNvSpPr txBox="1"/>
          <p:nvPr/>
        </p:nvSpPr>
        <p:spPr>
          <a:xfrm>
            <a:off x="103461" y="1829852"/>
            <a:ext cx="3405824"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r>
              <a:rPr dirty="0"/>
              <a:t>Team Leader Detail:</a:t>
            </a:r>
            <a:endParaRPr sz="2100" dirty="0"/>
          </a:p>
          <a:p>
            <a:pPr>
              <a:defRPr b="1">
                <a:latin typeface="Times New Roman"/>
                <a:ea typeface="Times New Roman"/>
                <a:cs typeface="Times New Roman"/>
                <a:sym typeface="Times New Roman"/>
              </a:defRPr>
            </a:pPr>
            <a:r>
              <a:rPr dirty="0"/>
              <a:t>Name :</a:t>
            </a:r>
            <a:r>
              <a:rPr lang="en-US" dirty="0">
                <a:solidFill>
                  <a:srgbClr val="1F4E79"/>
                </a:solidFill>
              </a:rPr>
              <a:t>Vaibhav Singh</a:t>
            </a:r>
            <a:endParaRPr sz="2100" dirty="0"/>
          </a:p>
          <a:p>
            <a:pPr>
              <a:defRPr b="1">
                <a:latin typeface="Times New Roman"/>
                <a:ea typeface="Times New Roman"/>
                <a:cs typeface="Times New Roman"/>
                <a:sym typeface="Times New Roman"/>
              </a:defRPr>
            </a:pPr>
            <a:r>
              <a:rPr dirty="0"/>
              <a:t>Enrollment No:</a:t>
            </a:r>
            <a:r>
              <a:rPr dirty="0">
                <a:solidFill>
                  <a:srgbClr val="1F4E79"/>
                </a:solidFill>
              </a:rPr>
              <a:t>21SCSE</a:t>
            </a:r>
            <a:r>
              <a:rPr lang="en-US" dirty="0">
                <a:solidFill>
                  <a:srgbClr val="1F4E79"/>
                </a:solidFill>
              </a:rPr>
              <a:t>1420041</a:t>
            </a:r>
            <a:endParaRPr sz="2100" dirty="0"/>
          </a:p>
          <a:p>
            <a:pPr>
              <a:defRPr b="1">
                <a:latin typeface="Times New Roman"/>
                <a:ea typeface="Times New Roman"/>
                <a:cs typeface="Times New Roman"/>
                <a:sym typeface="Times New Roman"/>
              </a:defRPr>
            </a:pPr>
            <a:r>
              <a:rPr dirty="0"/>
              <a:t>Section:</a:t>
            </a:r>
            <a:r>
              <a:rPr lang="en-US" dirty="0">
                <a:solidFill>
                  <a:srgbClr val="1F4E79"/>
                </a:solidFill>
              </a:rPr>
              <a:t>1</a:t>
            </a:r>
            <a:endParaRPr sz="2100" dirty="0"/>
          </a:p>
        </p:txBody>
      </p:sp>
      <p:sp>
        <p:nvSpPr>
          <p:cNvPr id="103" name="TextBox 19"/>
          <p:cNvSpPr txBox="1"/>
          <p:nvPr/>
        </p:nvSpPr>
        <p:spPr>
          <a:xfrm>
            <a:off x="4571999" y="1712413"/>
            <a:ext cx="4867429" cy="1846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b="1">
                <a:latin typeface="Times New Roman"/>
                <a:ea typeface="Times New Roman"/>
                <a:cs typeface="Times New Roman"/>
                <a:sym typeface="Times New Roman"/>
              </a:defRPr>
            </a:pPr>
            <a:r>
              <a:rPr dirty="0"/>
              <a:t>Team Members Detai</a:t>
            </a:r>
            <a:r>
              <a:rPr lang="en-US" dirty="0"/>
              <a:t>ls</a:t>
            </a:r>
            <a:endParaRPr lang="en-IN" dirty="0"/>
          </a:p>
          <a:p>
            <a:pPr marL="342900" indent="-342900">
              <a:buAutoNum type="arabicPeriod"/>
              <a:defRPr b="1">
                <a:solidFill>
                  <a:srgbClr val="1F4E79"/>
                </a:solidFill>
                <a:latin typeface="Times New Roman"/>
                <a:ea typeface="Times New Roman"/>
                <a:cs typeface="Times New Roman"/>
                <a:sym typeface="Times New Roman"/>
              </a:defRPr>
            </a:pPr>
            <a:r>
              <a:rPr lang="en-IN" dirty="0"/>
              <a:t>VISHAL GUPTA – 21SCSE1420043</a:t>
            </a:r>
          </a:p>
          <a:p>
            <a:pPr marL="342900" indent="-342900">
              <a:buAutoNum type="arabicPeriod"/>
              <a:defRPr b="1">
                <a:solidFill>
                  <a:srgbClr val="1F4E79"/>
                </a:solidFill>
                <a:latin typeface="Times New Roman"/>
                <a:ea typeface="Times New Roman"/>
                <a:cs typeface="Times New Roman"/>
                <a:sym typeface="Times New Roman"/>
              </a:defRPr>
            </a:pPr>
            <a:r>
              <a:rPr lang="en-IN" dirty="0"/>
              <a:t> AJEET KUMAR – 21SCSE1420045</a:t>
            </a:r>
          </a:p>
          <a:p>
            <a:pPr marL="342900" indent="-342900">
              <a:buAutoNum type="arabicPeriod"/>
              <a:defRPr b="1">
                <a:solidFill>
                  <a:srgbClr val="1F4E79"/>
                </a:solidFill>
                <a:latin typeface="Times New Roman"/>
                <a:ea typeface="Times New Roman"/>
                <a:cs typeface="Times New Roman"/>
                <a:sym typeface="Times New Roman"/>
              </a:defRPr>
            </a:pPr>
            <a:r>
              <a:rPr lang="en-IN" dirty="0"/>
              <a:t> ADITYA PRAJAPATI – 21SCSE1420051</a:t>
            </a:r>
          </a:p>
          <a:p>
            <a:pPr>
              <a:defRPr b="1">
                <a:solidFill>
                  <a:srgbClr val="1F4E79"/>
                </a:solidFill>
                <a:latin typeface="Times New Roman"/>
                <a:ea typeface="Times New Roman"/>
                <a:cs typeface="Times New Roman"/>
                <a:sym typeface="Times New Roman"/>
              </a:defRPr>
            </a:pPr>
            <a:r>
              <a:rPr lang="en-IN" sz="2100" dirty="0"/>
              <a:t> </a:t>
            </a:r>
            <a:endParaRPr dirty="0"/>
          </a:p>
          <a:p>
            <a:pPr>
              <a:defRPr b="1">
                <a:solidFill>
                  <a:srgbClr val="1F4E79"/>
                </a:solidFill>
                <a:latin typeface="Times New Roman"/>
                <a:ea typeface="Times New Roman"/>
                <a:cs typeface="Times New Roman"/>
                <a:sym typeface="Times New Roman"/>
              </a:defRPr>
            </a:pPr>
            <a:endParaRPr sz="2100" dirty="0"/>
          </a:p>
        </p:txBody>
      </p:sp>
      <p:pic>
        <p:nvPicPr>
          <p:cNvPr id="104" name="Picture 2" descr="Picture 2"/>
          <p:cNvPicPr>
            <a:picLocks noChangeAspect="1"/>
          </p:cNvPicPr>
          <p:nvPr/>
        </p:nvPicPr>
        <p:blipFill>
          <a:blip r:embed="rId2"/>
          <a:stretch>
            <a:fillRect/>
          </a:stretch>
        </p:blipFill>
        <p:spPr>
          <a:xfrm>
            <a:off x="0" y="30162"/>
            <a:ext cx="1366838" cy="890589"/>
          </a:xfrm>
          <a:prstGeom prst="rect">
            <a:avLst/>
          </a:prstGeom>
          <a:ln w="12700">
            <a:miter lim="400000"/>
          </a:ln>
        </p:spPr>
      </p:pic>
      <p:sp>
        <p:nvSpPr>
          <p:cNvPr id="105" name="SUBMITTED TO - MR.UMAR FAROOQ"/>
          <p:cNvSpPr txBox="1"/>
          <p:nvPr/>
        </p:nvSpPr>
        <p:spPr>
          <a:xfrm>
            <a:off x="956043" y="4224179"/>
            <a:ext cx="3601305"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rPr b="1" u="sng" dirty="0"/>
              <a:t>SUBMITTED TO </a:t>
            </a:r>
            <a:r>
              <a:rPr lang="en-IN" dirty="0"/>
              <a:t>– </a:t>
            </a:r>
            <a:r>
              <a:rPr dirty="0"/>
              <a:t> </a:t>
            </a:r>
            <a:r>
              <a:rPr lang="en-IN" dirty="0"/>
              <a:t>ARCHANA KUMARI</a:t>
            </a:r>
            <a:endParaRPr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5"/>
          <p:cNvSpPr txBox="1"/>
          <p:nvPr/>
        </p:nvSpPr>
        <p:spPr>
          <a:xfrm>
            <a:off x="41831" y="1712413"/>
            <a:ext cx="88747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400" b="1">
                <a:solidFill>
                  <a:srgbClr val="FF0000"/>
                </a:solidFill>
                <a:latin typeface="Tinos"/>
                <a:ea typeface="Tinos"/>
                <a:cs typeface="Tinos"/>
                <a:sym typeface="Tinos"/>
              </a:defRPr>
            </a:pPr>
            <a:r>
              <a:rPr dirty="0"/>
              <a:t> </a:t>
            </a:r>
            <a:endParaRPr lang="en-IN" dirty="0"/>
          </a:p>
          <a:p>
            <a:pPr algn="ctr">
              <a:defRPr sz="2400" b="1">
                <a:solidFill>
                  <a:srgbClr val="FF0000"/>
                </a:solidFill>
                <a:latin typeface="Tinos"/>
                <a:ea typeface="Tinos"/>
                <a:cs typeface="Tinos"/>
                <a:sym typeface="Tinos"/>
              </a:defRPr>
            </a:pPr>
            <a:endParaRPr dirty="0"/>
          </a:p>
        </p:txBody>
      </p:sp>
      <p:sp>
        <p:nvSpPr>
          <p:cNvPr id="95" name="TextBox 7"/>
          <p:cNvSpPr txBox="1"/>
          <p:nvPr/>
        </p:nvSpPr>
        <p:spPr>
          <a:xfrm>
            <a:off x="243412" y="4918520"/>
            <a:ext cx="3929698"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100" b="1">
                <a:solidFill>
                  <a:srgbClr val="1F4E79"/>
                </a:solidFill>
                <a:latin typeface="Times New Roman"/>
                <a:ea typeface="Times New Roman"/>
                <a:cs typeface="Times New Roman"/>
                <a:sym typeface="Times New Roman"/>
              </a:defRPr>
            </a:lvl1pPr>
          </a:lstStyle>
          <a:p>
            <a:endParaRPr dirty="0"/>
          </a:p>
        </p:txBody>
      </p:sp>
      <p:grpSp>
        <p:nvGrpSpPr>
          <p:cNvPr id="98" name="Title 1"/>
          <p:cNvGrpSpPr/>
          <p:nvPr/>
        </p:nvGrpSpPr>
        <p:grpSpPr>
          <a:xfrm>
            <a:off x="0" y="942974"/>
            <a:ext cx="9144000" cy="769439"/>
            <a:chOff x="0" y="0"/>
            <a:chExt cx="9144000" cy="769437"/>
          </a:xfrm>
        </p:grpSpPr>
        <p:sp>
          <p:nvSpPr>
            <p:cNvPr id="96" name="Rectangle"/>
            <p:cNvSpPr/>
            <p:nvPr/>
          </p:nvSpPr>
          <p:spPr>
            <a:xfrm>
              <a:off x="0" y="0"/>
              <a:ext cx="9144000" cy="682625"/>
            </a:xfrm>
            <a:prstGeom prst="rect">
              <a:avLst/>
            </a:prstGeom>
            <a:solidFill>
              <a:srgbClr val="C00000"/>
            </a:solidFill>
            <a:ln w="12700" cap="flat">
              <a:noFill/>
              <a:miter lim="400000"/>
            </a:ln>
            <a:effectLst/>
          </p:spPr>
          <p:txBody>
            <a:bodyPr wrap="square" lIns="45719" tIns="45719" rIns="45719" bIns="45719" numCol="1" anchor="t">
              <a:noAutofit/>
            </a:bodyPr>
            <a:lstStyle/>
            <a:p>
              <a:pPr algn="ctr"/>
              <a:endParaRPr/>
            </a:p>
          </p:txBody>
        </p:sp>
        <p:sp>
          <p:nvSpPr>
            <p:cNvPr id="97" name="GARBAGE MANAGEMENT"/>
            <p:cNvSpPr txBox="1"/>
            <p:nvPr/>
          </p:nvSpPr>
          <p:spPr>
            <a:xfrm>
              <a:off x="45719" y="0"/>
              <a:ext cx="9052561" cy="7694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400" b="1">
                  <a:solidFill>
                    <a:srgbClr val="FFFFFF"/>
                  </a:solidFill>
                  <a:latin typeface="Times New Roman"/>
                  <a:ea typeface="Times New Roman"/>
                  <a:cs typeface="Times New Roman"/>
                  <a:sym typeface="Times New Roman"/>
                </a:defRPr>
              </a:lvl1pPr>
            </a:lstStyle>
            <a:p>
              <a:endParaRPr dirty="0"/>
            </a:p>
          </p:txBody>
        </p:sp>
      </p:grpSp>
      <p:sp>
        <p:nvSpPr>
          <p:cNvPr id="100" name="Date Placeholder 12"/>
          <p:cNvSpPr txBox="1"/>
          <p:nvPr/>
        </p:nvSpPr>
        <p:spPr>
          <a:xfrm>
            <a:off x="674369" y="5333678"/>
            <a:ext cx="196596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900">
                <a:solidFill>
                  <a:srgbClr val="888888"/>
                </a:solidFill>
              </a:defRPr>
            </a:lvl1pPr>
          </a:lstStyle>
          <a:p>
            <a:endParaRPr dirty="0"/>
          </a:p>
        </p:txBody>
      </p:sp>
      <p:sp>
        <p:nvSpPr>
          <p:cNvPr id="101" name="Slide Number Placeholder 13"/>
          <p:cNvSpPr txBox="1">
            <a:spLocks noGrp="1"/>
          </p:cNvSpPr>
          <p:nvPr>
            <p:ph type="sldNum" sz="quarter" idx="4294967295"/>
          </p:nvPr>
        </p:nvSpPr>
        <p:spPr>
          <a:xfrm>
            <a:off x="8353278" y="5346136"/>
            <a:ext cx="162073" cy="2059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02" name="TextBox 19"/>
          <p:cNvSpPr txBox="1"/>
          <p:nvPr/>
        </p:nvSpPr>
        <p:spPr>
          <a:xfrm>
            <a:off x="103461" y="1829852"/>
            <a:ext cx="3405824"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Times New Roman"/>
                <a:ea typeface="Times New Roman"/>
                <a:cs typeface="Times New Roman"/>
                <a:sym typeface="Times New Roman"/>
              </a:defRPr>
            </a:pPr>
            <a:endParaRPr sz="2100" dirty="0"/>
          </a:p>
        </p:txBody>
      </p:sp>
      <p:sp>
        <p:nvSpPr>
          <p:cNvPr id="103" name="TextBox 19"/>
          <p:cNvSpPr txBox="1"/>
          <p:nvPr/>
        </p:nvSpPr>
        <p:spPr>
          <a:xfrm>
            <a:off x="6001802" y="1712413"/>
            <a:ext cx="373284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Times New Roman"/>
                <a:ea typeface="Times New Roman"/>
                <a:cs typeface="Times New Roman"/>
                <a:sym typeface="Times New Roman"/>
              </a:defRPr>
            </a:pPr>
            <a:endParaRPr lang="en-IN" dirty="0"/>
          </a:p>
          <a:p>
            <a:pPr>
              <a:defRPr b="1">
                <a:solidFill>
                  <a:srgbClr val="1F4E79"/>
                </a:solidFill>
                <a:latin typeface="Times New Roman"/>
                <a:ea typeface="Times New Roman"/>
                <a:cs typeface="Times New Roman"/>
                <a:sym typeface="Times New Roman"/>
              </a:defRPr>
            </a:pPr>
            <a:r>
              <a:rPr lang="en-IN" sz="2100" dirty="0"/>
              <a:t> </a:t>
            </a:r>
            <a:endParaRPr dirty="0"/>
          </a:p>
          <a:p>
            <a:pPr>
              <a:defRPr b="1">
                <a:solidFill>
                  <a:srgbClr val="1F4E79"/>
                </a:solidFill>
                <a:latin typeface="Times New Roman"/>
                <a:ea typeface="Times New Roman"/>
                <a:cs typeface="Times New Roman"/>
                <a:sym typeface="Times New Roman"/>
              </a:defRPr>
            </a:pPr>
            <a:endParaRPr sz="2100" dirty="0"/>
          </a:p>
        </p:txBody>
      </p:sp>
      <p:pic>
        <p:nvPicPr>
          <p:cNvPr id="104" name="Picture 2" descr="Picture 2"/>
          <p:cNvPicPr>
            <a:picLocks noChangeAspect="1"/>
          </p:cNvPicPr>
          <p:nvPr/>
        </p:nvPicPr>
        <p:blipFill>
          <a:blip r:embed="rId2"/>
          <a:stretch>
            <a:fillRect/>
          </a:stretch>
        </p:blipFill>
        <p:spPr>
          <a:xfrm>
            <a:off x="0" y="30162"/>
            <a:ext cx="1366838" cy="890589"/>
          </a:xfrm>
          <a:prstGeom prst="rect">
            <a:avLst/>
          </a:prstGeom>
          <a:ln w="12700">
            <a:miter lim="400000"/>
          </a:ln>
        </p:spPr>
      </p:pic>
      <p:sp>
        <p:nvSpPr>
          <p:cNvPr id="2" name="TextBox 1">
            <a:extLst>
              <a:ext uri="{FF2B5EF4-FFF2-40B4-BE49-F238E27FC236}">
                <a16:creationId xmlns:a16="http://schemas.microsoft.com/office/drawing/2014/main" id="{A3A6AAA2-DF8B-1C79-D3A5-962967F7BA81}"/>
              </a:ext>
            </a:extLst>
          </p:cNvPr>
          <p:cNvSpPr txBox="1"/>
          <p:nvPr/>
        </p:nvSpPr>
        <p:spPr>
          <a:xfrm>
            <a:off x="103459" y="1829852"/>
            <a:ext cx="10237126" cy="1965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07000"/>
              </a:lnSpc>
              <a:spcAft>
                <a:spcPts val="800"/>
              </a:spcAf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gn="ctr">
              <a:lnSpc>
                <a:spcPct val="107000"/>
              </a:lnSpc>
              <a:spcAft>
                <a:spcPts val="800"/>
              </a:spcAf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r>
              <a:rPr lang="en-US" sz="1800" dirty="0">
                <a:effectLst/>
                <a:latin typeface="Cambria" panose="02040503050406030204" pitchFamily="18" charset="0"/>
                <a:ea typeface="SimSun" panose="02010600030101010101" pitchFamily="2" charset="-122"/>
                <a:cs typeface="Cambria" panose="02040503050406030204" pitchFamily="18" charset="0"/>
              </a:rPr>
              <a:t> </a:t>
            </a: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sp>
        <p:nvSpPr>
          <p:cNvPr id="15" name="TextBox 14">
            <a:extLst>
              <a:ext uri="{FF2B5EF4-FFF2-40B4-BE49-F238E27FC236}">
                <a16:creationId xmlns:a16="http://schemas.microsoft.com/office/drawing/2014/main" id="{CF983F90-7981-3BA0-DDFC-24E1772B3F79}"/>
              </a:ext>
            </a:extLst>
          </p:cNvPr>
          <p:cNvSpPr txBox="1"/>
          <p:nvPr/>
        </p:nvSpPr>
        <p:spPr>
          <a:xfrm>
            <a:off x="-1006535" y="1608642"/>
            <a:ext cx="8874761" cy="7925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fontAlgn="base">
              <a:spcAft>
                <a:spcPts val="900"/>
              </a:spcAft>
            </a:pPr>
            <a:endParaRPr lang="en-IN" sz="1800" dirty="0">
              <a:effectLst/>
              <a:latin typeface="Times New Roman" panose="02020603050405020304" pitchFamily="18" charset="0"/>
              <a:ea typeface="Times New Roman" panose="02020603050405020304" pitchFamily="18" charset="0"/>
            </a:endParaRPr>
          </a:p>
          <a:p>
            <a:pPr fontAlgn="base">
              <a:spcAft>
                <a:spcPts val="900"/>
              </a:spcAft>
            </a:pPr>
            <a:endParaRPr lang="en-IN" sz="2000" b="1" dirty="0">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60F36F50-7965-EB6F-4970-DACAA6FC165A}"/>
              </a:ext>
            </a:extLst>
          </p:cNvPr>
          <p:cNvSpPr txBox="1"/>
          <p:nvPr/>
        </p:nvSpPr>
        <p:spPr>
          <a:xfrm>
            <a:off x="90301" y="1673876"/>
            <a:ext cx="8950238"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333F48"/>
                </a:solidFill>
                <a:effectLst/>
                <a:latin typeface="Gilroy"/>
              </a:rPr>
              <a:t>Who uses a training management system?</a:t>
            </a:r>
          </a:p>
          <a:p>
            <a:pPr algn="l"/>
            <a:endParaRPr lang="en-US" b="0" i="0" dirty="0">
              <a:solidFill>
                <a:srgbClr val="333F48"/>
              </a:solidFill>
              <a:effectLst/>
              <a:latin typeface="Gilroy"/>
            </a:endParaRPr>
          </a:p>
          <a:p>
            <a:pPr algn="l"/>
            <a:r>
              <a:rPr lang="en-US" b="0" i="0" dirty="0">
                <a:solidFill>
                  <a:srgbClr val="333F48"/>
                </a:solidFill>
                <a:effectLst/>
                <a:latin typeface="Gilroy"/>
              </a:rPr>
              <a:t>We’ve given a brief shout out to the front-of-house features of a training management software, however, it’s first and foremost a staff-facing platform. Therefore, the people that get up close and personal with it on a daily basis are generally training managers, administrators and the staff involved in selling instructor-led training (ILT).</a:t>
            </a:r>
          </a:p>
          <a:p>
            <a:pPr algn="l"/>
            <a:r>
              <a:rPr lang="en-US" b="0" i="0" dirty="0">
                <a:solidFill>
                  <a:srgbClr val="333F48"/>
                </a:solidFill>
                <a:effectLst/>
                <a:latin typeface="Gilroy"/>
              </a:rPr>
              <a:t>A TMS can cater to training organizations of all sizes, however, every training organization has its own special needs. You may find that a TMS can slightly favor one type of audience over another; it’s up to you to identify your requirements so you know what boxes to tick.</a:t>
            </a:r>
          </a:p>
          <a:p>
            <a:pPr fontAlgn="base">
              <a:spcAft>
                <a:spcPts val="90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82183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5"/>
          <p:cNvSpPr txBox="1"/>
          <p:nvPr/>
        </p:nvSpPr>
        <p:spPr>
          <a:xfrm>
            <a:off x="41831" y="1712413"/>
            <a:ext cx="88747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400" b="1">
                <a:solidFill>
                  <a:srgbClr val="FF0000"/>
                </a:solidFill>
                <a:latin typeface="Tinos"/>
                <a:ea typeface="Tinos"/>
                <a:cs typeface="Tinos"/>
                <a:sym typeface="Tinos"/>
              </a:defRPr>
            </a:pPr>
            <a:r>
              <a:rPr dirty="0"/>
              <a:t> </a:t>
            </a:r>
            <a:endParaRPr lang="en-IN" dirty="0"/>
          </a:p>
          <a:p>
            <a:pPr algn="ctr">
              <a:defRPr sz="2400" b="1">
                <a:solidFill>
                  <a:srgbClr val="FF0000"/>
                </a:solidFill>
                <a:latin typeface="Tinos"/>
                <a:ea typeface="Tinos"/>
                <a:cs typeface="Tinos"/>
                <a:sym typeface="Tinos"/>
              </a:defRPr>
            </a:pPr>
            <a:endParaRPr dirty="0"/>
          </a:p>
        </p:txBody>
      </p:sp>
      <p:sp>
        <p:nvSpPr>
          <p:cNvPr id="95" name="TextBox 7"/>
          <p:cNvSpPr txBox="1"/>
          <p:nvPr/>
        </p:nvSpPr>
        <p:spPr>
          <a:xfrm>
            <a:off x="243412" y="4918520"/>
            <a:ext cx="3929698"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100" b="1">
                <a:solidFill>
                  <a:srgbClr val="1F4E79"/>
                </a:solidFill>
                <a:latin typeface="Times New Roman"/>
                <a:ea typeface="Times New Roman"/>
                <a:cs typeface="Times New Roman"/>
                <a:sym typeface="Times New Roman"/>
              </a:defRPr>
            </a:lvl1pPr>
          </a:lstStyle>
          <a:p>
            <a:endParaRPr dirty="0"/>
          </a:p>
        </p:txBody>
      </p:sp>
      <p:grpSp>
        <p:nvGrpSpPr>
          <p:cNvPr id="98" name="Title 1"/>
          <p:cNvGrpSpPr/>
          <p:nvPr/>
        </p:nvGrpSpPr>
        <p:grpSpPr>
          <a:xfrm>
            <a:off x="0" y="942974"/>
            <a:ext cx="9144000" cy="769439"/>
            <a:chOff x="0" y="0"/>
            <a:chExt cx="9144000" cy="769437"/>
          </a:xfrm>
        </p:grpSpPr>
        <p:sp>
          <p:nvSpPr>
            <p:cNvPr id="96" name="Rectangle"/>
            <p:cNvSpPr/>
            <p:nvPr/>
          </p:nvSpPr>
          <p:spPr>
            <a:xfrm>
              <a:off x="0" y="0"/>
              <a:ext cx="9144000" cy="682625"/>
            </a:xfrm>
            <a:prstGeom prst="rect">
              <a:avLst/>
            </a:prstGeom>
            <a:solidFill>
              <a:srgbClr val="C00000"/>
            </a:solidFill>
            <a:ln w="12700" cap="flat">
              <a:noFill/>
              <a:miter lim="400000"/>
            </a:ln>
            <a:effectLst/>
          </p:spPr>
          <p:txBody>
            <a:bodyPr wrap="square" lIns="45719" tIns="45719" rIns="45719" bIns="45719" numCol="1" anchor="t">
              <a:noAutofit/>
            </a:bodyPr>
            <a:lstStyle/>
            <a:p>
              <a:pPr algn="ctr"/>
              <a:endParaRPr/>
            </a:p>
          </p:txBody>
        </p:sp>
        <p:sp>
          <p:nvSpPr>
            <p:cNvPr id="97" name="GARBAGE MANAGEMENT"/>
            <p:cNvSpPr txBox="1"/>
            <p:nvPr/>
          </p:nvSpPr>
          <p:spPr>
            <a:xfrm>
              <a:off x="45719" y="0"/>
              <a:ext cx="9052561" cy="7694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4400" b="1">
                  <a:solidFill>
                    <a:srgbClr val="FFFFFF"/>
                  </a:solidFill>
                  <a:latin typeface="Times New Roman"/>
                  <a:ea typeface="Times New Roman"/>
                  <a:cs typeface="Times New Roman"/>
                  <a:sym typeface="Times New Roman"/>
                </a:defRPr>
              </a:lvl1pPr>
            </a:lstStyle>
            <a:p>
              <a:endParaRPr dirty="0"/>
            </a:p>
          </p:txBody>
        </p:sp>
      </p:grpSp>
      <p:sp>
        <p:nvSpPr>
          <p:cNvPr id="100" name="Date Placeholder 12"/>
          <p:cNvSpPr txBox="1"/>
          <p:nvPr/>
        </p:nvSpPr>
        <p:spPr>
          <a:xfrm>
            <a:off x="674369" y="5333678"/>
            <a:ext cx="196596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900">
                <a:solidFill>
                  <a:srgbClr val="888888"/>
                </a:solidFill>
              </a:defRPr>
            </a:lvl1pPr>
          </a:lstStyle>
          <a:p>
            <a:endParaRPr dirty="0"/>
          </a:p>
        </p:txBody>
      </p:sp>
      <p:sp>
        <p:nvSpPr>
          <p:cNvPr id="101" name="Slide Number Placeholder 13"/>
          <p:cNvSpPr txBox="1">
            <a:spLocks noGrp="1"/>
          </p:cNvSpPr>
          <p:nvPr>
            <p:ph type="sldNum" sz="quarter" idx="4294967295"/>
          </p:nvPr>
        </p:nvSpPr>
        <p:spPr>
          <a:xfrm>
            <a:off x="8353278" y="5346136"/>
            <a:ext cx="162073" cy="2059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102" name="TextBox 19"/>
          <p:cNvSpPr txBox="1"/>
          <p:nvPr/>
        </p:nvSpPr>
        <p:spPr>
          <a:xfrm>
            <a:off x="103461" y="1829852"/>
            <a:ext cx="3405824"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endParaRPr sz="2100" dirty="0"/>
          </a:p>
        </p:txBody>
      </p:sp>
      <p:sp>
        <p:nvSpPr>
          <p:cNvPr id="103" name="TextBox 19"/>
          <p:cNvSpPr txBox="1"/>
          <p:nvPr/>
        </p:nvSpPr>
        <p:spPr>
          <a:xfrm>
            <a:off x="6001802" y="1712413"/>
            <a:ext cx="373284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endParaRPr lang="en-IN" dirty="0"/>
          </a:p>
          <a:p>
            <a:pPr>
              <a:defRPr b="1">
                <a:solidFill>
                  <a:srgbClr val="1F4E79"/>
                </a:solidFill>
                <a:latin typeface="Times New Roman"/>
                <a:ea typeface="Times New Roman"/>
                <a:cs typeface="Times New Roman"/>
                <a:sym typeface="Times New Roman"/>
              </a:defRPr>
            </a:pPr>
            <a:r>
              <a:rPr lang="en-IN" sz="2100" dirty="0"/>
              <a:t> </a:t>
            </a:r>
            <a:endParaRPr dirty="0"/>
          </a:p>
          <a:p>
            <a:pPr>
              <a:defRPr b="1">
                <a:solidFill>
                  <a:srgbClr val="1F4E79"/>
                </a:solidFill>
                <a:latin typeface="Times New Roman"/>
                <a:ea typeface="Times New Roman"/>
                <a:cs typeface="Times New Roman"/>
                <a:sym typeface="Times New Roman"/>
              </a:defRPr>
            </a:pPr>
            <a:endParaRPr sz="2100" dirty="0"/>
          </a:p>
        </p:txBody>
      </p:sp>
      <p:pic>
        <p:nvPicPr>
          <p:cNvPr id="104" name="Picture 2" descr="Picture 2"/>
          <p:cNvPicPr>
            <a:picLocks noChangeAspect="1"/>
          </p:cNvPicPr>
          <p:nvPr/>
        </p:nvPicPr>
        <p:blipFill>
          <a:blip r:embed="rId2"/>
          <a:stretch>
            <a:fillRect/>
          </a:stretch>
        </p:blipFill>
        <p:spPr>
          <a:xfrm>
            <a:off x="0" y="30162"/>
            <a:ext cx="1366838" cy="890589"/>
          </a:xfrm>
          <a:prstGeom prst="rect">
            <a:avLst/>
          </a:prstGeom>
          <a:ln w="12700">
            <a:miter lim="400000"/>
          </a:ln>
        </p:spPr>
      </p:pic>
      <p:sp>
        <p:nvSpPr>
          <p:cNvPr id="2" name="TextBox 1">
            <a:extLst>
              <a:ext uri="{FF2B5EF4-FFF2-40B4-BE49-F238E27FC236}">
                <a16:creationId xmlns:a16="http://schemas.microsoft.com/office/drawing/2014/main" id="{A3A6AAA2-DF8B-1C79-D3A5-962967F7BA81}"/>
              </a:ext>
            </a:extLst>
          </p:cNvPr>
          <p:cNvSpPr txBox="1"/>
          <p:nvPr/>
        </p:nvSpPr>
        <p:spPr>
          <a:xfrm>
            <a:off x="103459" y="1829852"/>
            <a:ext cx="10237126" cy="1965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07000"/>
              </a:lnSpc>
              <a:spcAft>
                <a:spcPts val="800"/>
              </a:spcAf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gn="ctr">
              <a:lnSpc>
                <a:spcPct val="107000"/>
              </a:lnSpc>
              <a:spcAft>
                <a:spcPts val="800"/>
              </a:spcAf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r>
              <a:rPr lang="en-US" sz="1800" dirty="0">
                <a:effectLst/>
                <a:latin typeface="Cambria" panose="02040503050406030204" pitchFamily="18" charset="0"/>
                <a:ea typeface="SimSun" panose="02010600030101010101" pitchFamily="2" charset="-122"/>
                <a:cs typeface="Cambria" panose="02040503050406030204" pitchFamily="18" charset="0"/>
              </a:rPr>
              <a:t> </a:t>
            </a: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sp>
        <p:nvSpPr>
          <p:cNvPr id="15" name="TextBox 14">
            <a:extLst>
              <a:ext uri="{FF2B5EF4-FFF2-40B4-BE49-F238E27FC236}">
                <a16:creationId xmlns:a16="http://schemas.microsoft.com/office/drawing/2014/main" id="{CF983F90-7981-3BA0-DDFC-24E1772B3F79}"/>
              </a:ext>
            </a:extLst>
          </p:cNvPr>
          <p:cNvSpPr txBox="1"/>
          <p:nvPr/>
        </p:nvSpPr>
        <p:spPr>
          <a:xfrm>
            <a:off x="-1006535" y="1608642"/>
            <a:ext cx="8874761" cy="7925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fontAlgn="base">
              <a:spcAft>
                <a:spcPts val="900"/>
              </a:spcAft>
            </a:pPr>
            <a:endParaRPr lang="en-IN" sz="1800" dirty="0">
              <a:effectLst/>
              <a:latin typeface="Times New Roman" panose="02020603050405020304" pitchFamily="18" charset="0"/>
              <a:ea typeface="Times New Roman" panose="02020603050405020304" pitchFamily="18" charset="0"/>
            </a:endParaRPr>
          </a:p>
          <a:p>
            <a:pPr fontAlgn="base">
              <a:spcAft>
                <a:spcPts val="900"/>
              </a:spcAft>
            </a:pPr>
            <a:endParaRPr lang="en-IN" sz="2000" b="1" dirty="0">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60F36F50-7965-EB6F-4970-DACAA6FC165A}"/>
              </a:ext>
            </a:extLst>
          </p:cNvPr>
          <p:cNvSpPr txBox="1"/>
          <p:nvPr/>
        </p:nvSpPr>
        <p:spPr>
          <a:xfrm>
            <a:off x="90301" y="1520826"/>
            <a:ext cx="8950238" cy="7925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fontAlgn="base">
              <a:spcAft>
                <a:spcPts val="900"/>
              </a:spcAft>
            </a:pPr>
            <a:endParaRPr lang="en-IN" sz="1800" dirty="0">
              <a:effectLst/>
              <a:latin typeface="Times New Roman" panose="02020603050405020304" pitchFamily="18" charset="0"/>
              <a:ea typeface="Times New Roman" panose="02020603050405020304" pitchFamily="18" charset="0"/>
            </a:endParaRPr>
          </a:p>
          <a:p>
            <a:pPr fontAlgn="base">
              <a:spcAft>
                <a:spcPts val="900"/>
              </a:spcAft>
            </a:pPr>
            <a:endParaRPr lang="en-IN" sz="2000" b="1"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FC405EB8-FF91-FA94-3814-6D01476502CB}"/>
              </a:ext>
            </a:extLst>
          </p:cNvPr>
          <p:cNvPicPr>
            <a:picLocks noChangeAspect="1"/>
          </p:cNvPicPr>
          <p:nvPr/>
        </p:nvPicPr>
        <p:blipFill>
          <a:blip r:embed="rId3"/>
          <a:stretch>
            <a:fillRect/>
          </a:stretch>
        </p:blipFill>
        <p:spPr>
          <a:xfrm>
            <a:off x="315860" y="1811053"/>
            <a:ext cx="8512278" cy="3543607"/>
          </a:xfrm>
          <a:prstGeom prst="rect">
            <a:avLst/>
          </a:prstGeom>
        </p:spPr>
      </p:pic>
    </p:spTree>
    <p:extLst>
      <p:ext uri="{BB962C8B-B14F-4D97-AF65-F5344CB8AC3E}">
        <p14:creationId xmlns:p14="http://schemas.microsoft.com/office/powerpoint/2010/main" val="163726109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5"/>
          <p:cNvSpPr txBox="1"/>
          <p:nvPr/>
        </p:nvSpPr>
        <p:spPr>
          <a:xfrm>
            <a:off x="41831" y="1712413"/>
            <a:ext cx="88747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400" b="1">
                <a:solidFill>
                  <a:srgbClr val="FF0000"/>
                </a:solidFill>
                <a:latin typeface="Tinos"/>
                <a:ea typeface="Tinos"/>
                <a:cs typeface="Tinos"/>
                <a:sym typeface="Tinos"/>
              </a:defRPr>
            </a:pPr>
            <a:r>
              <a:rPr dirty="0"/>
              <a:t> </a:t>
            </a:r>
            <a:endParaRPr lang="en-IN" dirty="0"/>
          </a:p>
          <a:p>
            <a:pPr algn="ctr">
              <a:defRPr sz="2400" b="1">
                <a:solidFill>
                  <a:srgbClr val="FF0000"/>
                </a:solidFill>
                <a:latin typeface="Tinos"/>
                <a:ea typeface="Tinos"/>
                <a:cs typeface="Tinos"/>
                <a:sym typeface="Tinos"/>
              </a:defRPr>
            </a:pPr>
            <a:endParaRPr dirty="0"/>
          </a:p>
        </p:txBody>
      </p:sp>
      <p:sp>
        <p:nvSpPr>
          <p:cNvPr id="95" name="TextBox 7"/>
          <p:cNvSpPr txBox="1"/>
          <p:nvPr/>
        </p:nvSpPr>
        <p:spPr>
          <a:xfrm>
            <a:off x="243412" y="4918520"/>
            <a:ext cx="3929698"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100" b="1">
                <a:solidFill>
                  <a:srgbClr val="1F4E79"/>
                </a:solidFill>
                <a:latin typeface="Times New Roman"/>
                <a:ea typeface="Times New Roman"/>
                <a:cs typeface="Times New Roman"/>
                <a:sym typeface="Times New Roman"/>
              </a:defRPr>
            </a:lvl1pPr>
          </a:lstStyle>
          <a:p>
            <a:endParaRPr dirty="0"/>
          </a:p>
        </p:txBody>
      </p:sp>
      <p:grpSp>
        <p:nvGrpSpPr>
          <p:cNvPr id="98" name="Title 1"/>
          <p:cNvGrpSpPr/>
          <p:nvPr/>
        </p:nvGrpSpPr>
        <p:grpSpPr>
          <a:xfrm>
            <a:off x="0" y="942974"/>
            <a:ext cx="9144000" cy="769439"/>
            <a:chOff x="0" y="0"/>
            <a:chExt cx="9144000" cy="769437"/>
          </a:xfrm>
        </p:grpSpPr>
        <p:sp>
          <p:nvSpPr>
            <p:cNvPr id="96" name="Rectangle"/>
            <p:cNvSpPr/>
            <p:nvPr/>
          </p:nvSpPr>
          <p:spPr>
            <a:xfrm>
              <a:off x="0" y="0"/>
              <a:ext cx="9144000" cy="682625"/>
            </a:xfrm>
            <a:prstGeom prst="rect">
              <a:avLst/>
            </a:prstGeom>
            <a:solidFill>
              <a:srgbClr val="C00000"/>
            </a:solidFill>
            <a:ln w="12700" cap="flat">
              <a:noFill/>
              <a:miter lim="400000"/>
            </a:ln>
            <a:effectLst/>
          </p:spPr>
          <p:txBody>
            <a:bodyPr wrap="square" lIns="45719" tIns="45719" rIns="45719" bIns="45719" numCol="1" anchor="t">
              <a:noAutofit/>
            </a:bodyPr>
            <a:lstStyle/>
            <a:p>
              <a:pPr algn="ctr"/>
              <a:endParaRPr/>
            </a:p>
          </p:txBody>
        </p:sp>
        <p:sp>
          <p:nvSpPr>
            <p:cNvPr id="97" name="GARBAGE MANAGEMENT"/>
            <p:cNvSpPr txBox="1"/>
            <p:nvPr/>
          </p:nvSpPr>
          <p:spPr>
            <a:xfrm>
              <a:off x="45719" y="0"/>
              <a:ext cx="9052561" cy="7694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400" b="1">
                  <a:solidFill>
                    <a:srgbClr val="FFFFFF"/>
                  </a:solidFill>
                  <a:latin typeface="Times New Roman"/>
                  <a:ea typeface="Times New Roman"/>
                  <a:cs typeface="Times New Roman"/>
                  <a:sym typeface="Times New Roman"/>
                </a:defRPr>
              </a:lvl1pPr>
            </a:lstStyle>
            <a:p>
              <a:endParaRPr dirty="0"/>
            </a:p>
          </p:txBody>
        </p:sp>
      </p:grpSp>
      <p:sp>
        <p:nvSpPr>
          <p:cNvPr id="100" name="Date Placeholder 12"/>
          <p:cNvSpPr txBox="1"/>
          <p:nvPr/>
        </p:nvSpPr>
        <p:spPr>
          <a:xfrm>
            <a:off x="674369" y="5333678"/>
            <a:ext cx="196596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900">
                <a:solidFill>
                  <a:srgbClr val="888888"/>
                </a:solidFill>
              </a:defRPr>
            </a:lvl1pPr>
          </a:lstStyle>
          <a:p>
            <a:endParaRPr dirty="0"/>
          </a:p>
        </p:txBody>
      </p:sp>
      <p:sp>
        <p:nvSpPr>
          <p:cNvPr id="101" name="Slide Number Placeholder 13"/>
          <p:cNvSpPr txBox="1">
            <a:spLocks noGrp="1"/>
          </p:cNvSpPr>
          <p:nvPr>
            <p:ph type="sldNum" sz="quarter" idx="4294967295"/>
          </p:nvPr>
        </p:nvSpPr>
        <p:spPr>
          <a:xfrm>
            <a:off x="8353278" y="5346136"/>
            <a:ext cx="162073" cy="2059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102" name="TextBox 19"/>
          <p:cNvSpPr txBox="1"/>
          <p:nvPr/>
        </p:nvSpPr>
        <p:spPr>
          <a:xfrm>
            <a:off x="103461" y="1829852"/>
            <a:ext cx="3405824"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Times New Roman"/>
                <a:ea typeface="Times New Roman"/>
                <a:cs typeface="Times New Roman"/>
                <a:sym typeface="Times New Roman"/>
              </a:defRPr>
            </a:pPr>
            <a:endParaRPr sz="2100" dirty="0"/>
          </a:p>
        </p:txBody>
      </p:sp>
      <p:sp>
        <p:nvSpPr>
          <p:cNvPr id="103" name="TextBox 19"/>
          <p:cNvSpPr txBox="1"/>
          <p:nvPr/>
        </p:nvSpPr>
        <p:spPr>
          <a:xfrm>
            <a:off x="6001802" y="1712413"/>
            <a:ext cx="373284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Times New Roman"/>
                <a:ea typeface="Times New Roman"/>
                <a:cs typeface="Times New Roman"/>
                <a:sym typeface="Times New Roman"/>
              </a:defRPr>
            </a:pPr>
            <a:endParaRPr lang="en-IN" dirty="0"/>
          </a:p>
          <a:p>
            <a:pPr>
              <a:defRPr b="1">
                <a:solidFill>
                  <a:srgbClr val="1F4E79"/>
                </a:solidFill>
                <a:latin typeface="Times New Roman"/>
                <a:ea typeface="Times New Roman"/>
                <a:cs typeface="Times New Roman"/>
                <a:sym typeface="Times New Roman"/>
              </a:defRPr>
            </a:pPr>
            <a:r>
              <a:rPr lang="en-IN" sz="2100" dirty="0"/>
              <a:t> </a:t>
            </a:r>
            <a:endParaRPr dirty="0"/>
          </a:p>
          <a:p>
            <a:pPr>
              <a:defRPr b="1">
                <a:solidFill>
                  <a:srgbClr val="1F4E79"/>
                </a:solidFill>
                <a:latin typeface="Times New Roman"/>
                <a:ea typeface="Times New Roman"/>
                <a:cs typeface="Times New Roman"/>
                <a:sym typeface="Times New Roman"/>
              </a:defRPr>
            </a:pPr>
            <a:endParaRPr sz="2100" dirty="0"/>
          </a:p>
        </p:txBody>
      </p:sp>
      <p:pic>
        <p:nvPicPr>
          <p:cNvPr id="104" name="Picture 2" descr="Picture 2"/>
          <p:cNvPicPr>
            <a:picLocks noChangeAspect="1"/>
          </p:cNvPicPr>
          <p:nvPr/>
        </p:nvPicPr>
        <p:blipFill>
          <a:blip r:embed="rId2"/>
          <a:stretch>
            <a:fillRect/>
          </a:stretch>
        </p:blipFill>
        <p:spPr>
          <a:xfrm>
            <a:off x="0" y="30162"/>
            <a:ext cx="1366838" cy="890589"/>
          </a:xfrm>
          <a:prstGeom prst="rect">
            <a:avLst/>
          </a:prstGeom>
          <a:ln w="12700">
            <a:miter lim="400000"/>
          </a:ln>
        </p:spPr>
      </p:pic>
      <p:sp>
        <p:nvSpPr>
          <p:cNvPr id="2" name="TextBox 1">
            <a:extLst>
              <a:ext uri="{FF2B5EF4-FFF2-40B4-BE49-F238E27FC236}">
                <a16:creationId xmlns:a16="http://schemas.microsoft.com/office/drawing/2014/main" id="{A3A6AAA2-DF8B-1C79-D3A5-962967F7BA81}"/>
              </a:ext>
            </a:extLst>
          </p:cNvPr>
          <p:cNvSpPr txBox="1"/>
          <p:nvPr/>
        </p:nvSpPr>
        <p:spPr>
          <a:xfrm>
            <a:off x="103459" y="1829852"/>
            <a:ext cx="10237126" cy="1965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07000"/>
              </a:lnSpc>
              <a:spcAft>
                <a:spcPts val="800"/>
              </a:spcAf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gn="ctr">
              <a:lnSpc>
                <a:spcPct val="107000"/>
              </a:lnSpc>
              <a:spcAft>
                <a:spcPts val="800"/>
              </a:spcAf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r>
              <a:rPr lang="en-US" sz="1800" dirty="0">
                <a:effectLst/>
                <a:latin typeface="Cambria" panose="02040503050406030204" pitchFamily="18" charset="0"/>
                <a:ea typeface="SimSun" panose="02010600030101010101" pitchFamily="2" charset="-122"/>
                <a:cs typeface="Cambria" panose="02040503050406030204" pitchFamily="18" charset="0"/>
              </a:rPr>
              <a:t> </a:t>
            </a: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sp>
        <p:nvSpPr>
          <p:cNvPr id="15" name="TextBox 14">
            <a:extLst>
              <a:ext uri="{FF2B5EF4-FFF2-40B4-BE49-F238E27FC236}">
                <a16:creationId xmlns:a16="http://schemas.microsoft.com/office/drawing/2014/main" id="{CF983F90-7981-3BA0-DDFC-24E1772B3F79}"/>
              </a:ext>
            </a:extLst>
          </p:cNvPr>
          <p:cNvSpPr txBox="1"/>
          <p:nvPr/>
        </p:nvSpPr>
        <p:spPr>
          <a:xfrm>
            <a:off x="-1006535" y="1608642"/>
            <a:ext cx="8874761" cy="7925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fontAlgn="base">
              <a:spcAft>
                <a:spcPts val="900"/>
              </a:spcAft>
            </a:pPr>
            <a:endParaRPr lang="en-IN" sz="1800" dirty="0">
              <a:effectLst/>
              <a:latin typeface="Times New Roman" panose="02020603050405020304" pitchFamily="18" charset="0"/>
              <a:ea typeface="Times New Roman" panose="02020603050405020304" pitchFamily="18" charset="0"/>
            </a:endParaRPr>
          </a:p>
          <a:p>
            <a:pPr fontAlgn="base">
              <a:spcAft>
                <a:spcPts val="900"/>
              </a:spcAft>
            </a:pPr>
            <a:endParaRPr lang="en-IN" sz="2000" b="1" dirty="0">
              <a:effectLst/>
              <a:latin typeface="Times New Roman" panose="02020603050405020304" pitchFamily="18" charset="0"/>
              <a:ea typeface="Times New Roman" panose="02020603050405020304" pitchFamily="18" charset="0"/>
            </a:endParaRPr>
          </a:p>
        </p:txBody>
      </p:sp>
      <p:sp>
        <p:nvSpPr>
          <p:cNvPr id="18" name="TextBox 17">
            <a:extLst>
              <a:ext uri="{FF2B5EF4-FFF2-40B4-BE49-F238E27FC236}">
                <a16:creationId xmlns:a16="http://schemas.microsoft.com/office/drawing/2014/main" id="{B8D0D1D6-F0CF-FBDA-BE3F-1291C5884B00}"/>
              </a:ext>
            </a:extLst>
          </p:cNvPr>
          <p:cNvSpPr txBox="1"/>
          <p:nvPr/>
        </p:nvSpPr>
        <p:spPr>
          <a:xfrm>
            <a:off x="15380" y="1854060"/>
            <a:ext cx="9052561" cy="3416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mj-lt"/>
              <a:buAutoNum type="arabicPeriod"/>
            </a:pPr>
            <a:r>
              <a:rPr lang="en-US" b="1" i="0" dirty="0">
                <a:solidFill>
                  <a:srgbClr val="333F48"/>
                </a:solidFill>
                <a:effectLst/>
                <a:latin typeface="Gilroy"/>
              </a:rPr>
              <a:t>Internal training</a:t>
            </a:r>
            <a:r>
              <a:rPr lang="en-US" b="0" i="0" dirty="0">
                <a:solidFill>
                  <a:srgbClr val="333F48"/>
                </a:solidFill>
                <a:effectLst/>
                <a:latin typeface="Gilroy"/>
              </a:rPr>
              <a:t> – training people who do not pay to attend a course, for example upskilling your staff</a:t>
            </a:r>
          </a:p>
          <a:p>
            <a:pPr algn="l">
              <a:buFont typeface="+mj-lt"/>
              <a:buAutoNum type="arabicPeriod"/>
            </a:pPr>
            <a:r>
              <a:rPr lang="en-US" b="1" i="0" dirty="0">
                <a:solidFill>
                  <a:srgbClr val="333F48"/>
                </a:solidFill>
                <a:effectLst/>
                <a:latin typeface="Gilroy"/>
              </a:rPr>
              <a:t>External, commercial training</a:t>
            </a:r>
            <a:r>
              <a:rPr lang="en-US" b="0" i="0" dirty="0">
                <a:solidFill>
                  <a:srgbClr val="333F48"/>
                </a:solidFill>
                <a:effectLst/>
                <a:latin typeface="Gilroy"/>
              </a:rPr>
              <a:t> – training people who pay to attend a course</a:t>
            </a:r>
          </a:p>
          <a:p>
            <a:pPr algn="l"/>
            <a:r>
              <a:rPr lang="en-US" b="0" i="0" dirty="0">
                <a:solidFill>
                  <a:srgbClr val="333F48"/>
                </a:solidFill>
                <a:effectLst/>
                <a:latin typeface="Gilroy"/>
              </a:rPr>
              <a:t>The key practical differences between these two audiences is that external, commercial training requires additional features that internal training operations may not need, such as:</a:t>
            </a:r>
          </a:p>
          <a:p>
            <a:pPr algn="l">
              <a:buFont typeface="Arial" panose="020B0604020202020204" pitchFamily="34" charset="0"/>
              <a:buChar char="•"/>
            </a:pPr>
            <a:r>
              <a:rPr lang="en-US" b="0" i="0" dirty="0">
                <a:solidFill>
                  <a:srgbClr val="333F48"/>
                </a:solidFill>
                <a:effectLst/>
                <a:latin typeface="Gilroy"/>
              </a:rPr>
              <a:t>Financial – capture payments and integrate with your accounting system</a:t>
            </a:r>
          </a:p>
          <a:p>
            <a:pPr algn="l">
              <a:buFont typeface="Arial" panose="020B0604020202020204" pitchFamily="34" charset="0"/>
              <a:buChar char="•"/>
            </a:pPr>
            <a:r>
              <a:rPr lang="en-US" b="0" i="0" dirty="0">
                <a:solidFill>
                  <a:srgbClr val="333F48"/>
                </a:solidFill>
                <a:effectLst/>
                <a:latin typeface="Gilroy"/>
              </a:rPr>
              <a:t>Website integration – an e-commerce website is usually your storefront</a:t>
            </a:r>
          </a:p>
          <a:p>
            <a:pPr algn="l">
              <a:buFont typeface="Arial" panose="020B0604020202020204" pitchFamily="34" charset="0"/>
              <a:buChar char="•"/>
            </a:pPr>
            <a:r>
              <a:rPr lang="en-US" b="0" i="0" dirty="0">
                <a:solidFill>
                  <a:srgbClr val="333F48"/>
                </a:solidFill>
                <a:effectLst/>
                <a:latin typeface="Gilroy"/>
              </a:rPr>
              <a:t>Marketing tools – social media, email marketing, discounts</a:t>
            </a:r>
          </a:p>
          <a:p>
            <a:pPr algn="l">
              <a:buFont typeface="Arial" panose="020B0604020202020204" pitchFamily="34" charset="0"/>
              <a:buChar char="•"/>
            </a:pPr>
            <a:r>
              <a:rPr lang="en-US" b="0" i="0" dirty="0">
                <a:solidFill>
                  <a:srgbClr val="333F48"/>
                </a:solidFill>
                <a:effectLst/>
                <a:latin typeface="Gilroy"/>
              </a:rPr>
              <a:t>Business analytics – understand costs, revenue, profitability and breakeven points of scheduled courses</a:t>
            </a:r>
          </a:p>
          <a:p>
            <a:pPr algn="l">
              <a:buFont typeface="Arial" panose="020B0604020202020204" pitchFamily="34" charset="0"/>
              <a:buChar char="•"/>
            </a:pPr>
            <a:r>
              <a:rPr lang="en-US" b="0" i="0" dirty="0">
                <a:solidFill>
                  <a:srgbClr val="333F48"/>
                </a:solidFill>
                <a:effectLst/>
                <a:latin typeface="Gilroy"/>
              </a:rPr>
              <a:t>CRM – for your sales team</a:t>
            </a:r>
          </a:p>
          <a:p>
            <a:pPr fontAlgn="base">
              <a:spcAft>
                <a:spcPts val="90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282462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5"/>
          <p:cNvSpPr txBox="1"/>
          <p:nvPr/>
        </p:nvSpPr>
        <p:spPr>
          <a:xfrm>
            <a:off x="41831" y="1712413"/>
            <a:ext cx="88747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400" b="1">
                <a:solidFill>
                  <a:srgbClr val="FF0000"/>
                </a:solidFill>
                <a:latin typeface="Tinos"/>
                <a:ea typeface="Tinos"/>
                <a:cs typeface="Tinos"/>
                <a:sym typeface="Tinos"/>
              </a:defRPr>
            </a:pPr>
            <a:r>
              <a:rPr dirty="0"/>
              <a:t> </a:t>
            </a:r>
            <a:endParaRPr lang="en-IN" dirty="0"/>
          </a:p>
          <a:p>
            <a:pPr algn="ctr">
              <a:defRPr sz="2400" b="1">
                <a:solidFill>
                  <a:srgbClr val="FF0000"/>
                </a:solidFill>
                <a:latin typeface="Tinos"/>
                <a:ea typeface="Tinos"/>
                <a:cs typeface="Tinos"/>
                <a:sym typeface="Tinos"/>
              </a:defRPr>
            </a:pPr>
            <a:endParaRPr dirty="0"/>
          </a:p>
        </p:txBody>
      </p:sp>
      <p:sp>
        <p:nvSpPr>
          <p:cNvPr id="95" name="TextBox 7"/>
          <p:cNvSpPr txBox="1"/>
          <p:nvPr/>
        </p:nvSpPr>
        <p:spPr>
          <a:xfrm>
            <a:off x="243412" y="4918520"/>
            <a:ext cx="3929698"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100" b="1">
                <a:solidFill>
                  <a:srgbClr val="1F4E79"/>
                </a:solidFill>
                <a:latin typeface="Times New Roman"/>
                <a:ea typeface="Times New Roman"/>
                <a:cs typeface="Times New Roman"/>
                <a:sym typeface="Times New Roman"/>
              </a:defRPr>
            </a:lvl1pPr>
          </a:lstStyle>
          <a:p>
            <a:endParaRPr dirty="0"/>
          </a:p>
        </p:txBody>
      </p:sp>
      <p:grpSp>
        <p:nvGrpSpPr>
          <p:cNvPr id="98" name="Title 1"/>
          <p:cNvGrpSpPr/>
          <p:nvPr/>
        </p:nvGrpSpPr>
        <p:grpSpPr>
          <a:xfrm>
            <a:off x="0" y="942974"/>
            <a:ext cx="9144000" cy="769439"/>
            <a:chOff x="0" y="0"/>
            <a:chExt cx="9144000" cy="769437"/>
          </a:xfrm>
        </p:grpSpPr>
        <p:sp>
          <p:nvSpPr>
            <p:cNvPr id="96" name="Rectangle"/>
            <p:cNvSpPr/>
            <p:nvPr/>
          </p:nvSpPr>
          <p:spPr>
            <a:xfrm>
              <a:off x="0" y="0"/>
              <a:ext cx="9144000" cy="682625"/>
            </a:xfrm>
            <a:prstGeom prst="rect">
              <a:avLst/>
            </a:prstGeom>
            <a:solidFill>
              <a:srgbClr val="C00000"/>
            </a:solidFill>
            <a:ln w="12700" cap="flat">
              <a:noFill/>
              <a:miter lim="400000"/>
            </a:ln>
            <a:effectLst/>
          </p:spPr>
          <p:txBody>
            <a:bodyPr wrap="square" lIns="45719" tIns="45719" rIns="45719" bIns="45719" numCol="1" anchor="t">
              <a:noAutofit/>
            </a:bodyPr>
            <a:lstStyle/>
            <a:p>
              <a:pPr algn="ctr"/>
              <a:endParaRPr/>
            </a:p>
          </p:txBody>
        </p:sp>
        <p:sp>
          <p:nvSpPr>
            <p:cNvPr id="97" name="GARBAGE MANAGEMENT"/>
            <p:cNvSpPr txBox="1"/>
            <p:nvPr/>
          </p:nvSpPr>
          <p:spPr>
            <a:xfrm>
              <a:off x="45719" y="0"/>
              <a:ext cx="9052561" cy="7694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4400" b="1">
                  <a:solidFill>
                    <a:srgbClr val="FFFFFF"/>
                  </a:solidFill>
                  <a:latin typeface="Times New Roman"/>
                  <a:ea typeface="Times New Roman"/>
                  <a:cs typeface="Times New Roman"/>
                  <a:sym typeface="Times New Roman"/>
                </a:defRPr>
              </a:lvl1pPr>
            </a:lstStyle>
            <a:p>
              <a:endParaRPr dirty="0"/>
            </a:p>
          </p:txBody>
        </p:sp>
      </p:grpSp>
      <p:sp>
        <p:nvSpPr>
          <p:cNvPr id="100" name="Date Placeholder 12"/>
          <p:cNvSpPr txBox="1"/>
          <p:nvPr/>
        </p:nvSpPr>
        <p:spPr>
          <a:xfrm>
            <a:off x="674369" y="5333678"/>
            <a:ext cx="196596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900">
                <a:solidFill>
                  <a:srgbClr val="888888"/>
                </a:solidFill>
              </a:defRPr>
            </a:lvl1pPr>
          </a:lstStyle>
          <a:p>
            <a:endParaRPr dirty="0"/>
          </a:p>
        </p:txBody>
      </p:sp>
      <p:sp>
        <p:nvSpPr>
          <p:cNvPr id="101" name="Slide Number Placeholder 13"/>
          <p:cNvSpPr txBox="1">
            <a:spLocks noGrp="1"/>
          </p:cNvSpPr>
          <p:nvPr>
            <p:ph type="sldNum" sz="quarter" idx="4294967295"/>
          </p:nvPr>
        </p:nvSpPr>
        <p:spPr>
          <a:xfrm>
            <a:off x="8353278" y="5346136"/>
            <a:ext cx="162073" cy="2059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102" name="TextBox 19"/>
          <p:cNvSpPr txBox="1"/>
          <p:nvPr/>
        </p:nvSpPr>
        <p:spPr>
          <a:xfrm>
            <a:off x="103461" y="1829852"/>
            <a:ext cx="3405824"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endParaRPr sz="2100" dirty="0"/>
          </a:p>
        </p:txBody>
      </p:sp>
      <p:sp>
        <p:nvSpPr>
          <p:cNvPr id="103" name="TextBox 19"/>
          <p:cNvSpPr txBox="1"/>
          <p:nvPr/>
        </p:nvSpPr>
        <p:spPr>
          <a:xfrm>
            <a:off x="6001802" y="1712413"/>
            <a:ext cx="373284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endParaRPr lang="en-IN" dirty="0"/>
          </a:p>
          <a:p>
            <a:pPr>
              <a:defRPr b="1">
                <a:solidFill>
                  <a:srgbClr val="1F4E79"/>
                </a:solidFill>
                <a:latin typeface="Times New Roman"/>
                <a:ea typeface="Times New Roman"/>
                <a:cs typeface="Times New Roman"/>
                <a:sym typeface="Times New Roman"/>
              </a:defRPr>
            </a:pPr>
            <a:r>
              <a:rPr lang="en-IN" sz="2100" dirty="0"/>
              <a:t> </a:t>
            </a:r>
            <a:endParaRPr dirty="0"/>
          </a:p>
          <a:p>
            <a:pPr>
              <a:defRPr b="1">
                <a:solidFill>
                  <a:srgbClr val="1F4E79"/>
                </a:solidFill>
                <a:latin typeface="Times New Roman"/>
                <a:ea typeface="Times New Roman"/>
                <a:cs typeface="Times New Roman"/>
                <a:sym typeface="Times New Roman"/>
              </a:defRPr>
            </a:pPr>
            <a:endParaRPr sz="2100" dirty="0"/>
          </a:p>
        </p:txBody>
      </p:sp>
      <p:pic>
        <p:nvPicPr>
          <p:cNvPr id="104" name="Picture 2" descr="Picture 2"/>
          <p:cNvPicPr>
            <a:picLocks noChangeAspect="1"/>
          </p:cNvPicPr>
          <p:nvPr/>
        </p:nvPicPr>
        <p:blipFill>
          <a:blip r:embed="rId2"/>
          <a:stretch>
            <a:fillRect/>
          </a:stretch>
        </p:blipFill>
        <p:spPr>
          <a:xfrm>
            <a:off x="0" y="30162"/>
            <a:ext cx="1366838" cy="890589"/>
          </a:xfrm>
          <a:prstGeom prst="rect">
            <a:avLst/>
          </a:prstGeom>
          <a:ln w="12700">
            <a:miter lim="400000"/>
          </a:ln>
        </p:spPr>
      </p:pic>
      <p:sp>
        <p:nvSpPr>
          <p:cNvPr id="2" name="TextBox 1">
            <a:extLst>
              <a:ext uri="{FF2B5EF4-FFF2-40B4-BE49-F238E27FC236}">
                <a16:creationId xmlns:a16="http://schemas.microsoft.com/office/drawing/2014/main" id="{A3A6AAA2-DF8B-1C79-D3A5-962967F7BA81}"/>
              </a:ext>
            </a:extLst>
          </p:cNvPr>
          <p:cNvSpPr txBox="1"/>
          <p:nvPr/>
        </p:nvSpPr>
        <p:spPr>
          <a:xfrm>
            <a:off x="103459" y="1747407"/>
            <a:ext cx="10237126" cy="15661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07000"/>
              </a:lnSpc>
              <a:spcAft>
                <a:spcPts val="800"/>
              </a:spcAf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r>
              <a:rPr lang="en-US" sz="1800" dirty="0">
                <a:effectLst/>
                <a:latin typeface="Cambria" panose="02040503050406030204" pitchFamily="18" charset="0"/>
                <a:ea typeface="SimSun" panose="02010600030101010101" pitchFamily="2" charset="-122"/>
                <a:cs typeface="Cambria" panose="02040503050406030204" pitchFamily="18" charset="0"/>
              </a:rPr>
              <a:t> </a:t>
            </a: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sp>
        <p:nvSpPr>
          <p:cNvPr id="15" name="TextBox 14">
            <a:extLst>
              <a:ext uri="{FF2B5EF4-FFF2-40B4-BE49-F238E27FC236}">
                <a16:creationId xmlns:a16="http://schemas.microsoft.com/office/drawing/2014/main" id="{CF983F90-7981-3BA0-DDFC-24E1772B3F79}"/>
              </a:ext>
            </a:extLst>
          </p:cNvPr>
          <p:cNvSpPr txBox="1"/>
          <p:nvPr/>
        </p:nvSpPr>
        <p:spPr>
          <a:xfrm>
            <a:off x="-1006535" y="1608642"/>
            <a:ext cx="8874761" cy="7925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fontAlgn="base">
              <a:spcAft>
                <a:spcPts val="900"/>
              </a:spcAft>
            </a:pPr>
            <a:endParaRPr lang="en-IN" sz="1800" dirty="0">
              <a:effectLst/>
              <a:latin typeface="Times New Roman" panose="02020603050405020304" pitchFamily="18" charset="0"/>
              <a:ea typeface="Times New Roman" panose="02020603050405020304" pitchFamily="18" charset="0"/>
            </a:endParaRPr>
          </a:p>
          <a:p>
            <a:pPr fontAlgn="base">
              <a:spcAft>
                <a:spcPts val="900"/>
              </a:spcAft>
            </a:pPr>
            <a:endParaRPr lang="en-IN" sz="2000" b="1" dirty="0">
              <a:effectLst/>
              <a:latin typeface="Times New Roman" panose="02020603050405020304" pitchFamily="18" charset="0"/>
              <a:ea typeface="Times New Roman" panose="02020603050405020304" pitchFamily="18" charset="0"/>
            </a:endParaRPr>
          </a:p>
        </p:txBody>
      </p:sp>
      <p:sp>
        <p:nvSpPr>
          <p:cNvPr id="18" name="TextBox 17">
            <a:extLst>
              <a:ext uri="{FF2B5EF4-FFF2-40B4-BE49-F238E27FC236}">
                <a16:creationId xmlns:a16="http://schemas.microsoft.com/office/drawing/2014/main" id="{B8D0D1D6-F0CF-FBDA-BE3F-1291C5884B00}"/>
              </a:ext>
            </a:extLst>
          </p:cNvPr>
          <p:cNvSpPr txBox="1"/>
          <p:nvPr/>
        </p:nvSpPr>
        <p:spPr>
          <a:xfrm>
            <a:off x="41831" y="1886579"/>
            <a:ext cx="9052561" cy="35625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b="1" i="0" dirty="0">
                <a:solidFill>
                  <a:srgbClr val="333F48"/>
                </a:solidFill>
                <a:effectLst/>
                <a:latin typeface="Gilroy"/>
              </a:rPr>
              <a:t>Checklist: Are you ready for a training management system?</a:t>
            </a:r>
          </a:p>
          <a:p>
            <a:pPr algn="l">
              <a:buFont typeface="Arial" panose="020B0604020202020204" pitchFamily="34" charset="0"/>
              <a:buChar char="•"/>
            </a:pPr>
            <a:r>
              <a:rPr lang="en-US" b="0" i="0" dirty="0">
                <a:solidFill>
                  <a:srgbClr val="333F48"/>
                </a:solidFill>
                <a:effectLst/>
                <a:latin typeface="Gilroy"/>
              </a:rPr>
              <a:t>Are you sending out emails, generating invoices, updating your website, or reporting on your training operation manually?</a:t>
            </a:r>
          </a:p>
          <a:p>
            <a:pPr algn="l">
              <a:buFont typeface="Arial" panose="020B0604020202020204" pitchFamily="34" charset="0"/>
              <a:buChar char="•"/>
            </a:pPr>
            <a:r>
              <a:rPr lang="en-US" b="0" i="0" dirty="0">
                <a:solidFill>
                  <a:srgbClr val="333F48"/>
                </a:solidFill>
                <a:effectLst/>
                <a:latin typeface="Gilroy"/>
              </a:rPr>
              <a:t>Have you got the same information sitting in multiple systems?</a:t>
            </a:r>
          </a:p>
          <a:p>
            <a:pPr algn="l">
              <a:buFont typeface="Arial" panose="020B0604020202020204" pitchFamily="34" charset="0"/>
              <a:buChar char="•"/>
            </a:pPr>
            <a:r>
              <a:rPr lang="en-US" b="0" i="0" dirty="0">
                <a:solidFill>
                  <a:srgbClr val="333F48"/>
                </a:solidFill>
                <a:effectLst/>
                <a:latin typeface="Gilroy"/>
              </a:rPr>
              <a:t>Do you use spreadsheets to record registrations, track attendance or tasks?</a:t>
            </a:r>
          </a:p>
          <a:p>
            <a:pPr algn="l">
              <a:buFont typeface="Arial" panose="020B0604020202020204" pitchFamily="34" charset="0"/>
              <a:buChar char="•"/>
            </a:pPr>
            <a:r>
              <a:rPr lang="en-US" b="0" i="0" dirty="0">
                <a:solidFill>
                  <a:srgbClr val="333F48"/>
                </a:solidFill>
                <a:effectLst/>
                <a:latin typeface="Gilroy"/>
              </a:rPr>
              <a:t>When you change the time of an event, does your website automatically reflect that?</a:t>
            </a:r>
          </a:p>
          <a:p>
            <a:pPr algn="l">
              <a:buFont typeface="Arial" panose="020B0604020202020204" pitchFamily="34" charset="0"/>
              <a:buChar char="•"/>
            </a:pPr>
            <a:r>
              <a:rPr lang="en-US" b="0" i="0" dirty="0">
                <a:solidFill>
                  <a:srgbClr val="333F48"/>
                </a:solidFill>
                <a:effectLst/>
                <a:latin typeface="Gilroy"/>
              </a:rPr>
              <a:t>Are you making avoidable, human-errors due to the amount of calculations or manual processes you need to do?</a:t>
            </a:r>
          </a:p>
          <a:p>
            <a:pPr algn="l">
              <a:buFont typeface="Arial" panose="020B0604020202020204" pitchFamily="34" charset="0"/>
              <a:buChar char="•"/>
            </a:pPr>
            <a:r>
              <a:rPr lang="en-US" b="0" i="0" dirty="0">
                <a:solidFill>
                  <a:srgbClr val="333F48"/>
                </a:solidFill>
                <a:effectLst/>
                <a:latin typeface="Gilroy"/>
              </a:rPr>
              <a:t>Do all your systems talk to each other, or do you find yourself having to manually ensure they contain the same information?</a:t>
            </a:r>
          </a:p>
          <a:p>
            <a:pPr fontAlgn="base">
              <a:spcAft>
                <a:spcPts val="900"/>
              </a:spcAft>
            </a:pPr>
            <a:endParaRPr lang="en-IN" sz="1800" dirty="0">
              <a:effectLst/>
              <a:latin typeface="Times New Roman" panose="02020603050405020304" pitchFamily="18" charset="0"/>
              <a:ea typeface="Times New Roman" panose="02020603050405020304" pitchFamily="18" charset="0"/>
            </a:endParaRPr>
          </a:p>
          <a:p>
            <a:pPr fontAlgn="base">
              <a:spcAft>
                <a:spcPts val="900"/>
              </a:spcAft>
            </a:pPr>
            <a:endParaRPr lang="en-IN"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6942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5"/>
          <p:cNvSpPr txBox="1"/>
          <p:nvPr/>
        </p:nvSpPr>
        <p:spPr>
          <a:xfrm>
            <a:off x="41831" y="1712413"/>
            <a:ext cx="88747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400" b="1">
                <a:solidFill>
                  <a:srgbClr val="FF0000"/>
                </a:solidFill>
                <a:latin typeface="Tinos"/>
                <a:ea typeface="Tinos"/>
                <a:cs typeface="Tinos"/>
                <a:sym typeface="Tinos"/>
              </a:defRPr>
            </a:pPr>
            <a:r>
              <a:rPr dirty="0"/>
              <a:t> </a:t>
            </a:r>
            <a:endParaRPr lang="en-IN" dirty="0"/>
          </a:p>
          <a:p>
            <a:pPr algn="ctr">
              <a:defRPr sz="2400" b="1">
                <a:solidFill>
                  <a:srgbClr val="FF0000"/>
                </a:solidFill>
                <a:latin typeface="Tinos"/>
                <a:ea typeface="Tinos"/>
                <a:cs typeface="Tinos"/>
                <a:sym typeface="Tinos"/>
              </a:defRPr>
            </a:pPr>
            <a:endParaRPr dirty="0"/>
          </a:p>
        </p:txBody>
      </p:sp>
      <p:sp>
        <p:nvSpPr>
          <p:cNvPr id="95" name="TextBox 7"/>
          <p:cNvSpPr txBox="1"/>
          <p:nvPr/>
        </p:nvSpPr>
        <p:spPr>
          <a:xfrm>
            <a:off x="243412" y="4918520"/>
            <a:ext cx="3929698"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100" b="1">
                <a:solidFill>
                  <a:srgbClr val="1F4E79"/>
                </a:solidFill>
                <a:latin typeface="Times New Roman"/>
                <a:ea typeface="Times New Roman"/>
                <a:cs typeface="Times New Roman"/>
                <a:sym typeface="Times New Roman"/>
              </a:defRPr>
            </a:lvl1pPr>
          </a:lstStyle>
          <a:p>
            <a:endParaRPr dirty="0"/>
          </a:p>
        </p:txBody>
      </p:sp>
      <p:grpSp>
        <p:nvGrpSpPr>
          <p:cNvPr id="98" name="Title 1"/>
          <p:cNvGrpSpPr/>
          <p:nvPr/>
        </p:nvGrpSpPr>
        <p:grpSpPr>
          <a:xfrm>
            <a:off x="0" y="942974"/>
            <a:ext cx="9144000" cy="769439"/>
            <a:chOff x="0" y="0"/>
            <a:chExt cx="9144000" cy="769437"/>
          </a:xfrm>
        </p:grpSpPr>
        <p:sp>
          <p:nvSpPr>
            <p:cNvPr id="96" name="Rectangle"/>
            <p:cNvSpPr/>
            <p:nvPr/>
          </p:nvSpPr>
          <p:spPr>
            <a:xfrm>
              <a:off x="0" y="0"/>
              <a:ext cx="9144000" cy="682625"/>
            </a:xfrm>
            <a:prstGeom prst="rect">
              <a:avLst/>
            </a:prstGeom>
            <a:solidFill>
              <a:srgbClr val="C00000"/>
            </a:solidFill>
            <a:ln w="12700" cap="flat">
              <a:noFill/>
              <a:miter lim="400000"/>
            </a:ln>
            <a:effectLst/>
          </p:spPr>
          <p:txBody>
            <a:bodyPr wrap="square" lIns="45719" tIns="45719" rIns="45719" bIns="45719" numCol="1" anchor="t">
              <a:noAutofit/>
            </a:bodyPr>
            <a:lstStyle/>
            <a:p>
              <a:pPr algn="ctr"/>
              <a:endParaRPr/>
            </a:p>
          </p:txBody>
        </p:sp>
        <p:sp>
          <p:nvSpPr>
            <p:cNvPr id="97" name="GARBAGE MANAGEMENT"/>
            <p:cNvSpPr txBox="1"/>
            <p:nvPr/>
          </p:nvSpPr>
          <p:spPr>
            <a:xfrm>
              <a:off x="45719" y="0"/>
              <a:ext cx="9052561" cy="7694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400" b="1">
                  <a:solidFill>
                    <a:srgbClr val="FFFFFF"/>
                  </a:solidFill>
                  <a:latin typeface="Times New Roman"/>
                  <a:ea typeface="Times New Roman"/>
                  <a:cs typeface="Times New Roman"/>
                  <a:sym typeface="Times New Roman"/>
                </a:defRPr>
              </a:lvl1pPr>
            </a:lstStyle>
            <a:p>
              <a:endParaRPr dirty="0"/>
            </a:p>
          </p:txBody>
        </p:sp>
      </p:grpSp>
      <p:sp>
        <p:nvSpPr>
          <p:cNvPr id="100" name="Date Placeholder 12"/>
          <p:cNvSpPr txBox="1"/>
          <p:nvPr/>
        </p:nvSpPr>
        <p:spPr>
          <a:xfrm>
            <a:off x="674369" y="5333678"/>
            <a:ext cx="196596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900">
                <a:solidFill>
                  <a:srgbClr val="888888"/>
                </a:solidFill>
              </a:defRPr>
            </a:lvl1pPr>
          </a:lstStyle>
          <a:p>
            <a:endParaRPr dirty="0"/>
          </a:p>
        </p:txBody>
      </p:sp>
      <p:sp>
        <p:nvSpPr>
          <p:cNvPr id="101" name="Slide Number Placeholder 13"/>
          <p:cNvSpPr txBox="1">
            <a:spLocks noGrp="1"/>
          </p:cNvSpPr>
          <p:nvPr>
            <p:ph type="sldNum" sz="quarter" idx="4294967295"/>
          </p:nvPr>
        </p:nvSpPr>
        <p:spPr>
          <a:xfrm>
            <a:off x="8353278" y="5346136"/>
            <a:ext cx="162073" cy="2059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102" name="TextBox 19"/>
          <p:cNvSpPr txBox="1"/>
          <p:nvPr/>
        </p:nvSpPr>
        <p:spPr>
          <a:xfrm>
            <a:off x="103461" y="1829852"/>
            <a:ext cx="3405824"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Times New Roman"/>
                <a:ea typeface="Times New Roman"/>
                <a:cs typeface="Times New Roman"/>
                <a:sym typeface="Times New Roman"/>
              </a:defRPr>
            </a:pPr>
            <a:endParaRPr sz="2100" dirty="0"/>
          </a:p>
        </p:txBody>
      </p:sp>
      <p:sp>
        <p:nvSpPr>
          <p:cNvPr id="103" name="TextBox 19"/>
          <p:cNvSpPr txBox="1"/>
          <p:nvPr/>
        </p:nvSpPr>
        <p:spPr>
          <a:xfrm>
            <a:off x="6001802" y="1712413"/>
            <a:ext cx="373284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Times New Roman"/>
                <a:ea typeface="Times New Roman"/>
                <a:cs typeface="Times New Roman"/>
                <a:sym typeface="Times New Roman"/>
              </a:defRPr>
            </a:pPr>
            <a:endParaRPr lang="en-IN" dirty="0"/>
          </a:p>
          <a:p>
            <a:pPr>
              <a:defRPr b="1">
                <a:solidFill>
                  <a:srgbClr val="1F4E79"/>
                </a:solidFill>
                <a:latin typeface="Times New Roman"/>
                <a:ea typeface="Times New Roman"/>
                <a:cs typeface="Times New Roman"/>
                <a:sym typeface="Times New Roman"/>
              </a:defRPr>
            </a:pPr>
            <a:r>
              <a:rPr lang="en-IN" sz="2100" dirty="0"/>
              <a:t> </a:t>
            </a:r>
            <a:endParaRPr dirty="0"/>
          </a:p>
          <a:p>
            <a:pPr>
              <a:defRPr b="1">
                <a:solidFill>
                  <a:srgbClr val="1F4E79"/>
                </a:solidFill>
                <a:latin typeface="Times New Roman"/>
                <a:ea typeface="Times New Roman"/>
                <a:cs typeface="Times New Roman"/>
                <a:sym typeface="Times New Roman"/>
              </a:defRPr>
            </a:pPr>
            <a:endParaRPr sz="2100" dirty="0"/>
          </a:p>
        </p:txBody>
      </p:sp>
      <p:pic>
        <p:nvPicPr>
          <p:cNvPr id="104" name="Picture 2" descr="Picture 2"/>
          <p:cNvPicPr>
            <a:picLocks noChangeAspect="1"/>
          </p:cNvPicPr>
          <p:nvPr/>
        </p:nvPicPr>
        <p:blipFill>
          <a:blip r:embed="rId2"/>
          <a:stretch>
            <a:fillRect/>
          </a:stretch>
        </p:blipFill>
        <p:spPr>
          <a:xfrm>
            <a:off x="0" y="30162"/>
            <a:ext cx="1366838" cy="890589"/>
          </a:xfrm>
          <a:prstGeom prst="rect">
            <a:avLst/>
          </a:prstGeom>
          <a:ln w="12700">
            <a:miter lim="400000"/>
          </a:ln>
        </p:spPr>
      </p:pic>
      <p:sp>
        <p:nvSpPr>
          <p:cNvPr id="2" name="TextBox 1">
            <a:extLst>
              <a:ext uri="{FF2B5EF4-FFF2-40B4-BE49-F238E27FC236}">
                <a16:creationId xmlns:a16="http://schemas.microsoft.com/office/drawing/2014/main" id="{A3A6AAA2-DF8B-1C79-D3A5-962967F7BA81}"/>
              </a:ext>
            </a:extLst>
          </p:cNvPr>
          <p:cNvSpPr txBox="1"/>
          <p:nvPr/>
        </p:nvSpPr>
        <p:spPr>
          <a:xfrm>
            <a:off x="103459" y="1747407"/>
            <a:ext cx="10237126" cy="15661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07000"/>
              </a:lnSpc>
              <a:spcAft>
                <a:spcPts val="800"/>
              </a:spcAf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r>
              <a:rPr lang="en-US" sz="1800" dirty="0">
                <a:effectLst/>
                <a:latin typeface="Cambria" panose="02040503050406030204" pitchFamily="18" charset="0"/>
                <a:ea typeface="SimSun" panose="02010600030101010101" pitchFamily="2" charset="-122"/>
                <a:cs typeface="Cambria" panose="02040503050406030204" pitchFamily="18" charset="0"/>
              </a:rPr>
              <a:t> </a:t>
            </a: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sp>
        <p:nvSpPr>
          <p:cNvPr id="15" name="TextBox 14">
            <a:extLst>
              <a:ext uri="{FF2B5EF4-FFF2-40B4-BE49-F238E27FC236}">
                <a16:creationId xmlns:a16="http://schemas.microsoft.com/office/drawing/2014/main" id="{CF983F90-7981-3BA0-DDFC-24E1772B3F79}"/>
              </a:ext>
            </a:extLst>
          </p:cNvPr>
          <p:cNvSpPr txBox="1"/>
          <p:nvPr/>
        </p:nvSpPr>
        <p:spPr>
          <a:xfrm>
            <a:off x="-1006535" y="1608642"/>
            <a:ext cx="8874761" cy="7925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fontAlgn="base">
              <a:spcAft>
                <a:spcPts val="900"/>
              </a:spcAft>
            </a:pPr>
            <a:endParaRPr lang="en-IN" sz="1800" dirty="0">
              <a:effectLst/>
              <a:latin typeface="Times New Roman" panose="02020603050405020304" pitchFamily="18" charset="0"/>
              <a:ea typeface="Times New Roman" panose="02020603050405020304" pitchFamily="18" charset="0"/>
            </a:endParaRPr>
          </a:p>
          <a:p>
            <a:pPr fontAlgn="base">
              <a:spcAft>
                <a:spcPts val="900"/>
              </a:spcAft>
            </a:pPr>
            <a:endParaRPr lang="en-IN" sz="20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7E8C5B52-9327-8B0A-27DE-A73D176F45F9}"/>
              </a:ext>
            </a:extLst>
          </p:cNvPr>
          <p:cNvSpPr txBox="1"/>
          <p:nvPr/>
        </p:nvSpPr>
        <p:spPr>
          <a:xfrm>
            <a:off x="487180" y="2660754"/>
            <a:ext cx="8124669" cy="14465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800" b="1" i="0" u="none" strike="noStrike" cap="none" spc="0" normalizeH="0" baseline="0" dirty="0">
                <a:ln>
                  <a:noFill/>
                </a:ln>
                <a:solidFill>
                  <a:srgbClr val="000000"/>
                </a:solidFill>
                <a:effectLst/>
                <a:uFillTx/>
                <a:latin typeface="+mn-lt"/>
                <a:ea typeface="+mn-ea"/>
                <a:cs typeface="+mn-cs"/>
                <a:sym typeface="Calibri"/>
              </a:rPr>
              <a:t>THANK YOU</a:t>
            </a:r>
            <a:endParaRPr kumimoji="0" lang="en-IN" sz="8800" b="1"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0137770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5"/>
          <p:cNvSpPr txBox="1"/>
          <p:nvPr/>
        </p:nvSpPr>
        <p:spPr>
          <a:xfrm>
            <a:off x="41831" y="1712413"/>
            <a:ext cx="88747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400" b="1">
                <a:solidFill>
                  <a:srgbClr val="FF0000"/>
                </a:solidFill>
                <a:latin typeface="Tinos"/>
                <a:ea typeface="Tinos"/>
                <a:cs typeface="Tinos"/>
                <a:sym typeface="Tinos"/>
              </a:defRPr>
            </a:pPr>
            <a:r>
              <a:rPr dirty="0"/>
              <a:t> </a:t>
            </a:r>
            <a:endParaRPr lang="en-IN" dirty="0"/>
          </a:p>
          <a:p>
            <a:pPr algn="ctr">
              <a:defRPr sz="2400" b="1">
                <a:solidFill>
                  <a:srgbClr val="FF0000"/>
                </a:solidFill>
                <a:latin typeface="Tinos"/>
                <a:ea typeface="Tinos"/>
                <a:cs typeface="Tinos"/>
                <a:sym typeface="Tinos"/>
              </a:defRPr>
            </a:pPr>
            <a:endParaRPr dirty="0"/>
          </a:p>
        </p:txBody>
      </p:sp>
      <p:sp>
        <p:nvSpPr>
          <p:cNvPr id="95" name="TextBox 7"/>
          <p:cNvSpPr txBox="1"/>
          <p:nvPr/>
        </p:nvSpPr>
        <p:spPr>
          <a:xfrm>
            <a:off x="243412" y="4918520"/>
            <a:ext cx="3929698"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100" b="1">
                <a:solidFill>
                  <a:srgbClr val="1F4E79"/>
                </a:solidFill>
                <a:latin typeface="Times New Roman"/>
                <a:ea typeface="Times New Roman"/>
                <a:cs typeface="Times New Roman"/>
                <a:sym typeface="Times New Roman"/>
              </a:defRPr>
            </a:lvl1pPr>
          </a:lstStyle>
          <a:p>
            <a:endParaRPr dirty="0"/>
          </a:p>
        </p:txBody>
      </p:sp>
      <p:grpSp>
        <p:nvGrpSpPr>
          <p:cNvPr id="98" name="Title 1"/>
          <p:cNvGrpSpPr/>
          <p:nvPr/>
        </p:nvGrpSpPr>
        <p:grpSpPr>
          <a:xfrm>
            <a:off x="0" y="942974"/>
            <a:ext cx="9144000" cy="769439"/>
            <a:chOff x="0" y="0"/>
            <a:chExt cx="9144000" cy="769437"/>
          </a:xfrm>
        </p:grpSpPr>
        <p:sp>
          <p:nvSpPr>
            <p:cNvPr id="96" name="Rectangle"/>
            <p:cNvSpPr/>
            <p:nvPr/>
          </p:nvSpPr>
          <p:spPr>
            <a:xfrm>
              <a:off x="0" y="0"/>
              <a:ext cx="9144000" cy="682625"/>
            </a:xfrm>
            <a:prstGeom prst="rect">
              <a:avLst/>
            </a:prstGeom>
            <a:solidFill>
              <a:srgbClr val="C00000"/>
            </a:solidFill>
            <a:ln w="12700" cap="flat">
              <a:noFill/>
              <a:miter lim="400000"/>
            </a:ln>
            <a:effectLst/>
          </p:spPr>
          <p:txBody>
            <a:bodyPr wrap="square" lIns="45719" tIns="45719" rIns="45719" bIns="45719" numCol="1" anchor="t">
              <a:noAutofit/>
            </a:bodyPr>
            <a:lstStyle/>
            <a:p>
              <a:pPr algn="ctr"/>
              <a:endParaRPr/>
            </a:p>
          </p:txBody>
        </p:sp>
        <p:sp>
          <p:nvSpPr>
            <p:cNvPr id="97" name="GARBAGE MANAGEMENT"/>
            <p:cNvSpPr txBox="1"/>
            <p:nvPr/>
          </p:nvSpPr>
          <p:spPr>
            <a:xfrm>
              <a:off x="45719" y="0"/>
              <a:ext cx="9052561" cy="7694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400" b="1">
                  <a:solidFill>
                    <a:srgbClr val="FFFFFF"/>
                  </a:solidFill>
                  <a:latin typeface="Times New Roman"/>
                  <a:ea typeface="Times New Roman"/>
                  <a:cs typeface="Times New Roman"/>
                  <a:sym typeface="Times New Roman"/>
                </a:defRPr>
              </a:lvl1pPr>
            </a:lstStyle>
            <a:p>
              <a:endParaRPr dirty="0"/>
            </a:p>
          </p:txBody>
        </p:sp>
      </p:grpSp>
      <p:sp>
        <p:nvSpPr>
          <p:cNvPr id="100" name="Date Placeholder 12"/>
          <p:cNvSpPr txBox="1"/>
          <p:nvPr/>
        </p:nvSpPr>
        <p:spPr>
          <a:xfrm>
            <a:off x="674369" y="5333678"/>
            <a:ext cx="196596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900">
                <a:solidFill>
                  <a:srgbClr val="888888"/>
                </a:solidFill>
              </a:defRPr>
            </a:lvl1pPr>
          </a:lstStyle>
          <a:p>
            <a:endParaRPr dirty="0"/>
          </a:p>
        </p:txBody>
      </p:sp>
      <p:sp>
        <p:nvSpPr>
          <p:cNvPr id="101" name="Slide Number Placeholder 13"/>
          <p:cNvSpPr txBox="1">
            <a:spLocks noGrp="1"/>
          </p:cNvSpPr>
          <p:nvPr>
            <p:ph type="sldNum" sz="quarter" idx="4294967295"/>
          </p:nvPr>
        </p:nvSpPr>
        <p:spPr>
          <a:xfrm>
            <a:off x="8353278" y="5346136"/>
            <a:ext cx="162073" cy="2059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102" name="TextBox 19"/>
          <p:cNvSpPr txBox="1"/>
          <p:nvPr/>
        </p:nvSpPr>
        <p:spPr>
          <a:xfrm>
            <a:off x="41830" y="1712413"/>
            <a:ext cx="8966997" cy="3972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b="1">
                <a:latin typeface="Times New Roman"/>
                <a:ea typeface="Times New Roman"/>
                <a:cs typeface="Times New Roman"/>
                <a:sym typeface="Times New Roman"/>
              </a:defRPr>
            </a:pPr>
            <a:endParaRPr sz="2100" dirty="0"/>
          </a:p>
        </p:txBody>
      </p:sp>
      <p:sp>
        <p:nvSpPr>
          <p:cNvPr id="103" name="TextBox 19"/>
          <p:cNvSpPr txBox="1"/>
          <p:nvPr/>
        </p:nvSpPr>
        <p:spPr>
          <a:xfrm>
            <a:off x="6001802" y="1712413"/>
            <a:ext cx="373284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Times New Roman"/>
                <a:ea typeface="Times New Roman"/>
                <a:cs typeface="Times New Roman"/>
                <a:sym typeface="Times New Roman"/>
              </a:defRPr>
            </a:pPr>
            <a:endParaRPr lang="en-IN" dirty="0"/>
          </a:p>
          <a:p>
            <a:pPr>
              <a:defRPr b="1">
                <a:solidFill>
                  <a:srgbClr val="1F4E79"/>
                </a:solidFill>
                <a:latin typeface="Times New Roman"/>
                <a:ea typeface="Times New Roman"/>
                <a:cs typeface="Times New Roman"/>
                <a:sym typeface="Times New Roman"/>
              </a:defRPr>
            </a:pPr>
            <a:r>
              <a:rPr lang="en-IN" sz="2100" dirty="0"/>
              <a:t> </a:t>
            </a:r>
            <a:endParaRPr dirty="0"/>
          </a:p>
          <a:p>
            <a:pPr>
              <a:defRPr b="1">
                <a:solidFill>
                  <a:srgbClr val="1F4E79"/>
                </a:solidFill>
                <a:latin typeface="Times New Roman"/>
                <a:ea typeface="Times New Roman"/>
                <a:cs typeface="Times New Roman"/>
                <a:sym typeface="Times New Roman"/>
              </a:defRPr>
            </a:pPr>
            <a:endParaRPr sz="2100" dirty="0"/>
          </a:p>
        </p:txBody>
      </p:sp>
      <p:pic>
        <p:nvPicPr>
          <p:cNvPr id="104" name="Picture 2" descr="Picture 2"/>
          <p:cNvPicPr>
            <a:picLocks noChangeAspect="1"/>
          </p:cNvPicPr>
          <p:nvPr/>
        </p:nvPicPr>
        <p:blipFill>
          <a:blip r:embed="rId2"/>
          <a:stretch>
            <a:fillRect/>
          </a:stretch>
        </p:blipFill>
        <p:spPr>
          <a:xfrm>
            <a:off x="0" y="30162"/>
            <a:ext cx="1366838" cy="890589"/>
          </a:xfrm>
          <a:prstGeom prst="rect">
            <a:avLst/>
          </a:prstGeom>
          <a:ln w="12700">
            <a:miter lim="400000"/>
          </a:ln>
        </p:spPr>
      </p:pic>
      <p:sp>
        <p:nvSpPr>
          <p:cNvPr id="3" name="TextBox 2">
            <a:extLst>
              <a:ext uri="{FF2B5EF4-FFF2-40B4-BE49-F238E27FC236}">
                <a16:creationId xmlns:a16="http://schemas.microsoft.com/office/drawing/2014/main" id="{42BF9976-DD2E-2A47-3FC0-CBEA727F74CA}"/>
              </a:ext>
            </a:extLst>
          </p:cNvPr>
          <p:cNvSpPr txBox="1"/>
          <p:nvPr/>
        </p:nvSpPr>
        <p:spPr>
          <a:xfrm>
            <a:off x="41830" y="1773141"/>
            <a:ext cx="8966997" cy="3158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07000"/>
              </a:lnSpc>
              <a:spcAft>
                <a:spcPts val="800"/>
              </a:spcAft>
              <a:tabLst>
                <a:tab pos="920750" algn="l"/>
              </a:tabLst>
            </a:pPr>
            <a:r>
              <a:rPr lang="en-IN" sz="6000" b="1" dirty="0">
                <a:effectLst/>
                <a:latin typeface="Calibri" panose="020F0502020204030204" pitchFamily="34" charset="0"/>
                <a:ea typeface="SimSun" panose="02010600030101010101" pitchFamily="2" charset="-122"/>
                <a:cs typeface="Mangal" panose="02040503050203030202" pitchFamily="18" charset="0"/>
              </a:rPr>
              <a:t>CASE STUDY FOR IT TRAINING CENTRE MANAGEMENT SYSTEM</a:t>
            </a:r>
          </a:p>
        </p:txBody>
      </p:sp>
    </p:spTree>
    <p:extLst>
      <p:ext uri="{BB962C8B-B14F-4D97-AF65-F5344CB8AC3E}">
        <p14:creationId xmlns:p14="http://schemas.microsoft.com/office/powerpoint/2010/main" val="2594777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5"/>
          <p:cNvSpPr txBox="1"/>
          <p:nvPr/>
        </p:nvSpPr>
        <p:spPr>
          <a:xfrm>
            <a:off x="41831" y="1712413"/>
            <a:ext cx="88747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400" b="1">
                <a:solidFill>
                  <a:srgbClr val="FF0000"/>
                </a:solidFill>
                <a:latin typeface="Tinos"/>
                <a:ea typeface="Tinos"/>
                <a:cs typeface="Tinos"/>
                <a:sym typeface="Tinos"/>
              </a:defRPr>
            </a:pPr>
            <a:r>
              <a:rPr dirty="0"/>
              <a:t> </a:t>
            </a:r>
            <a:endParaRPr lang="en-IN" dirty="0"/>
          </a:p>
          <a:p>
            <a:pPr algn="ctr">
              <a:defRPr sz="2400" b="1">
                <a:solidFill>
                  <a:srgbClr val="FF0000"/>
                </a:solidFill>
                <a:latin typeface="Tinos"/>
                <a:ea typeface="Tinos"/>
                <a:cs typeface="Tinos"/>
                <a:sym typeface="Tinos"/>
              </a:defRPr>
            </a:pPr>
            <a:endParaRPr dirty="0"/>
          </a:p>
        </p:txBody>
      </p:sp>
      <p:sp>
        <p:nvSpPr>
          <p:cNvPr id="95" name="TextBox 7"/>
          <p:cNvSpPr txBox="1"/>
          <p:nvPr/>
        </p:nvSpPr>
        <p:spPr>
          <a:xfrm>
            <a:off x="243412" y="4918520"/>
            <a:ext cx="3929698"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100" b="1">
                <a:solidFill>
                  <a:srgbClr val="1F4E79"/>
                </a:solidFill>
                <a:latin typeface="Times New Roman"/>
                <a:ea typeface="Times New Roman"/>
                <a:cs typeface="Times New Roman"/>
                <a:sym typeface="Times New Roman"/>
              </a:defRPr>
            </a:lvl1pPr>
          </a:lstStyle>
          <a:p>
            <a:endParaRPr dirty="0"/>
          </a:p>
        </p:txBody>
      </p:sp>
      <p:grpSp>
        <p:nvGrpSpPr>
          <p:cNvPr id="98" name="Title 1"/>
          <p:cNvGrpSpPr/>
          <p:nvPr/>
        </p:nvGrpSpPr>
        <p:grpSpPr>
          <a:xfrm>
            <a:off x="0" y="942974"/>
            <a:ext cx="9144000" cy="769439"/>
            <a:chOff x="0" y="0"/>
            <a:chExt cx="9144000" cy="769437"/>
          </a:xfrm>
        </p:grpSpPr>
        <p:sp>
          <p:nvSpPr>
            <p:cNvPr id="96" name="Rectangle"/>
            <p:cNvSpPr/>
            <p:nvPr/>
          </p:nvSpPr>
          <p:spPr>
            <a:xfrm>
              <a:off x="0" y="0"/>
              <a:ext cx="9144000" cy="682625"/>
            </a:xfrm>
            <a:prstGeom prst="rect">
              <a:avLst/>
            </a:prstGeom>
            <a:solidFill>
              <a:srgbClr val="C00000"/>
            </a:solidFill>
            <a:ln w="12700" cap="flat">
              <a:noFill/>
              <a:miter lim="400000"/>
            </a:ln>
            <a:effectLst/>
          </p:spPr>
          <p:txBody>
            <a:bodyPr wrap="square" lIns="45719" tIns="45719" rIns="45719" bIns="45719" numCol="1" anchor="t">
              <a:noAutofit/>
            </a:bodyPr>
            <a:lstStyle/>
            <a:p>
              <a:pPr algn="ctr"/>
              <a:endParaRPr/>
            </a:p>
          </p:txBody>
        </p:sp>
        <p:sp>
          <p:nvSpPr>
            <p:cNvPr id="97" name="GARBAGE MANAGEMENT"/>
            <p:cNvSpPr txBox="1"/>
            <p:nvPr/>
          </p:nvSpPr>
          <p:spPr>
            <a:xfrm>
              <a:off x="45719" y="0"/>
              <a:ext cx="9052561" cy="7694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4400" b="1">
                  <a:solidFill>
                    <a:srgbClr val="FFFFFF"/>
                  </a:solidFill>
                  <a:latin typeface="Times New Roman"/>
                  <a:ea typeface="Times New Roman"/>
                  <a:cs typeface="Times New Roman"/>
                  <a:sym typeface="Times New Roman"/>
                </a:defRPr>
              </a:lvl1pPr>
            </a:lstStyle>
            <a:p>
              <a:endParaRPr dirty="0"/>
            </a:p>
          </p:txBody>
        </p:sp>
      </p:grpSp>
      <p:sp>
        <p:nvSpPr>
          <p:cNvPr id="100" name="Date Placeholder 12"/>
          <p:cNvSpPr txBox="1"/>
          <p:nvPr/>
        </p:nvSpPr>
        <p:spPr>
          <a:xfrm>
            <a:off x="674369" y="5333678"/>
            <a:ext cx="196596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900">
                <a:solidFill>
                  <a:srgbClr val="888888"/>
                </a:solidFill>
              </a:defRPr>
            </a:lvl1pPr>
          </a:lstStyle>
          <a:p>
            <a:endParaRPr dirty="0"/>
          </a:p>
        </p:txBody>
      </p:sp>
      <p:sp>
        <p:nvSpPr>
          <p:cNvPr id="101" name="Slide Number Placeholder 13"/>
          <p:cNvSpPr txBox="1">
            <a:spLocks noGrp="1"/>
          </p:cNvSpPr>
          <p:nvPr>
            <p:ph type="sldNum" sz="quarter" idx="4294967295"/>
          </p:nvPr>
        </p:nvSpPr>
        <p:spPr>
          <a:xfrm>
            <a:off x="8353278" y="5346136"/>
            <a:ext cx="162073" cy="2059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102" name="TextBox 19"/>
          <p:cNvSpPr txBox="1"/>
          <p:nvPr/>
        </p:nvSpPr>
        <p:spPr>
          <a:xfrm>
            <a:off x="103461" y="1829852"/>
            <a:ext cx="3405824"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endParaRPr sz="2100" dirty="0"/>
          </a:p>
        </p:txBody>
      </p:sp>
      <p:sp>
        <p:nvSpPr>
          <p:cNvPr id="103" name="TextBox 19"/>
          <p:cNvSpPr txBox="1"/>
          <p:nvPr/>
        </p:nvSpPr>
        <p:spPr>
          <a:xfrm>
            <a:off x="6001802" y="1712413"/>
            <a:ext cx="373284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endParaRPr lang="en-IN" dirty="0"/>
          </a:p>
          <a:p>
            <a:pPr>
              <a:defRPr b="1">
                <a:solidFill>
                  <a:srgbClr val="1F4E79"/>
                </a:solidFill>
                <a:latin typeface="Times New Roman"/>
                <a:ea typeface="Times New Roman"/>
                <a:cs typeface="Times New Roman"/>
                <a:sym typeface="Times New Roman"/>
              </a:defRPr>
            </a:pPr>
            <a:r>
              <a:rPr lang="en-IN" sz="2100" dirty="0"/>
              <a:t> </a:t>
            </a:r>
            <a:endParaRPr dirty="0"/>
          </a:p>
          <a:p>
            <a:pPr>
              <a:defRPr b="1">
                <a:solidFill>
                  <a:srgbClr val="1F4E79"/>
                </a:solidFill>
                <a:latin typeface="Times New Roman"/>
                <a:ea typeface="Times New Roman"/>
                <a:cs typeface="Times New Roman"/>
                <a:sym typeface="Times New Roman"/>
              </a:defRPr>
            </a:pPr>
            <a:endParaRPr sz="2100" dirty="0"/>
          </a:p>
        </p:txBody>
      </p:sp>
      <p:pic>
        <p:nvPicPr>
          <p:cNvPr id="104" name="Picture 2" descr="Picture 2"/>
          <p:cNvPicPr>
            <a:picLocks noChangeAspect="1"/>
          </p:cNvPicPr>
          <p:nvPr/>
        </p:nvPicPr>
        <p:blipFill>
          <a:blip r:embed="rId2"/>
          <a:stretch>
            <a:fillRect/>
          </a:stretch>
        </p:blipFill>
        <p:spPr>
          <a:xfrm>
            <a:off x="0" y="30162"/>
            <a:ext cx="1366838" cy="890589"/>
          </a:xfrm>
          <a:prstGeom prst="rect">
            <a:avLst/>
          </a:prstGeom>
          <a:ln w="12700">
            <a:miter lim="400000"/>
          </a:ln>
        </p:spPr>
      </p:pic>
      <p:sp>
        <p:nvSpPr>
          <p:cNvPr id="2" name="TextBox 1">
            <a:extLst>
              <a:ext uri="{FF2B5EF4-FFF2-40B4-BE49-F238E27FC236}">
                <a16:creationId xmlns:a16="http://schemas.microsoft.com/office/drawing/2014/main" id="{A3A6AAA2-DF8B-1C79-D3A5-962967F7BA81}"/>
              </a:ext>
            </a:extLst>
          </p:cNvPr>
          <p:cNvSpPr txBox="1"/>
          <p:nvPr/>
        </p:nvSpPr>
        <p:spPr>
          <a:xfrm>
            <a:off x="119465" y="1712413"/>
            <a:ext cx="8797127" cy="40071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07000"/>
              </a:lnSpc>
              <a:spcAft>
                <a:spcPts val="800"/>
              </a:spcAft>
              <a:tabLst>
                <a:tab pos="920750" algn="l"/>
              </a:tabLst>
            </a:pPr>
            <a:r>
              <a:rPr lang="en-US" b="1" dirty="0">
                <a:latin typeface="Cambria" panose="02040503050406030204" pitchFamily="18" charset="0"/>
                <a:ea typeface="SimSun" panose="02010600030101010101" pitchFamily="2" charset="-122"/>
                <a:cs typeface="Mangal" panose="02040503050203030202" pitchFamily="18" charset="0"/>
              </a:rPr>
              <a:t>WHAT IS CASE STUDY ?</a:t>
            </a:r>
          </a:p>
          <a:p>
            <a:pPr>
              <a:lnSpc>
                <a:spcPct val="107000"/>
              </a:lnSpc>
              <a:spcAft>
                <a:spcPts val="800"/>
              </a:spcAft>
              <a:tabLst>
                <a:tab pos="920750" algn="l"/>
              </a:tabLst>
            </a:pPr>
            <a:endParaRPr lang="en-US" sz="1600" b="0" i="0" dirty="0">
              <a:solidFill>
                <a:srgbClr val="333333"/>
              </a:solidFill>
              <a:effectLst/>
              <a:latin typeface="Roboto" panose="02000000000000000000" pitchFamily="2" charset="0"/>
            </a:endParaRPr>
          </a:p>
          <a:p>
            <a:pPr>
              <a:lnSpc>
                <a:spcPct val="107000"/>
              </a:lnSpc>
              <a:spcAft>
                <a:spcPts val="800"/>
              </a:spcAft>
              <a:tabLst>
                <a:tab pos="920750" algn="l"/>
              </a:tabLst>
            </a:pPr>
            <a:r>
              <a:rPr lang="en-US" sz="1600" b="0" i="0" dirty="0">
                <a:solidFill>
                  <a:srgbClr val="333333"/>
                </a:solidFill>
                <a:effectLst/>
                <a:latin typeface="Roboto" panose="02000000000000000000" pitchFamily="2" charset="0"/>
              </a:rPr>
              <a:t>The case study is a method which provides descriptive situations which stimulate trainees to make decisions. The purpose of the case method is to make trainees apply what they know, develop new ideas to manage a situation or solve a problem. The focus is more on the approach the trainee uses rather than on the solution. As a training tool, the case study method can be used to develop decision-making skills, enhance team spirit, better communication and interpersonal skills and strengthen the analytical skills of trainees. This paper explores the situations when case study method can be used as a training tool and also explains the advantages and limitations of this method. It also describes certain variations in the case method so that the trainer can enhance his effectiveness.</a:t>
            </a:r>
            <a:endParaRPr lang="en-IN" sz="16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r>
              <a:rPr lang="en-US" sz="1800" dirty="0">
                <a:effectLst/>
                <a:latin typeface="Cambria" panose="02040503050406030204" pitchFamily="18" charset="0"/>
                <a:ea typeface="SimSun" panose="02010600030101010101" pitchFamily="2" charset="-122"/>
                <a:cs typeface="Cambria" panose="02040503050406030204" pitchFamily="18" charset="0"/>
              </a:rPr>
              <a:t> </a:t>
            </a: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734843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5"/>
          <p:cNvSpPr txBox="1"/>
          <p:nvPr/>
        </p:nvSpPr>
        <p:spPr>
          <a:xfrm>
            <a:off x="41831" y="1712413"/>
            <a:ext cx="88747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400" b="1">
                <a:solidFill>
                  <a:srgbClr val="FF0000"/>
                </a:solidFill>
                <a:latin typeface="Tinos"/>
                <a:ea typeface="Tinos"/>
                <a:cs typeface="Tinos"/>
                <a:sym typeface="Tinos"/>
              </a:defRPr>
            </a:pPr>
            <a:r>
              <a:rPr dirty="0"/>
              <a:t> </a:t>
            </a:r>
            <a:endParaRPr lang="en-IN" dirty="0"/>
          </a:p>
          <a:p>
            <a:pPr algn="ctr">
              <a:defRPr sz="2400" b="1">
                <a:solidFill>
                  <a:srgbClr val="FF0000"/>
                </a:solidFill>
                <a:latin typeface="Tinos"/>
                <a:ea typeface="Tinos"/>
                <a:cs typeface="Tinos"/>
                <a:sym typeface="Tinos"/>
              </a:defRPr>
            </a:pPr>
            <a:endParaRPr dirty="0"/>
          </a:p>
        </p:txBody>
      </p:sp>
      <p:sp>
        <p:nvSpPr>
          <p:cNvPr id="95" name="TextBox 7"/>
          <p:cNvSpPr txBox="1"/>
          <p:nvPr/>
        </p:nvSpPr>
        <p:spPr>
          <a:xfrm>
            <a:off x="243412" y="4918520"/>
            <a:ext cx="3929698"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100" b="1">
                <a:solidFill>
                  <a:srgbClr val="1F4E79"/>
                </a:solidFill>
                <a:latin typeface="Times New Roman"/>
                <a:ea typeface="Times New Roman"/>
                <a:cs typeface="Times New Roman"/>
                <a:sym typeface="Times New Roman"/>
              </a:defRPr>
            </a:lvl1pPr>
          </a:lstStyle>
          <a:p>
            <a:endParaRPr dirty="0"/>
          </a:p>
        </p:txBody>
      </p:sp>
      <p:grpSp>
        <p:nvGrpSpPr>
          <p:cNvPr id="98" name="Title 1"/>
          <p:cNvGrpSpPr/>
          <p:nvPr/>
        </p:nvGrpSpPr>
        <p:grpSpPr>
          <a:xfrm>
            <a:off x="0" y="942974"/>
            <a:ext cx="9144000" cy="769439"/>
            <a:chOff x="0" y="0"/>
            <a:chExt cx="9144000" cy="769437"/>
          </a:xfrm>
        </p:grpSpPr>
        <p:sp>
          <p:nvSpPr>
            <p:cNvPr id="96" name="Rectangle"/>
            <p:cNvSpPr/>
            <p:nvPr/>
          </p:nvSpPr>
          <p:spPr>
            <a:xfrm>
              <a:off x="0" y="0"/>
              <a:ext cx="9144000" cy="682625"/>
            </a:xfrm>
            <a:prstGeom prst="rect">
              <a:avLst/>
            </a:prstGeom>
            <a:solidFill>
              <a:srgbClr val="C00000"/>
            </a:solidFill>
            <a:ln w="12700" cap="flat">
              <a:noFill/>
              <a:miter lim="400000"/>
            </a:ln>
            <a:effectLst/>
          </p:spPr>
          <p:txBody>
            <a:bodyPr wrap="square" lIns="45719" tIns="45719" rIns="45719" bIns="45719" numCol="1" anchor="t">
              <a:noAutofit/>
            </a:bodyPr>
            <a:lstStyle/>
            <a:p>
              <a:pPr algn="ctr"/>
              <a:endParaRPr/>
            </a:p>
          </p:txBody>
        </p:sp>
        <p:sp>
          <p:nvSpPr>
            <p:cNvPr id="97" name="GARBAGE MANAGEMENT"/>
            <p:cNvSpPr txBox="1"/>
            <p:nvPr/>
          </p:nvSpPr>
          <p:spPr>
            <a:xfrm>
              <a:off x="45719" y="0"/>
              <a:ext cx="9052561" cy="7694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400" b="1">
                  <a:solidFill>
                    <a:srgbClr val="FFFFFF"/>
                  </a:solidFill>
                  <a:latin typeface="Times New Roman"/>
                  <a:ea typeface="Times New Roman"/>
                  <a:cs typeface="Times New Roman"/>
                  <a:sym typeface="Times New Roman"/>
                </a:defRPr>
              </a:lvl1pPr>
            </a:lstStyle>
            <a:p>
              <a:endParaRPr dirty="0"/>
            </a:p>
          </p:txBody>
        </p:sp>
      </p:grpSp>
      <p:sp>
        <p:nvSpPr>
          <p:cNvPr id="100" name="Date Placeholder 12"/>
          <p:cNvSpPr txBox="1"/>
          <p:nvPr/>
        </p:nvSpPr>
        <p:spPr>
          <a:xfrm>
            <a:off x="674369" y="5333678"/>
            <a:ext cx="196596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900">
                <a:solidFill>
                  <a:srgbClr val="888888"/>
                </a:solidFill>
              </a:defRPr>
            </a:lvl1pPr>
          </a:lstStyle>
          <a:p>
            <a:endParaRPr dirty="0"/>
          </a:p>
        </p:txBody>
      </p:sp>
      <p:sp>
        <p:nvSpPr>
          <p:cNvPr id="101" name="Slide Number Placeholder 13"/>
          <p:cNvSpPr txBox="1">
            <a:spLocks noGrp="1"/>
          </p:cNvSpPr>
          <p:nvPr>
            <p:ph type="sldNum" sz="quarter" idx="4294967295"/>
          </p:nvPr>
        </p:nvSpPr>
        <p:spPr>
          <a:xfrm>
            <a:off x="8353278" y="5346136"/>
            <a:ext cx="162073" cy="2059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02" name="TextBox 19"/>
          <p:cNvSpPr txBox="1"/>
          <p:nvPr/>
        </p:nvSpPr>
        <p:spPr>
          <a:xfrm>
            <a:off x="103461" y="1829852"/>
            <a:ext cx="3405824"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Times New Roman"/>
                <a:ea typeface="Times New Roman"/>
                <a:cs typeface="Times New Roman"/>
                <a:sym typeface="Times New Roman"/>
              </a:defRPr>
            </a:pPr>
            <a:endParaRPr sz="2100" dirty="0"/>
          </a:p>
        </p:txBody>
      </p:sp>
      <p:sp>
        <p:nvSpPr>
          <p:cNvPr id="103" name="TextBox 19"/>
          <p:cNvSpPr txBox="1"/>
          <p:nvPr/>
        </p:nvSpPr>
        <p:spPr>
          <a:xfrm>
            <a:off x="6001802" y="1712413"/>
            <a:ext cx="373284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Times New Roman"/>
                <a:ea typeface="Times New Roman"/>
                <a:cs typeface="Times New Roman"/>
                <a:sym typeface="Times New Roman"/>
              </a:defRPr>
            </a:pPr>
            <a:endParaRPr lang="en-IN" dirty="0"/>
          </a:p>
          <a:p>
            <a:pPr>
              <a:defRPr b="1">
                <a:solidFill>
                  <a:srgbClr val="1F4E79"/>
                </a:solidFill>
                <a:latin typeface="Times New Roman"/>
                <a:ea typeface="Times New Roman"/>
                <a:cs typeface="Times New Roman"/>
                <a:sym typeface="Times New Roman"/>
              </a:defRPr>
            </a:pPr>
            <a:r>
              <a:rPr lang="en-IN" sz="2100" dirty="0"/>
              <a:t> </a:t>
            </a:r>
            <a:endParaRPr dirty="0"/>
          </a:p>
          <a:p>
            <a:pPr>
              <a:defRPr b="1">
                <a:solidFill>
                  <a:srgbClr val="1F4E79"/>
                </a:solidFill>
                <a:latin typeface="Times New Roman"/>
                <a:ea typeface="Times New Roman"/>
                <a:cs typeface="Times New Roman"/>
                <a:sym typeface="Times New Roman"/>
              </a:defRPr>
            </a:pPr>
            <a:endParaRPr sz="2100" dirty="0"/>
          </a:p>
        </p:txBody>
      </p:sp>
      <p:pic>
        <p:nvPicPr>
          <p:cNvPr id="104" name="Picture 2" descr="Picture 2"/>
          <p:cNvPicPr>
            <a:picLocks noChangeAspect="1"/>
          </p:cNvPicPr>
          <p:nvPr/>
        </p:nvPicPr>
        <p:blipFill>
          <a:blip r:embed="rId2"/>
          <a:stretch>
            <a:fillRect/>
          </a:stretch>
        </p:blipFill>
        <p:spPr>
          <a:xfrm>
            <a:off x="0" y="30162"/>
            <a:ext cx="1366838" cy="890589"/>
          </a:xfrm>
          <a:prstGeom prst="rect">
            <a:avLst/>
          </a:prstGeom>
          <a:ln w="12700">
            <a:miter lim="400000"/>
          </a:ln>
        </p:spPr>
      </p:pic>
      <p:sp>
        <p:nvSpPr>
          <p:cNvPr id="2" name="TextBox 1">
            <a:extLst>
              <a:ext uri="{FF2B5EF4-FFF2-40B4-BE49-F238E27FC236}">
                <a16:creationId xmlns:a16="http://schemas.microsoft.com/office/drawing/2014/main" id="{A3A6AAA2-DF8B-1C79-D3A5-962967F7BA81}"/>
              </a:ext>
            </a:extLst>
          </p:cNvPr>
          <p:cNvSpPr txBox="1"/>
          <p:nvPr/>
        </p:nvSpPr>
        <p:spPr>
          <a:xfrm>
            <a:off x="103461" y="1712413"/>
            <a:ext cx="8797127" cy="48376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lnSpc>
                <a:spcPct val="107000"/>
              </a:lnSpc>
              <a:spcAft>
                <a:spcPts val="800"/>
              </a:spcAft>
            </a:pPr>
            <a:r>
              <a:rPr lang="en-US" b="1" i="0" dirty="0">
                <a:solidFill>
                  <a:srgbClr val="333F48"/>
                </a:solidFill>
                <a:effectLst/>
                <a:latin typeface="Franklin Gothic Demi" panose="020B0703020102020204" pitchFamily="34" charset="0"/>
              </a:rPr>
              <a:t>What is a training management system ?</a:t>
            </a:r>
          </a:p>
          <a:p>
            <a:pPr>
              <a:lnSpc>
                <a:spcPct val="107000"/>
              </a:lnSpc>
              <a:spcAft>
                <a:spcPts val="800"/>
              </a:spcAft>
            </a:pPr>
            <a:r>
              <a:rPr lang="en-US" b="0" i="0" dirty="0">
                <a:solidFill>
                  <a:srgbClr val="333F48"/>
                </a:solidFill>
                <a:effectLst/>
                <a:latin typeface="Gilroy"/>
              </a:rPr>
              <a:t>Training management systems (TMSs) or training management software are a relatively new thing. Hey, you might not even have known they existed until now. But, regardless of whether the name rings a bell, every existing training operation will already have some sort of management system in place, including yours. Your current system might not have a flash interface — it might just be a collection of spreadsheets that you use to manage your training operations — but it still does the job.</a:t>
            </a:r>
          </a:p>
          <a:p>
            <a:pPr>
              <a:lnSpc>
                <a:spcPct val="107000"/>
              </a:lnSpc>
              <a:spcAft>
                <a:spcPts val="800"/>
              </a:spcAft>
            </a:pPr>
            <a:r>
              <a:rPr lang="en-US" b="1" i="0" dirty="0">
                <a:solidFill>
                  <a:srgbClr val="333F48"/>
                </a:solidFill>
                <a:effectLst/>
                <a:latin typeface="Gilroy"/>
              </a:rPr>
              <a:t>Definition:</a:t>
            </a:r>
            <a:r>
              <a:rPr lang="en-US" b="0" i="0" dirty="0">
                <a:solidFill>
                  <a:srgbClr val="333F48"/>
                </a:solidFill>
                <a:effectLst/>
                <a:latin typeface="Gilroy"/>
              </a:rPr>
              <a:t> Simply put, a training management software is a streamlined version of what you already do on a daily basis. It’s designed to organize your training delivery and optimize the commercial aspects of your training business.</a:t>
            </a:r>
            <a:endParaRPr lang="en-US" i="0" dirty="0">
              <a:solidFill>
                <a:srgbClr val="333F48"/>
              </a:solidFill>
              <a:effectLst/>
              <a:latin typeface="Arial" panose="020B0604020202020204" pitchFamily="34" charset="0"/>
              <a:cs typeface="Arial" panose="020B0604020202020204" pitchFamily="34" charset="0"/>
            </a:endParaRPr>
          </a:p>
          <a:p>
            <a:pPr algn="ctr">
              <a:lnSpc>
                <a:spcPct val="107000"/>
              </a:lnSpc>
              <a:spcAft>
                <a:spcPts val="800"/>
              </a:spcAf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r>
              <a:rPr lang="en-US" sz="1800" dirty="0">
                <a:effectLst/>
                <a:latin typeface="Cambria" panose="02040503050406030204" pitchFamily="18" charset="0"/>
                <a:ea typeface="SimSun" panose="02010600030101010101" pitchFamily="2" charset="-122"/>
                <a:cs typeface="Cambria" panose="02040503050406030204" pitchFamily="18" charset="0"/>
              </a:rPr>
              <a:t> </a:t>
            </a: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053286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5"/>
          <p:cNvSpPr txBox="1"/>
          <p:nvPr/>
        </p:nvSpPr>
        <p:spPr>
          <a:xfrm>
            <a:off x="41831" y="1712413"/>
            <a:ext cx="88747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400" b="1">
                <a:solidFill>
                  <a:srgbClr val="FF0000"/>
                </a:solidFill>
                <a:latin typeface="Tinos"/>
                <a:ea typeface="Tinos"/>
                <a:cs typeface="Tinos"/>
                <a:sym typeface="Tinos"/>
              </a:defRPr>
            </a:pPr>
            <a:r>
              <a:rPr dirty="0"/>
              <a:t> </a:t>
            </a:r>
            <a:endParaRPr lang="en-IN" dirty="0"/>
          </a:p>
          <a:p>
            <a:pPr algn="ctr">
              <a:defRPr sz="2400" b="1">
                <a:solidFill>
                  <a:srgbClr val="FF0000"/>
                </a:solidFill>
                <a:latin typeface="Tinos"/>
                <a:ea typeface="Tinos"/>
                <a:cs typeface="Tinos"/>
                <a:sym typeface="Tinos"/>
              </a:defRPr>
            </a:pPr>
            <a:endParaRPr dirty="0"/>
          </a:p>
        </p:txBody>
      </p:sp>
      <p:sp>
        <p:nvSpPr>
          <p:cNvPr id="95" name="TextBox 7"/>
          <p:cNvSpPr txBox="1"/>
          <p:nvPr/>
        </p:nvSpPr>
        <p:spPr>
          <a:xfrm>
            <a:off x="243412" y="4918520"/>
            <a:ext cx="3929698"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100" b="1">
                <a:solidFill>
                  <a:srgbClr val="1F4E79"/>
                </a:solidFill>
                <a:latin typeface="Times New Roman"/>
                <a:ea typeface="Times New Roman"/>
                <a:cs typeface="Times New Roman"/>
                <a:sym typeface="Times New Roman"/>
              </a:defRPr>
            </a:lvl1pPr>
          </a:lstStyle>
          <a:p>
            <a:endParaRPr dirty="0"/>
          </a:p>
        </p:txBody>
      </p:sp>
      <p:grpSp>
        <p:nvGrpSpPr>
          <p:cNvPr id="98" name="Title 1"/>
          <p:cNvGrpSpPr/>
          <p:nvPr/>
        </p:nvGrpSpPr>
        <p:grpSpPr>
          <a:xfrm>
            <a:off x="0" y="942974"/>
            <a:ext cx="9144000" cy="769439"/>
            <a:chOff x="0" y="0"/>
            <a:chExt cx="9144000" cy="769437"/>
          </a:xfrm>
        </p:grpSpPr>
        <p:sp>
          <p:nvSpPr>
            <p:cNvPr id="96" name="Rectangle"/>
            <p:cNvSpPr/>
            <p:nvPr/>
          </p:nvSpPr>
          <p:spPr>
            <a:xfrm>
              <a:off x="0" y="0"/>
              <a:ext cx="9144000" cy="682625"/>
            </a:xfrm>
            <a:prstGeom prst="rect">
              <a:avLst/>
            </a:prstGeom>
            <a:solidFill>
              <a:srgbClr val="C00000"/>
            </a:solidFill>
            <a:ln w="12700" cap="flat">
              <a:noFill/>
              <a:miter lim="400000"/>
            </a:ln>
            <a:effectLst/>
          </p:spPr>
          <p:txBody>
            <a:bodyPr wrap="square" lIns="45719" tIns="45719" rIns="45719" bIns="45719" numCol="1" anchor="t">
              <a:noAutofit/>
            </a:bodyPr>
            <a:lstStyle/>
            <a:p>
              <a:pPr algn="ctr"/>
              <a:endParaRPr/>
            </a:p>
          </p:txBody>
        </p:sp>
        <p:sp>
          <p:nvSpPr>
            <p:cNvPr id="97" name="GARBAGE MANAGEMENT"/>
            <p:cNvSpPr txBox="1"/>
            <p:nvPr/>
          </p:nvSpPr>
          <p:spPr>
            <a:xfrm>
              <a:off x="45719" y="0"/>
              <a:ext cx="9052561" cy="7694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4400" b="1">
                  <a:solidFill>
                    <a:srgbClr val="FFFFFF"/>
                  </a:solidFill>
                  <a:latin typeface="Times New Roman"/>
                  <a:ea typeface="Times New Roman"/>
                  <a:cs typeface="Times New Roman"/>
                  <a:sym typeface="Times New Roman"/>
                </a:defRPr>
              </a:lvl1pPr>
            </a:lstStyle>
            <a:p>
              <a:endParaRPr dirty="0"/>
            </a:p>
          </p:txBody>
        </p:sp>
      </p:grpSp>
      <p:sp>
        <p:nvSpPr>
          <p:cNvPr id="100" name="Date Placeholder 12"/>
          <p:cNvSpPr txBox="1"/>
          <p:nvPr/>
        </p:nvSpPr>
        <p:spPr>
          <a:xfrm>
            <a:off x="674369" y="5333678"/>
            <a:ext cx="196596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900">
                <a:solidFill>
                  <a:srgbClr val="888888"/>
                </a:solidFill>
              </a:defRPr>
            </a:lvl1pPr>
          </a:lstStyle>
          <a:p>
            <a:endParaRPr dirty="0"/>
          </a:p>
        </p:txBody>
      </p:sp>
      <p:sp>
        <p:nvSpPr>
          <p:cNvPr id="101" name="Slide Number Placeholder 13"/>
          <p:cNvSpPr txBox="1">
            <a:spLocks noGrp="1"/>
          </p:cNvSpPr>
          <p:nvPr>
            <p:ph type="sldNum" sz="quarter" idx="4294967295"/>
          </p:nvPr>
        </p:nvSpPr>
        <p:spPr>
          <a:xfrm>
            <a:off x="8353278" y="5346136"/>
            <a:ext cx="162073" cy="2059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102" name="TextBox 19"/>
          <p:cNvSpPr txBox="1"/>
          <p:nvPr/>
        </p:nvSpPr>
        <p:spPr>
          <a:xfrm>
            <a:off x="103461" y="1829852"/>
            <a:ext cx="3405824"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endParaRPr sz="2100" dirty="0"/>
          </a:p>
        </p:txBody>
      </p:sp>
      <p:sp>
        <p:nvSpPr>
          <p:cNvPr id="103" name="TextBox 19"/>
          <p:cNvSpPr txBox="1"/>
          <p:nvPr/>
        </p:nvSpPr>
        <p:spPr>
          <a:xfrm>
            <a:off x="5844147" y="1790305"/>
            <a:ext cx="373284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endParaRPr lang="en-IN" dirty="0"/>
          </a:p>
          <a:p>
            <a:pPr>
              <a:defRPr b="1">
                <a:solidFill>
                  <a:srgbClr val="1F4E79"/>
                </a:solidFill>
                <a:latin typeface="Times New Roman"/>
                <a:ea typeface="Times New Roman"/>
                <a:cs typeface="Times New Roman"/>
                <a:sym typeface="Times New Roman"/>
              </a:defRPr>
            </a:pPr>
            <a:r>
              <a:rPr lang="en-IN" sz="2100" dirty="0"/>
              <a:t> </a:t>
            </a:r>
            <a:endParaRPr dirty="0"/>
          </a:p>
          <a:p>
            <a:pPr>
              <a:defRPr b="1">
                <a:solidFill>
                  <a:srgbClr val="1F4E79"/>
                </a:solidFill>
                <a:latin typeface="Times New Roman"/>
                <a:ea typeface="Times New Roman"/>
                <a:cs typeface="Times New Roman"/>
                <a:sym typeface="Times New Roman"/>
              </a:defRPr>
            </a:pPr>
            <a:endParaRPr sz="2100" dirty="0"/>
          </a:p>
        </p:txBody>
      </p:sp>
      <p:pic>
        <p:nvPicPr>
          <p:cNvPr id="104" name="Picture 2" descr="Picture 2"/>
          <p:cNvPicPr>
            <a:picLocks noChangeAspect="1"/>
          </p:cNvPicPr>
          <p:nvPr/>
        </p:nvPicPr>
        <p:blipFill>
          <a:blip r:embed="rId2"/>
          <a:stretch>
            <a:fillRect/>
          </a:stretch>
        </p:blipFill>
        <p:spPr>
          <a:xfrm>
            <a:off x="0" y="30162"/>
            <a:ext cx="1366838" cy="890589"/>
          </a:xfrm>
          <a:prstGeom prst="rect">
            <a:avLst/>
          </a:prstGeom>
          <a:ln w="12700">
            <a:miter lim="400000"/>
          </a:ln>
        </p:spPr>
      </p:pic>
      <p:sp>
        <p:nvSpPr>
          <p:cNvPr id="2" name="TextBox 1">
            <a:extLst>
              <a:ext uri="{FF2B5EF4-FFF2-40B4-BE49-F238E27FC236}">
                <a16:creationId xmlns:a16="http://schemas.microsoft.com/office/drawing/2014/main" id="{A3A6AAA2-DF8B-1C79-D3A5-962967F7BA81}"/>
              </a:ext>
            </a:extLst>
          </p:cNvPr>
          <p:cNvSpPr txBox="1"/>
          <p:nvPr/>
        </p:nvSpPr>
        <p:spPr>
          <a:xfrm>
            <a:off x="103461" y="1697699"/>
            <a:ext cx="8937077"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US" b="1" i="0" dirty="0">
                <a:solidFill>
                  <a:srgbClr val="333F48"/>
                </a:solidFill>
                <a:effectLst/>
                <a:latin typeface="Gilroy"/>
              </a:rPr>
              <a:t>How does a training management system work?</a:t>
            </a:r>
          </a:p>
          <a:p>
            <a:pPr algn="l"/>
            <a:endParaRPr lang="en-US" b="0" i="0" dirty="0">
              <a:solidFill>
                <a:srgbClr val="333F48"/>
              </a:solidFill>
              <a:effectLst/>
              <a:latin typeface="Gilroy"/>
            </a:endParaRPr>
          </a:p>
          <a:p>
            <a:pPr algn="l"/>
            <a:r>
              <a:rPr lang="en-US" b="0" i="0" dirty="0">
                <a:solidFill>
                  <a:srgbClr val="333F48"/>
                </a:solidFill>
                <a:effectLst/>
                <a:latin typeface="Gilroy"/>
              </a:rPr>
              <a:t>Imagine being able to manage your entire training business from one central hub. In reality, this is totally achievable — instead of stitching together a patchwork system of </a:t>
            </a:r>
            <a:r>
              <a:rPr lang="en-US" b="0" i="0" dirty="0" err="1">
                <a:solidFill>
                  <a:srgbClr val="333F48"/>
                </a:solidFill>
                <a:effectLst/>
                <a:latin typeface="Gilroy"/>
              </a:rPr>
              <a:t>programmes</a:t>
            </a:r>
            <a:r>
              <a:rPr lang="en-US" b="0" i="0" dirty="0">
                <a:solidFill>
                  <a:srgbClr val="333F48"/>
                </a:solidFill>
                <a:effectLst/>
                <a:latin typeface="Gilroy"/>
              </a:rPr>
              <a:t> to manage different tasks, a TMS offers one unified solution.</a:t>
            </a:r>
          </a:p>
          <a:p>
            <a:pPr algn="l"/>
            <a:r>
              <a:rPr lang="en-US" b="0" i="0" dirty="0">
                <a:solidFill>
                  <a:srgbClr val="333F48"/>
                </a:solidFill>
                <a:effectLst/>
                <a:latin typeface="Gilroy"/>
              </a:rPr>
              <a:t>Gone are the days of manually inputting the same data across multiple platforms — time and time again; a training management software allows you to schedule courses and presenters, track payments and business growth, and provide relevant marketing, all under one roof. Having one software as top dog means your data stays fresh and responsive to changes made in real-time, plus automating manual processes like the ones listed above is seamless and stress-free as all aspects are already connected and in sync with one another.</a:t>
            </a:r>
          </a:p>
          <a:p>
            <a:pPr algn="l"/>
            <a:r>
              <a:rPr lang="en-US" b="0" i="0" dirty="0">
                <a:solidFill>
                  <a:srgbClr val="333F48"/>
                </a:solidFill>
                <a:effectLst/>
                <a:latin typeface="Gilroy"/>
              </a:rPr>
              <a:t>Time saved on administration can be spent on transforming your training business. With a TMS at the core of your operations, you can gain valuable insights that give you the edge over your competitors.</a:t>
            </a:r>
          </a:p>
          <a:p>
            <a:pPr algn="l"/>
            <a:endParaRPr lang="en-US" b="1" i="0" dirty="0">
              <a:solidFill>
                <a:srgbClr val="333F48"/>
              </a:solidFill>
              <a:effectLst/>
              <a:latin typeface="Gilroy"/>
            </a:endParaRPr>
          </a:p>
        </p:txBody>
      </p:sp>
    </p:spTree>
    <p:extLst>
      <p:ext uri="{BB962C8B-B14F-4D97-AF65-F5344CB8AC3E}">
        <p14:creationId xmlns:p14="http://schemas.microsoft.com/office/powerpoint/2010/main" val="34723917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5"/>
          <p:cNvSpPr txBox="1"/>
          <p:nvPr/>
        </p:nvSpPr>
        <p:spPr>
          <a:xfrm>
            <a:off x="41831" y="1712413"/>
            <a:ext cx="88747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400" b="1">
                <a:solidFill>
                  <a:srgbClr val="FF0000"/>
                </a:solidFill>
                <a:latin typeface="Tinos"/>
                <a:ea typeface="Tinos"/>
                <a:cs typeface="Tinos"/>
                <a:sym typeface="Tinos"/>
              </a:defRPr>
            </a:pPr>
            <a:r>
              <a:rPr dirty="0"/>
              <a:t> </a:t>
            </a:r>
            <a:endParaRPr lang="en-IN" dirty="0"/>
          </a:p>
          <a:p>
            <a:pPr algn="ctr">
              <a:defRPr sz="2400" b="1">
                <a:solidFill>
                  <a:srgbClr val="FF0000"/>
                </a:solidFill>
                <a:latin typeface="Tinos"/>
                <a:ea typeface="Tinos"/>
                <a:cs typeface="Tinos"/>
                <a:sym typeface="Tinos"/>
              </a:defRPr>
            </a:pPr>
            <a:endParaRPr dirty="0"/>
          </a:p>
        </p:txBody>
      </p:sp>
      <p:sp>
        <p:nvSpPr>
          <p:cNvPr id="95" name="TextBox 7"/>
          <p:cNvSpPr txBox="1"/>
          <p:nvPr/>
        </p:nvSpPr>
        <p:spPr>
          <a:xfrm>
            <a:off x="243412" y="4918520"/>
            <a:ext cx="3929698"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100" b="1">
                <a:solidFill>
                  <a:srgbClr val="1F4E79"/>
                </a:solidFill>
                <a:latin typeface="Times New Roman"/>
                <a:ea typeface="Times New Roman"/>
                <a:cs typeface="Times New Roman"/>
                <a:sym typeface="Times New Roman"/>
              </a:defRPr>
            </a:lvl1pPr>
          </a:lstStyle>
          <a:p>
            <a:endParaRPr dirty="0"/>
          </a:p>
        </p:txBody>
      </p:sp>
      <p:grpSp>
        <p:nvGrpSpPr>
          <p:cNvPr id="98" name="Title 1"/>
          <p:cNvGrpSpPr/>
          <p:nvPr/>
        </p:nvGrpSpPr>
        <p:grpSpPr>
          <a:xfrm>
            <a:off x="0" y="942974"/>
            <a:ext cx="9144000" cy="769439"/>
            <a:chOff x="0" y="0"/>
            <a:chExt cx="9144000" cy="769437"/>
          </a:xfrm>
        </p:grpSpPr>
        <p:sp>
          <p:nvSpPr>
            <p:cNvPr id="96" name="Rectangle"/>
            <p:cNvSpPr/>
            <p:nvPr/>
          </p:nvSpPr>
          <p:spPr>
            <a:xfrm>
              <a:off x="0" y="0"/>
              <a:ext cx="9144000" cy="682625"/>
            </a:xfrm>
            <a:prstGeom prst="rect">
              <a:avLst/>
            </a:prstGeom>
            <a:solidFill>
              <a:srgbClr val="C00000"/>
            </a:solidFill>
            <a:ln w="12700" cap="flat">
              <a:noFill/>
              <a:miter lim="400000"/>
            </a:ln>
            <a:effectLst/>
          </p:spPr>
          <p:txBody>
            <a:bodyPr wrap="square" lIns="45719" tIns="45719" rIns="45719" bIns="45719" numCol="1" anchor="t">
              <a:noAutofit/>
            </a:bodyPr>
            <a:lstStyle/>
            <a:p>
              <a:pPr algn="ctr"/>
              <a:endParaRPr/>
            </a:p>
          </p:txBody>
        </p:sp>
        <p:sp>
          <p:nvSpPr>
            <p:cNvPr id="97" name="GARBAGE MANAGEMENT"/>
            <p:cNvSpPr txBox="1"/>
            <p:nvPr/>
          </p:nvSpPr>
          <p:spPr>
            <a:xfrm>
              <a:off x="45719" y="0"/>
              <a:ext cx="9052561" cy="7694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400" b="1">
                  <a:solidFill>
                    <a:srgbClr val="FFFFFF"/>
                  </a:solidFill>
                  <a:latin typeface="Times New Roman"/>
                  <a:ea typeface="Times New Roman"/>
                  <a:cs typeface="Times New Roman"/>
                  <a:sym typeface="Times New Roman"/>
                </a:defRPr>
              </a:lvl1pPr>
            </a:lstStyle>
            <a:p>
              <a:endParaRPr dirty="0"/>
            </a:p>
          </p:txBody>
        </p:sp>
      </p:grpSp>
      <p:sp>
        <p:nvSpPr>
          <p:cNvPr id="100" name="Date Placeholder 12"/>
          <p:cNvSpPr txBox="1"/>
          <p:nvPr/>
        </p:nvSpPr>
        <p:spPr>
          <a:xfrm>
            <a:off x="674369" y="5333678"/>
            <a:ext cx="196596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900">
                <a:solidFill>
                  <a:srgbClr val="888888"/>
                </a:solidFill>
              </a:defRPr>
            </a:lvl1pPr>
          </a:lstStyle>
          <a:p>
            <a:endParaRPr dirty="0"/>
          </a:p>
        </p:txBody>
      </p:sp>
      <p:sp>
        <p:nvSpPr>
          <p:cNvPr id="101" name="Slide Number Placeholder 13"/>
          <p:cNvSpPr txBox="1">
            <a:spLocks noGrp="1"/>
          </p:cNvSpPr>
          <p:nvPr>
            <p:ph type="sldNum" sz="quarter" idx="4294967295"/>
          </p:nvPr>
        </p:nvSpPr>
        <p:spPr>
          <a:xfrm>
            <a:off x="8353278" y="5346136"/>
            <a:ext cx="162073" cy="2059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02" name="TextBox 19"/>
          <p:cNvSpPr txBox="1"/>
          <p:nvPr/>
        </p:nvSpPr>
        <p:spPr>
          <a:xfrm>
            <a:off x="103461" y="1829852"/>
            <a:ext cx="3405824"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Times New Roman"/>
                <a:ea typeface="Times New Roman"/>
                <a:cs typeface="Times New Roman"/>
                <a:sym typeface="Times New Roman"/>
              </a:defRPr>
            </a:pPr>
            <a:endParaRPr sz="2100" dirty="0"/>
          </a:p>
        </p:txBody>
      </p:sp>
      <p:sp>
        <p:nvSpPr>
          <p:cNvPr id="103" name="TextBox 19"/>
          <p:cNvSpPr txBox="1"/>
          <p:nvPr/>
        </p:nvSpPr>
        <p:spPr>
          <a:xfrm>
            <a:off x="6001802" y="1712413"/>
            <a:ext cx="373284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Times New Roman"/>
                <a:ea typeface="Times New Roman"/>
                <a:cs typeface="Times New Roman"/>
                <a:sym typeface="Times New Roman"/>
              </a:defRPr>
            </a:pPr>
            <a:endParaRPr lang="en-IN" dirty="0"/>
          </a:p>
          <a:p>
            <a:pPr>
              <a:defRPr b="1">
                <a:solidFill>
                  <a:srgbClr val="1F4E79"/>
                </a:solidFill>
                <a:latin typeface="Times New Roman"/>
                <a:ea typeface="Times New Roman"/>
                <a:cs typeface="Times New Roman"/>
                <a:sym typeface="Times New Roman"/>
              </a:defRPr>
            </a:pPr>
            <a:r>
              <a:rPr lang="en-IN" sz="2100" dirty="0"/>
              <a:t> </a:t>
            </a:r>
            <a:endParaRPr dirty="0"/>
          </a:p>
          <a:p>
            <a:pPr>
              <a:defRPr b="1">
                <a:solidFill>
                  <a:srgbClr val="1F4E79"/>
                </a:solidFill>
                <a:latin typeface="Times New Roman"/>
                <a:ea typeface="Times New Roman"/>
                <a:cs typeface="Times New Roman"/>
                <a:sym typeface="Times New Roman"/>
              </a:defRPr>
            </a:pPr>
            <a:endParaRPr sz="2100" dirty="0"/>
          </a:p>
        </p:txBody>
      </p:sp>
      <p:pic>
        <p:nvPicPr>
          <p:cNvPr id="104" name="Picture 2" descr="Picture 2"/>
          <p:cNvPicPr>
            <a:picLocks noChangeAspect="1"/>
          </p:cNvPicPr>
          <p:nvPr/>
        </p:nvPicPr>
        <p:blipFill>
          <a:blip r:embed="rId2"/>
          <a:stretch>
            <a:fillRect/>
          </a:stretch>
        </p:blipFill>
        <p:spPr>
          <a:xfrm>
            <a:off x="0" y="30162"/>
            <a:ext cx="1366838" cy="890589"/>
          </a:xfrm>
          <a:prstGeom prst="rect">
            <a:avLst/>
          </a:prstGeom>
          <a:ln w="12700">
            <a:miter lim="400000"/>
          </a:ln>
        </p:spPr>
      </p:pic>
      <p:sp>
        <p:nvSpPr>
          <p:cNvPr id="4" name="TextBox 3">
            <a:extLst>
              <a:ext uri="{FF2B5EF4-FFF2-40B4-BE49-F238E27FC236}">
                <a16:creationId xmlns:a16="http://schemas.microsoft.com/office/drawing/2014/main" id="{7EE0A6AB-46E4-339A-87FF-A194A0113D77}"/>
              </a:ext>
            </a:extLst>
          </p:cNvPr>
          <p:cNvSpPr txBox="1"/>
          <p:nvPr/>
        </p:nvSpPr>
        <p:spPr>
          <a:xfrm>
            <a:off x="103460" y="1721101"/>
            <a:ext cx="8813132"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333F48"/>
                </a:solidFill>
                <a:effectLst/>
                <a:latin typeface="Gilroy"/>
              </a:rPr>
              <a:t>What features are included in a training management solution?</a:t>
            </a:r>
          </a:p>
          <a:p>
            <a:pPr algn="l"/>
            <a:r>
              <a:rPr lang="en-US" b="0" i="0" dirty="0">
                <a:solidFill>
                  <a:srgbClr val="333F48"/>
                </a:solidFill>
                <a:effectLst/>
                <a:latin typeface="Gilroy"/>
              </a:rPr>
              <a:t>Broad definitions aside, let’s get an idea what a pure, purpose-built training administration system for training providers might look like:</a:t>
            </a:r>
          </a:p>
          <a:p>
            <a:pPr algn="l"/>
            <a:endParaRPr lang="en-US" dirty="0">
              <a:solidFill>
                <a:srgbClr val="333F48"/>
              </a:solidFill>
              <a:latin typeface="Gilroy"/>
            </a:endParaRPr>
          </a:p>
          <a:p>
            <a:pPr algn="l"/>
            <a:r>
              <a:rPr lang="en-US" dirty="0"/>
              <a:t>                       </a:t>
            </a:r>
            <a:r>
              <a:rPr lang="en-IN" b="1" i="0" dirty="0">
                <a:solidFill>
                  <a:srgbClr val="333F48"/>
                </a:solidFill>
                <a:effectLst/>
                <a:latin typeface="Gilroy"/>
              </a:rPr>
              <a:t>Back-office administration features:</a:t>
            </a:r>
          </a:p>
          <a:p>
            <a:pPr algn="l">
              <a:buFont typeface="Arial" panose="020B0604020202020204" pitchFamily="34" charset="0"/>
              <a:buChar char="•"/>
            </a:pPr>
            <a:r>
              <a:rPr lang="en-IN" b="1" dirty="0">
                <a:solidFill>
                  <a:srgbClr val="333F48"/>
                </a:solidFill>
                <a:latin typeface="Gilroy"/>
              </a:rPr>
              <a:t>                       </a:t>
            </a:r>
            <a:r>
              <a:rPr lang="en-US" b="1" i="0" dirty="0">
                <a:solidFill>
                  <a:srgbClr val="333F48"/>
                </a:solidFill>
                <a:effectLst/>
                <a:latin typeface="Gilroy"/>
              </a:rPr>
              <a:t>Organize course logistics and resources</a:t>
            </a:r>
            <a:r>
              <a:rPr lang="en-US" b="0" i="0" dirty="0">
                <a:solidFill>
                  <a:srgbClr val="333F48"/>
                </a:solidFill>
                <a:effectLst/>
                <a:latin typeface="Gilroy"/>
              </a:rPr>
              <a:t> – for example, schedule courses, presenters and rooms</a:t>
            </a:r>
          </a:p>
          <a:p>
            <a:pPr algn="l">
              <a:buFont typeface="Arial" panose="020B0604020202020204" pitchFamily="34" charset="0"/>
              <a:buChar char="•"/>
            </a:pPr>
            <a:r>
              <a:rPr lang="en-US" b="1" i="0" dirty="0">
                <a:solidFill>
                  <a:srgbClr val="333F48"/>
                </a:solidFill>
                <a:effectLst/>
                <a:latin typeface="Gilroy"/>
              </a:rPr>
              <a:t>Automate manual tasks</a:t>
            </a:r>
            <a:r>
              <a:rPr lang="en-US" b="0" i="0" dirty="0">
                <a:solidFill>
                  <a:srgbClr val="333F48"/>
                </a:solidFill>
                <a:effectLst/>
                <a:latin typeface="Gilroy"/>
              </a:rPr>
              <a:t> – for example, send registration confirmations, reminder emails and surveys</a:t>
            </a:r>
          </a:p>
          <a:p>
            <a:pPr algn="l">
              <a:buFont typeface="Arial" panose="020B0604020202020204" pitchFamily="34" charset="0"/>
              <a:buChar char="•"/>
            </a:pPr>
            <a:r>
              <a:rPr lang="en-US" b="1" i="0" dirty="0">
                <a:solidFill>
                  <a:srgbClr val="333F48"/>
                </a:solidFill>
                <a:effectLst/>
                <a:latin typeface="Gilroy"/>
              </a:rPr>
              <a:t>Manage finances </a:t>
            </a:r>
            <a:r>
              <a:rPr lang="en-US" b="0" i="0" dirty="0">
                <a:solidFill>
                  <a:srgbClr val="333F48"/>
                </a:solidFill>
                <a:effectLst/>
                <a:latin typeface="Gilroy"/>
              </a:rPr>
              <a:t>– for example, capture orders, accept payments online and issue invoices</a:t>
            </a:r>
          </a:p>
          <a:p>
            <a:pPr algn="l">
              <a:buFont typeface="Arial" panose="020B0604020202020204" pitchFamily="34" charset="0"/>
              <a:buChar char="•"/>
            </a:pPr>
            <a:r>
              <a:rPr lang="en-US" b="1" i="0" dirty="0">
                <a:solidFill>
                  <a:srgbClr val="333F48"/>
                </a:solidFill>
                <a:effectLst/>
                <a:latin typeface="Gilroy"/>
              </a:rPr>
              <a:t>CRM and record management</a:t>
            </a:r>
            <a:r>
              <a:rPr lang="en-US" b="0" i="0" dirty="0">
                <a:solidFill>
                  <a:srgbClr val="333F48"/>
                </a:solidFill>
                <a:effectLst/>
                <a:latin typeface="Gilroy"/>
              </a:rPr>
              <a:t> – store each customer’s upcoming and past training, financials, and sales interactions</a:t>
            </a:r>
          </a:p>
          <a:p>
            <a:pPr algn="l">
              <a:buFont typeface="Arial" panose="020B0604020202020204" pitchFamily="34" charset="0"/>
              <a:buChar char="•"/>
            </a:pPr>
            <a:r>
              <a:rPr lang="en-US" b="1" i="0" dirty="0">
                <a:solidFill>
                  <a:srgbClr val="333F48"/>
                </a:solidFill>
                <a:effectLst/>
                <a:latin typeface="Gilroy"/>
              </a:rPr>
              <a:t>Reports and business intelligence</a:t>
            </a:r>
            <a:r>
              <a:rPr lang="en-US" b="0" i="0" dirty="0">
                <a:solidFill>
                  <a:srgbClr val="333F48"/>
                </a:solidFill>
                <a:effectLst/>
                <a:latin typeface="Gilroy"/>
              </a:rPr>
              <a:t> – run reports to provide information to make data-driven business decisions</a:t>
            </a:r>
          </a:p>
          <a:p>
            <a:pPr algn="l"/>
            <a:endParaRPr lang="en-US" dirty="0"/>
          </a:p>
        </p:txBody>
      </p:sp>
      <p:pic>
        <p:nvPicPr>
          <p:cNvPr id="10" name="Picture 9">
            <a:extLst>
              <a:ext uri="{FF2B5EF4-FFF2-40B4-BE49-F238E27FC236}">
                <a16:creationId xmlns:a16="http://schemas.microsoft.com/office/drawing/2014/main" id="{5A93F223-1B07-0C31-66FA-4160A561CA08}"/>
              </a:ext>
            </a:extLst>
          </p:cNvPr>
          <p:cNvPicPr>
            <a:picLocks noChangeAspect="1"/>
          </p:cNvPicPr>
          <p:nvPr/>
        </p:nvPicPr>
        <p:blipFill>
          <a:blip r:embed="rId3"/>
          <a:stretch>
            <a:fillRect/>
          </a:stretch>
        </p:blipFill>
        <p:spPr>
          <a:xfrm>
            <a:off x="132291" y="2555743"/>
            <a:ext cx="1234547" cy="1082134"/>
          </a:xfrm>
          <a:prstGeom prst="rect">
            <a:avLst/>
          </a:prstGeom>
        </p:spPr>
      </p:pic>
    </p:spTree>
    <p:extLst>
      <p:ext uri="{BB962C8B-B14F-4D97-AF65-F5344CB8AC3E}">
        <p14:creationId xmlns:p14="http://schemas.microsoft.com/office/powerpoint/2010/main" val="3933109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5"/>
          <p:cNvSpPr txBox="1"/>
          <p:nvPr/>
        </p:nvSpPr>
        <p:spPr>
          <a:xfrm>
            <a:off x="41831" y="1712413"/>
            <a:ext cx="88747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400" b="1">
                <a:solidFill>
                  <a:srgbClr val="FF0000"/>
                </a:solidFill>
                <a:latin typeface="Tinos"/>
                <a:ea typeface="Tinos"/>
                <a:cs typeface="Tinos"/>
                <a:sym typeface="Tinos"/>
              </a:defRPr>
            </a:pPr>
            <a:r>
              <a:rPr dirty="0"/>
              <a:t> </a:t>
            </a:r>
            <a:endParaRPr lang="en-IN" dirty="0"/>
          </a:p>
          <a:p>
            <a:pPr algn="ctr">
              <a:defRPr sz="2400" b="1">
                <a:solidFill>
                  <a:srgbClr val="FF0000"/>
                </a:solidFill>
                <a:latin typeface="Tinos"/>
                <a:ea typeface="Tinos"/>
                <a:cs typeface="Tinos"/>
                <a:sym typeface="Tinos"/>
              </a:defRPr>
            </a:pPr>
            <a:endParaRPr dirty="0"/>
          </a:p>
        </p:txBody>
      </p:sp>
      <p:sp>
        <p:nvSpPr>
          <p:cNvPr id="95" name="TextBox 7"/>
          <p:cNvSpPr txBox="1"/>
          <p:nvPr/>
        </p:nvSpPr>
        <p:spPr>
          <a:xfrm>
            <a:off x="243412" y="4918520"/>
            <a:ext cx="3929698"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100" b="1">
                <a:solidFill>
                  <a:srgbClr val="1F4E79"/>
                </a:solidFill>
                <a:latin typeface="Times New Roman"/>
                <a:ea typeface="Times New Roman"/>
                <a:cs typeface="Times New Roman"/>
                <a:sym typeface="Times New Roman"/>
              </a:defRPr>
            </a:lvl1pPr>
          </a:lstStyle>
          <a:p>
            <a:endParaRPr dirty="0"/>
          </a:p>
        </p:txBody>
      </p:sp>
      <p:grpSp>
        <p:nvGrpSpPr>
          <p:cNvPr id="98" name="Title 1"/>
          <p:cNvGrpSpPr/>
          <p:nvPr/>
        </p:nvGrpSpPr>
        <p:grpSpPr>
          <a:xfrm>
            <a:off x="0" y="942974"/>
            <a:ext cx="9144000" cy="769439"/>
            <a:chOff x="0" y="0"/>
            <a:chExt cx="9144000" cy="769437"/>
          </a:xfrm>
        </p:grpSpPr>
        <p:sp>
          <p:nvSpPr>
            <p:cNvPr id="96" name="Rectangle"/>
            <p:cNvSpPr/>
            <p:nvPr/>
          </p:nvSpPr>
          <p:spPr>
            <a:xfrm>
              <a:off x="0" y="0"/>
              <a:ext cx="9144000" cy="682625"/>
            </a:xfrm>
            <a:prstGeom prst="rect">
              <a:avLst/>
            </a:prstGeom>
            <a:solidFill>
              <a:srgbClr val="C00000"/>
            </a:solidFill>
            <a:ln w="12700" cap="flat">
              <a:noFill/>
              <a:miter lim="400000"/>
            </a:ln>
            <a:effectLst/>
          </p:spPr>
          <p:txBody>
            <a:bodyPr wrap="square" lIns="45719" tIns="45719" rIns="45719" bIns="45719" numCol="1" anchor="t">
              <a:noAutofit/>
            </a:bodyPr>
            <a:lstStyle/>
            <a:p>
              <a:pPr algn="ctr"/>
              <a:endParaRPr/>
            </a:p>
          </p:txBody>
        </p:sp>
        <p:sp>
          <p:nvSpPr>
            <p:cNvPr id="97" name="GARBAGE MANAGEMENT"/>
            <p:cNvSpPr txBox="1"/>
            <p:nvPr/>
          </p:nvSpPr>
          <p:spPr>
            <a:xfrm>
              <a:off x="45719" y="0"/>
              <a:ext cx="9052561" cy="7694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4400" b="1">
                  <a:solidFill>
                    <a:srgbClr val="FFFFFF"/>
                  </a:solidFill>
                  <a:latin typeface="Times New Roman"/>
                  <a:ea typeface="Times New Roman"/>
                  <a:cs typeface="Times New Roman"/>
                  <a:sym typeface="Times New Roman"/>
                </a:defRPr>
              </a:lvl1pPr>
            </a:lstStyle>
            <a:p>
              <a:endParaRPr dirty="0"/>
            </a:p>
          </p:txBody>
        </p:sp>
      </p:grpSp>
      <p:sp>
        <p:nvSpPr>
          <p:cNvPr id="100" name="Date Placeholder 12"/>
          <p:cNvSpPr txBox="1"/>
          <p:nvPr/>
        </p:nvSpPr>
        <p:spPr>
          <a:xfrm>
            <a:off x="674369" y="5333678"/>
            <a:ext cx="196596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900">
                <a:solidFill>
                  <a:srgbClr val="888888"/>
                </a:solidFill>
              </a:defRPr>
            </a:lvl1pPr>
          </a:lstStyle>
          <a:p>
            <a:endParaRPr dirty="0"/>
          </a:p>
        </p:txBody>
      </p:sp>
      <p:sp>
        <p:nvSpPr>
          <p:cNvPr id="101" name="Slide Number Placeholder 13"/>
          <p:cNvSpPr txBox="1">
            <a:spLocks noGrp="1"/>
          </p:cNvSpPr>
          <p:nvPr>
            <p:ph type="sldNum" sz="quarter" idx="4294967295"/>
          </p:nvPr>
        </p:nvSpPr>
        <p:spPr>
          <a:xfrm>
            <a:off x="8353278" y="5346136"/>
            <a:ext cx="162073" cy="2059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102" name="TextBox 19"/>
          <p:cNvSpPr txBox="1"/>
          <p:nvPr/>
        </p:nvSpPr>
        <p:spPr>
          <a:xfrm>
            <a:off x="103461" y="1829852"/>
            <a:ext cx="3405824"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endParaRPr sz="2100" dirty="0"/>
          </a:p>
        </p:txBody>
      </p:sp>
      <p:sp>
        <p:nvSpPr>
          <p:cNvPr id="103" name="TextBox 19"/>
          <p:cNvSpPr txBox="1"/>
          <p:nvPr/>
        </p:nvSpPr>
        <p:spPr>
          <a:xfrm>
            <a:off x="6001802" y="1712413"/>
            <a:ext cx="373284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endParaRPr lang="en-IN" dirty="0"/>
          </a:p>
          <a:p>
            <a:pPr>
              <a:defRPr b="1">
                <a:solidFill>
                  <a:srgbClr val="1F4E79"/>
                </a:solidFill>
                <a:latin typeface="Times New Roman"/>
                <a:ea typeface="Times New Roman"/>
                <a:cs typeface="Times New Roman"/>
                <a:sym typeface="Times New Roman"/>
              </a:defRPr>
            </a:pPr>
            <a:r>
              <a:rPr lang="en-IN" sz="2100" dirty="0"/>
              <a:t> </a:t>
            </a:r>
            <a:endParaRPr dirty="0"/>
          </a:p>
          <a:p>
            <a:pPr>
              <a:defRPr b="1">
                <a:solidFill>
                  <a:srgbClr val="1F4E79"/>
                </a:solidFill>
                <a:latin typeface="Times New Roman"/>
                <a:ea typeface="Times New Roman"/>
                <a:cs typeface="Times New Roman"/>
                <a:sym typeface="Times New Roman"/>
              </a:defRPr>
            </a:pPr>
            <a:endParaRPr sz="2100" dirty="0"/>
          </a:p>
        </p:txBody>
      </p:sp>
      <p:pic>
        <p:nvPicPr>
          <p:cNvPr id="104" name="Picture 2" descr="Picture 2"/>
          <p:cNvPicPr>
            <a:picLocks noChangeAspect="1"/>
          </p:cNvPicPr>
          <p:nvPr/>
        </p:nvPicPr>
        <p:blipFill>
          <a:blip r:embed="rId2"/>
          <a:stretch>
            <a:fillRect/>
          </a:stretch>
        </p:blipFill>
        <p:spPr>
          <a:xfrm>
            <a:off x="0" y="30162"/>
            <a:ext cx="1366838" cy="890589"/>
          </a:xfrm>
          <a:prstGeom prst="rect">
            <a:avLst/>
          </a:prstGeom>
          <a:ln w="12700">
            <a:miter lim="400000"/>
          </a:ln>
        </p:spPr>
      </p:pic>
      <p:sp>
        <p:nvSpPr>
          <p:cNvPr id="2" name="TextBox 1">
            <a:extLst>
              <a:ext uri="{FF2B5EF4-FFF2-40B4-BE49-F238E27FC236}">
                <a16:creationId xmlns:a16="http://schemas.microsoft.com/office/drawing/2014/main" id="{A3A6AAA2-DF8B-1C79-D3A5-962967F7BA81}"/>
              </a:ext>
            </a:extLst>
          </p:cNvPr>
          <p:cNvSpPr txBox="1"/>
          <p:nvPr/>
        </p:nvSpPr>
        <p:spPr>
          <a:xfrm>
            <a:off x="41831" y="1727650"/>
            <a:ext cx="8998708" cy="34721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07000"/>
              </a:lnSpc>
              <a:spcAft>
                <a:spcPts val="800"/>
              </a:spcAft>
            </a:pPr>
            <a:r>
              <a:rPr lang="en-IN" sz="1800" dirty="0">
                <a:effectLst/>
                <a:latin typeface="Calibri" panose="020F0502020204030204" pitchFamily="34" charset="0"/>
                <a:ea typeface="SimSun" panose="02010600030101010101" pitchFamily="2" charset="-122"/>
                <a:cs typeface="Mangal" panose="02040503050203030202" pitchFamily="18" charset="0"/>
              </a:rPr>
              <a:t>                  </a:t>
            </a:r>
            <a:r>
              <a:rPr lang="en-IN" b="1" i="0" dirty="0">
                <a:solidFill>
                  <a:srgbClr val="333F48"/>
                </a:solidFill>
                <a:effectLst/>
                <a:latin typeface="Gilroy"/>
              </a:rPr>
              <a:t>Front-of-house features:</a:t>
            </a:r>
          </a:p>
          <a:p>
            <a:pPr algn="l">
              <a:buFont typeface="Arial" panose="020B0604020202020204" pitchFamily="34" charset="0"/>
              <a:buChar char="•"/>
            </a:pPr>
            <a:r>
              <a:rPr lang="en-IN" sz="1800" b="1" dirty="0">
                <a:solidFill>
                  <a:srgbClr val="333F48"/>
                </a:solidFill>
                <a:latin typeface="Gilroy"/>
                <a:ea typeface="SimSun" panose="02010600030101010101" pitchFamily="2" charset="-122"/>
                <a:cs typeface="Mangal" panose="02040503050203030202" pitchFamily="18" charset="0"/>
              </a:rPr>
              <a:t>                  </a:t>
            </a:r>
            <a:r>
              <a:rPr lang="en-US" b="1" i="0" dirty="0">
                <a:solidFill>
                  <a:srgbClr val="333F48"/>
                </a:solidFill>
                <a:effectLst/>
                <a:latin typeface="Gilroy"/>
              </a:rPr>
              <a:t>Website </a:t>
            </a:r>
            <a:r>
              <a:rPr lang="en-US" b="0" i="0" dirty="0">
                <a:solidFill>
                  <a:srgbClr val="333F48"/>
                </a:solidFill>
                <a:effectLst/>
                <a:latin typeface="Gilroy"/>
              </a:rPr>
              <a:t>– build a website from scratch or integrate a TMS into an existing site</a:t>
            </a:r>
          </a:p>
          <a:p>
            <a:pPr algn="l">
              <a:buFont typeface="Arial" panose="020B0604020202020204" pitchFamily="34" charset="0"/>
              <a:buChar char="•"/>
            </a:pPr>
            <a:r>
              <a:rPr lang="en-US" b="1" i="0" dirty="0">
                <a:solidFill>
                  <a:srgbClr val="333F48"/>
                </a:solidFill>
                <a:effectLst/>
                <a:latin typeface="Gilroy"/>
              </a:rPr>
              <a:t>Online registration</a:t>
            </a:r>
            <a:r>
              <a:rPr lang="en-US" b="0" i="0" dirty="0">
                <a:solidFill>
                  <a:srgbClr val="333F48"/>
                </a:solidFill>
                <a:effectLst/>
                <a:latin typeface="Gilroy"/>
              </a:rPr>
              <a:t> – accept online registrations and make your shopping cart a stress-free experience</a:t>
            </a:r>
          </a:p>
          <a:p>
            <a:pPr algn="l">
              <a:buFont typeface="Arial" panose="020B0604020202020204" pitchFamily="34" charset="0"/>
              <a:buChar char="•"/>
            </a:pPr>
            <a:r>
              <a:rPr lang="en-US" b="1" i="0" dirty="0">
                <a:solidFill>
                  <a:srgbClr val="333F48"/>
                </a:solidFill>
                <a:effectLst/>
                <a:latin typeface="Gilroy"/>
              </a:rPr>
              <a:t>Customer portal </a:t>
            </a:r>
            <a:r>
              <a:rPr lang="en-US" b="0" i="0" dirty="0">
                <a:solidFill>
                  <a:srgbClr val="333F48"/>
                </a:solidFill>
                <a:effectLst/>
                <a:latin typeface="Gilroy"/>
              </a:rPr>
              <a:t>– provide a self-service portal for registrants</a:t>
            </a:r>
          </a:p>
          <a:p>
            <a:pPr>
              <a:lnSpc>
                <a:spcPct val="107000"/>
              </a:lnSpc>
              <a:spcAft>
                <a:spcPts val="800"/>
              </a:spcAf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gn="ctr">
              <a:lnSpc>
                <a:spcPct val="107000"/>
              </a:lnSpc>
              <a:spcAft>
                <a:spcPts val="800"/>
              </a:spcAf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r>
              <a:rPr lang="en-US" sz="1800" dirty="0">
                <a:effectLst/>
                <a:latin typeface="Cambria" panose="02040503050406030204" pitchFamily="18" charset="0"/>
                <a:ea typeface="SimSun" panose="02010600030101010101" pitchFamily="2" charset="-122"/>
                <a:cs typeface="Cambria" panose="02040503050406030204" pitchFamily="18" charset="0"/>
              </a:rPr>
              <a:t> </a:t>
            </a: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pic>
        <p:nvPicPr>
          <p:cNvPr id="4" name="Picture 3">
            <a:extLst>
              <a:ext uri="{FF2B5EF4-FFF2-40B4-BE49-F238E27FC236}">
                <a16:creationId xmlns:a16="http://schemas.microsoft.com/office/drawing/2014/main" id="{9F50724B-F273-BDF5-23F4-3FF5070858EF}"/>
              </a:ext>
            </a:extLst>
          </p:cNvPr>
          <p:cNvPicPr>
            <a:picLocks noChangeAspect="1"/>
          </p:cNvPicPr>
          <p:nvPr/>
        </p:nvPicPr>
        <p:blipFill>
          <a:blip r:embed="rId3"/>
          <a:stretch>
            <a:fillRect/>
          </a:stretch>
        </p:blipFill>
        <p:spPr>
          <a:xfrm>
            <a:off x="57741" y="1481921"/>
            <a:ext cx="937341" cy="975445"/>
          </a:xfrm>
          <a:prstGeom prst="rect">
            <a:avLst/>
          </a:prstGeom>
        </p:spPr>
      </p:pic>
    </p:spTree>
    <p:extLst>
      <p:ext uri="{BB962C8B-B14F-4D97-AF65-F5344CB8AC3E}">
        <p14:creationId xmlns:p14="http://schemas.microsoft.com/office/powerpoint/2010/main" val="2713360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5"/>
          <p:cNvSpPr txBox="1"/>
          <p:nvPr/>
        </p:nvSpPr>
        <p:spPr>
          <a:xfrm>
            <a:off x="41831" y="1712413"/>
            <a:ext cx="88747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400" b="1">
                <a:solidFill>
                  <a:srgbClr val="FF0000"/>
                </a:solidFill>
                <a:latin typeface="Tinos"/>
                <a:ea typeface="Tinos"/>
                <a:cs typeface="Tinos"/>
                <a:sym typeface="Tinos"/>
              </a:defRPr>
            </a:pPr>
            <a:r>
              <a:rPr dirty="0"/>
              <a:t> </a:t>
            </a:r>
            <a:endParaRPr lang="en-IN" dirty="0"/>
          </a:p>
          <a:p>
            <a:pPr algn="ctr">
              <a:defRPr sz="2400" b="1">
                <a:solidFill>
                  <a:srgbClr val="FF0000"/>
                </a:solidFill>
                <a:latin typeface="Tinos"/>
                <a:ea typeface="Tinos"/>
                <a:cs typeface="Tinos"/>
                <a:sym typeface="Tinos"/>
              </a:defRPr>
            </a:pPr>
            <a:endParaRPr dirty="0"/>
          </a:p>
        </p:txBody>
      </p:sp>
      <p:sp>
        <p:nvSpPr>
          <p:cNvPr id="95" name="TextBox 7"/>
          <p:cNvSpPr txBox="1"/>
          <p:nvPr/>
        </p:nvSpPr>
        <p:spPr>
          <a:xfrm>
            <a:off x="243412" y="4918520"/>
            <a:ext cx="3929698"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100" b="1">
                <a:solidFill>
                  <a:srgbClr val="1F4E79"/>
                </a:solidFill>
                <a:latin typeface="Times New Roman"/>
                <a:ea typeface="Times New Roman"/>
                <a:cs typeface="Times New Roman"/>
                <a:sym typeface="Times New Roman"/>
              </a:defRPr>
            </a:lvl1pPr>
          </a:lstStyle>
          <a:p>
            <a:endParaRPr dirty="0"/>
          </a:p>
        </p:txBody>
      </p:sp>
      <p:grpSp>
        <p:nvGrpSpPr>
          <p:cNvPr id="98" name="Title 1"/>
          <p:cNvGrpSpPr/>
          <p:nvPr/>
        </p:nvGrpSpPr>
        <p:grpSpPr>
          <a:xfrm>
            <a:off x="0" y="942974"/>
            <a:ext cx="9144000" cy="769439"/>
            <a:chOff x="0" y="0"/>
            <a:chExt cx="9144000" cy="769437"/>
          </a:xfrm>
        </p:grpSpPr>
        <p:sp>
          <p:nvSpPr>
            <p:cNvPr id="96" name="Rectangle"/>
            <p:cNvSpPr/>
            <p:nvPr/>
          </p:nvSpPr>
          <p:spPr>
            <a:xfrm>
              <a:off x="0" y="0"/>
              <a:ext cx="9144000" cy="682625"/>
            </a:xfrm>
            <a:prstGeom prst="rect">
              <a:avLst/>
            </a:prstGeom>
            <a:solidFill>
              <a:srgbClr val="C00000"/>
            </a:solidFill>
            <a:ln w="12700" cap="flat">
              <a:noFill/>
              <a:miter lim="400000"/>
            </a:ln>
            <a:effectLst/>
          </p:spPr>
          <p:txBody>
            <a:bodyPr wrap="square" lIns="45719" tIns="45719" rIns="45719" bIns="45719" numCol="1" anchor="t">
              <a:noAutofit/>
            </a:bodyPr>
            <a:lstStyle/>
            <a:p>
              <a:pPr algn="ctr"/>
              <a:endParaRPr/>
            </a:p>
          </p:txBody>
        </p:sp>
        <p:sp>
          <p:nvSpPr>
            <p:cNvPr id="97" name="GARBAGE MANAGEMENT"/>
            <p:cNvSpPr txBox="1"/>
            <p:nvPr/>
          </p:nvSpPr>
          <p:spPr>
            <a:xfrm>
              <a:off x="45719" y="0"/>
              <a:ext cx="9052561" cy="7694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400" b="1">
                  <a:solidFill>
                    <a:srgbClr val="FFFFFF"/>
                  </a:solidFill>
                  <a:latin typeface="Times New Roman"/>
                  <a:ea typeface="Times New Roman"/>
                  <a:cs typeface="Times New Roman"/>
                  <a:sym typeface="Times New Roman"/>
                </a:defRPr>
              </a:lvl1pPr>
            </a:lstStyle>
            <a:p>
              <a:endParaRPr dirty="0"/>
            </a:p>
          </p:txBody>
        </p:sp>
      </p:grpSp>
      <p:sp>
        <p:nvSpPr>
          <p:cNvPr id="100" name="Date Placeholder 12"/>
          <p:cNvSpPr txBox="1"/>
          <p:nvPr/>
        </p:nvSpPr>
        <p:spPr>
          <a:xfrm>
            <a:off x="674369" y="5333678"/>
            <a:ext cx="196596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900">
                <a:solidFill>
                  <a:srgbClr val="888888"/>
                </a:solidFill>
              </a:defRPr>
            </a:lvl1pPr>
          </a:lstStyle>
          <a:p>
            <a:endParaRPr dirty="0"/>
          </a:p>
        </p:txBody>
      </p:sp>
      <p:sp>
        <p:nvSpPr>
          <p:cNvPr id="101" name="Slide Number Placeholder 13"/>
          <p:cNvSpPr txBox="1">
            <a:spLocks noGrp="1"/>
          </p:cNvSpPr>
          <p:nvPr>
            <p:ph type="sldNum" sz="quarter" idx="4294967295"/>
          </p:nvPr>
        </p:nvSpPr>
        <p:spPr>
          <a:xfrm>
            <a:off x="8353278" y="5346136"/>
            <a:ext cx="162073" cy="2059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02" name="TextBox 19"/>
          <p:cNvSpPr txBox="1"/>
          <p:nvPr/>
        </p:nvSpPr>
        <p:spPr>
          <a:xfrm>
            <a:off x="103461" y="1829852"/>
            <a:ext cx="3405824"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Times New Roman"/>
                <a:ea typeface="Times New Roman"/>
                <a:cs typeface="Times New Roman"/>
                <a:sym typeface="Times New Roman"/>
              </a:defRPr>
            </a:pPr>
            <a:endParaRPr sz="2100" dirty="0"/>
          </a:p>
        </p:txBody>
      </p:sp>
      <p:sp>
        <p:nvSpPr>
          <p:cNvPr id="103" name="TextBox 19"/>
          <p:cNvSpPr txBox="1"/>
          <p:nvPr/>
        </p:nvSpPr>
        <p:spPr>
          <a:xfrm>
            <a:off x="6001802" y="1712413"/>
            <a:ext cx="373284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Times New Roman"/>
                <a:ea typeface="Times New Roman"/>
                <a:cs typeface="Times New Roman"/>
                <a:sym typeface="Times New Roman"/>
              </a:defRPr>
            </a:pPr>
            <a:endParaRPr lang="en-IN" dirty="0"/>
          </a:p>
          <a:p>
            <a:pPr>
              <a:defRPr b="1">
                <a:solidFill>
                  <a:srgbClr val="1F4E79"/>
                </a:solidFill>
                <a:latin typeface="Times New Roman"/>
                <a:ea typeface="Times New Roman"/>
                <a:cs typeface="Times New Roman"/>
                <a:sym typeface="Times New Roman"/>
              </a:defRPr>
            </a:pPr>
            <a:r>
              <a:rPr lang="en-IN" sz="2100" dirty="0"/>
              <a:t> </a:t>
            </a:r>
            <a:endParaRPr dirty="0"/>
          </a:p>
          <a:p>
            <a:pPr>
              <a:defRPr b="1">
                <a:solidFill>
                  <a:srgbClr val="1F4E79"/>
                </a:solidFill>
                <a:latin typeface="Times New Roman"/>
                <a:ea typeface="Times New Roman"/>
                <a:cs typeface="Times New Roman"/>
                <a:sym typeface="Times New Roman"/>
              </a:defRPr>
            </a:pPr>
            <a:endParaRPr sz="2100" dirty="0"/>
          </a:p>
        </p:txBody>
      </p:sp>
      <p:pic>
        <p:nvPicPr>
          <p:cNvPr id="104" name="Picture 2" descr="Picture 2"/>
          <p:cNvPicPr>
            <a:picLocks noChangeAspect="1"/>
          </p:cNvPicPr>
          <p:nvPr/>
        </p:nvPicPr>
        <p:blipFill>
          <a:blip r:embed="rId2"/>
          <a:stretch>
            <a:fillRect/>
          </a:stretch>
        </p:blipFill>
        <p:spPr>
          <a:xfrm>
            <a:off x="0" y="30162"/>
            <a:ext cx="1366838" cy="890589"/>
          </a:xfrm>
          <a:prstGeom prst="rect">
            <a:avLst/>
          </a:prstGeom>
          <a:ln w="12700">
            <a:miter lim="400000"/>
          </a:ln>
        </p:spPr>
      </p:pic>
      <p:sp>
        <p:nvSpPr>
          <p:cNvPr id="2" name="TextBox 1">
            <a:extLst>
              <a:ext uri="{FF2B5EF4-FFF2-40B4-BE49-F238E27FC236}">
                <a16:creationId xmlns:a16="http://schemas.microsoft.com/office/drawing/2014/main" id="{A3A6AAA2-DF8B-1C79-D3A5-962967F7BA81}"/>
              </a:ext>
            </a:extLst>
          </p:cNvPr>
          <p:cNvSpPr txBox="1"/>
          <p:nvPr/>
        </p:nvSpPr>
        <p:spPr>
          <a:xfrm>
            <a:off x="103462" y="1829853"/>
            <a:ext cx="8499850" cy="1965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07000"/>
              </a:lnSpc>
              <a:spcAft>
                <a:spcPts val="800"/>
              </a:spcAf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gn="ctr">
              <a:lnSpc>
                <a:spcPct val="107000"/>
              </a:lnSpc>
              <a:spcAft>
                <a:spcPts val="800"/>
              </a:spcAf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r>
              <a:rPr lang="en-US" sz="1800" dirty="0">
                <a:effectLst/>
                <a:latin typeface="Cambria" panose="02040503050406030204" pitchFamily="18" charset="0"/>
                <a:ea typeface="SimSun" panose="02010600030101010101" pitchFamily="2" charset="-122"/>
                <a:cs typeface="Cambria" panose="02040503050406030204" pitchFamily="18" charset="0"/>
              </a:rPr>
              <a:t> </a:t>
            </a: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sp>
        <p:nvSpPr>
          <p:cNvPr id="15" name="TextBox 14">
            <a:extLst>
              <a:ext uri="{FF2B5EF4-FFF2-40B4-BE49-F238E27FC236}">
                <a16:creationId xmlns:a16="http://schemas.microsoft.com/office/drawing/2014/main" id="{CF983F90-7981-3BA0-DDFC-24E1772B3F79}"/>
              </a:ext>
            </a:extLst>
          </p:cNvPr>
          <p:cNvSpPr txBox="1"/>
          <p:nvPr/>
        </p:nvSpPr>
        <p:spPr>
          <a:xfrm>
            <a:off x="103461" y="1678874"/>
            <a:ext cx="8874761" cy="26161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333F48"/>
                </a:solidFill>
                <a:effectLst/>
                <a:latin typeface="Gilroy"/>
              </a:rPr>
              <a:t>Integrations to complete the puzzle:</a:t>
            </a:r>
            <a:br>
              <a:rPr lang="en-US" b="0" i="0" dirty="0">
                <a:solidFill>
                  <a:srgbClr val="333F48"/>
                </a:solidFill>
                <a:effectLst/>
                <a:latin typeface="Gilroy"/>
              </a:rPr>
            </a:br>
            <a:r>
              <a:rPr lang="en-US" b="0" i="0" dirty="0">
                <a:solidFill>
                  <a:srgbClr val="333F48"/>
                </a:solidFill>
                <a:effectLst/>
                <a:latin typeface="Gilroy"/>
              </a:rPr>
              <a:t>A good training management tool will also allow you to integrate with a suite of specialist software systems. Think of a training management system as a strong foundation upon which you can build. This means it isn’t necessarily the only tool in the kit, however it is the key one. You may use other tools in your business, but it’s a training management software that ensures all these parts talk to one another.</a:t>
            </a:r>
          </a:p>
          <a:p>
            <a:br>
              <a:rPr lang="en-US" b="0" i="0" dirty="0">
                <a:solidFill>
                  <a:srgbClr val="333F48"/>
                </a:solidFill>
                <a:effectLst/>
                <a:latin typeface="Gilroy"/>
              </a:rPr>
            </a:br>
            <a:endParaRPr lang="en-IN" sz="1800" dirty="0">
              <a:effectLst/>
              <a:latin typeface="Times New Roman" panose="02020603050405020304" pitchFamily="18" charset="0"/>
              <a:ea typeface="Times New Roman" panose="02020603050405020304" pitchFamily="18" charset="0"/>
            </a:endParaRPr>
          </a:p>
          <a:p>
            <a:pPr fontAlgn="base">
              <a:spcAft>
                <a:spcPts val="900"/>
              </a:spcAft>
            </a:pPr>
            <a:endParaRPr lang="en-IN" sz="2000" b="1"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DEC8A377-FC2C-CD91-8151-2EA40F6B94A1}"/>
              </a:ext>
            </a:extLst>
          </p:cNvPr>
          <p:cNvPicPr>
            <a:picLocks noChangeAspect="1"/>
          </p:cNvPicPr>
          <p:nvPr/>
        </p:nvPicPr>
        <p:blipFill>
          <a:blip r:embed="rId3"/>
          <a:stretch>
            <a:fillRect/>
          </a:stretch>
        </p:blipFill>
        <p:spPr>
          <a:xfrm>
            <a:off x="5024244" y="3284032"/>
            <a:ext cx="2452375" cy="2062104"/>
          </a:xfrm>
          <a:prstGeom prst="rect">
            <a:avLst/>
          </a:prstGeom>
        </p:spPr>
      </p:pic>
    </p:spTree>
    <p:extLst>
      <p:ext uri="{BB962C8B-B14F-4D97-AF65-F5344CB8AC3E}">
        <p14:creationId xmlns:p14="http://schemas.microsoft.com/office/powerpoint/2010/main" val="4102017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5"/>
          <p:cNvSpPr txBox="1"/>
          <p:nvPr/>
        </p:nvSpPr>
        <p:spPr>
          <a:xfrm>
            <a:off x="41831" y="1712413"/>
            <a:ext cx="88747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400" b="1">
                <a:solidFill>
                  <a:srgbClr val="FF0000"/>
                </a:solidFill>
                <a:latin typeface="Tinos"/>
                <a:ea typeface="Tinos"/>
                <a:cs typeface="Tinos"/>
                <a:sym typeface="Tinos"/>
              </a:defRPr>
            </a:pPr>
            <a:r>
              <a:rPr dirty="0"/>
              <a:t> </a:t>
            </a:r>
            <a:endParaRPr lang="en-IN" dirty="0"/>
          </a:p>
          <a:p>
            <a:pPr algn="ctr">
              <a:defRPr sz="2400" b="1">
                <a:solidFill>
                  <a:srgbClr val="FF0000"/>
                </a:solidFill>
                <a:latin typeface="Tinos"/>
                <a:ea typeface="Tinos"/>
                <a:cs typeface="Tinos"/>
                <a:sym typeface="Tinos"/>
              </a:defRPr>
            </a:pPr>
            <a:endParaRPr dirty="0"/>
          </a:p>
        </p:txBody>
      </p:sp>
      <p:sp>
        <p:nvSpPr>
          <p:cNvPr id="95" name="TextBox 7"/>
          <p:cNvSpPr txBox="1"/>
          <p:nvPr/>
        </p:nvSpPr>
        <p:spPr>
          <a:xfrm>
            <a:off x="243412" y="4918520"/>
            <a:ext cx="3929698"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100" b="1">
                <a:solidFill>
                  <a:srgbClr val="1F4E79"/>
                </a:solidFill>
                <a:latin typeface="Times New Roman"/>
                <a:ea typeface="Times New Roman"/>
                <a:cs typeface="Times New Roman"/>
                <a:sym typeface="Times New Roman"/>
              </a:defRPr>
            </a:lvl1pPr>
          </a:lstStyle>
          <a:p>
            <a:endParaRPr dirty="0"/>
          </a:p>
        </p:txBody>
      </p:sp>
      <p:grpSp>
        <p:nvGrpSpPr>
          <p:cNvPr id="98" name="Title 1"/>
          <p:cNvGrpSpPr/>
          <p:nvPr/>
        </p:nvGrpSpPr>
        <p:grpSpPr>
          <a:xfrm>
            <a:off x="0" y="942974"/>
            <a:ext cx="9144000" cy="769439"/>
            <a:chOff x="0" y="0"/>
            <a:chExt cx="9144000" cy="769437"/>
          </a:xfrm>
        </p:grpSpPr>
        <p:sp>
          <p:nvSpPr>
            <p:cNvPr id="96" name="Rectangle"/>
            <p:cNvSpPr/>
            <p:nvPr/>
          </p:nvSpPr>
          <p:spPr>
            <a:xfrm>
              <a:off x="0" y="0"/>
              <a:ext cx="9144000" cy="682625"/>
            </a:xfrm>
            <a:prstGeom prst="rect">
              <a:avLst/>
            </a:prstGeom>
            <a:solidFill>
              <a:srgbClr val="C00000"/>
            </a:solidFill>
            <a:ln w="12700" cap="flat">
              <a:noFill/>
              <a:miter lim="400000"/>
            </a:ln>
            <a:effectLst/>
          </p:spPr>
          <p:txBody>
            <a:bodyPr wrap="square" lIns="45719" tIns="45719" rIns="45719" bIns="45719" numCol="1" anchor="t">
              <a:noAutofit/>
            </a:bodyPr>
            <a:lstStyle/>
            <a:p>
              <a:pPr algn="ctr"/>
              <a:endParaRPr/>
            </a:p>
          </p:txBody>
        </p:sp>
        <p:sp>
          <p:nvSpPr>
            <p:cNvPr id="97" name="GARBAGE MANAGEMENT"/>
            <p:cNvSpPr txBox="1"/>
            <p:nvPr/>
          </p:nvSpPr>
          <p:spPr>
            <a:xfrm>
              <a:off x="45719" y="0"/>
              <a:ext cx="9052561" cy="7694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4400" b="1">
                  <a:solidFill>
                    <a:srgbClr val="FFFFFF"/>
                  </a:solidFill>
                  <a:latin typeface="Times New Roman"/>
                  <a:ea typeface="Times New Roman"/>
                  <a:cs typeface="Times New Roman"/>
                  <a:sym typeface="Times New Roman"/>
                </a:defRPr>
              </a:lvl1pPr>
            </a:lstStyle>
            <a:p>
              <a:endParaRPr dirty="0"/>
            </a:p>
          </p:txBody>
        </p:sp>
      </p:grpSp>
      <p:sp>
        <p:nvSpPr>
          <p:cNvPr id="100" name="Date Placeholder 12"/>
          <p:cNvSpPr txBox="1"/>
          <p:nvPr/>
        </p:nvSpPr>
        <p:spPr>
          <a:xfrm>
            <a:off x="674369" y="5333678"/>
            <a:ext cx="196596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900">
                <a:solidFill>
                  <a:srgbClr val="888888"/>
                </a:solidFill>
              </a:defRPr>
            </a:lvl1pPr>
          </a:lstStyle>
          <a:p>
            <a:endParaRPr dirty="0"/>
          </a:p>
        </p:txBody>
      </p:sp>
      <p:sp>
        <p:nvSpPr>
          <p:cNvPr id="101" name="Slide Number Placeholder 13"/>
          <p:cNvSpPr txBox="1">
            <a:spLocks noGrp="1"/>
          </p:cNvSpPr>
          <p:nvPr>
            <p:ph type="sldNum" sz="quarter" idx="4294967295"/>
          </p:nvPr>
        </p:nvSpPr>
        <p:spPr>
          <a:xfrm>
            <a:off x="8353278" y="5346136"/>
            <a:ext cx="162073" cy="2059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102" name="TextBox 19"/>
          <p:cNvSpPr txBox="1"/>
          <p:nvPr/>
        </p:nvSpPr>
        <p:spPr>
          <a:xfrm>
            <a:off x="103461" y="1829852"/>
            <a:ext cx="3405824"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endParaRPr sz="2100" dirty="0"/>
          </a:p>
        </p:txBody>
      </p:sp>
      <p:sp>
        <p:nvSpPr>
          <p:cNvPr id="103" name="TextBox 19"/>
          <p:cNvSpPr txBox="1"/>
          <p:nvPr/>
        </p:nvSpPr>
        <p:spPr>
          <a:xfrm>
            <a:off x="6001802" y="1712413"/>
            <a:ext cx="373284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endParaRPr lang="en-IN" dirty="0"/>
          </a:p>
          <a:p>
            <a:pPr>
              <a:defRPr b="1">
                <a:solidFill>
                  <a:srgbClr val="1F4E79"/>
                </a:solidFill>
                <a:latin typeface="Times New Roman"/>
                <a:ea typeface="Times New Roman"/>
                <a:cs typeface="Times New Roman"/>
                <a:sym typeface="Times New Roman"/>
              </a:defRPr>
            </a:pPr>
            <a:r>
              <a:rPr lang="en-IN" sz="2100" dirty="0"/>
              <a:t> </a:t>
            </a:r>
            <a:endParaRPr dirty="0"/>
          </a:p>
          <a:p>
            <a:pPr>
              <a:defRPr b="1">
                <a:solidFill>
                  <a:srgbClr val="1F4E79"/>
                </a:solidFill>
                <a:latin typeface="Times New Roman"/>
                <a:ea typeface="Times New Roman"/>
                <a:cs typeface="Times New Roman"/>
                <a:sym typeface="Times New Roman"/>
              </a:defRPr>
            </a:pPr>
            <a:endParaRPr sz="2100" dirty="0"/>
          </a:p>
        </p:txBody>
      </p:sp>
      <p:pic>
        <p:nvPicPr>
          <p:cNvPr id="104" name="Picture 2" descr="Picture 2"/>
          <p:cNvPicPr>
            <a:picLocks noChangeAspect="1"/>
          </p:cNvPicPr>
          <p:nvPr/>
        </p:nvPicPr>
        <p:blipFill>
          <a:blip r:embed="rId2"/>
          <a:stretch>
            <a:fillRect/>
          </a:stretch>
        </p:blipFill>
        <p:spPr>
          <a:xfrm>
            <a:off x="0" y="30162"/>
            <a:ext cx="1366838" cy="890589"/>
          </a:xfrm>
          <a:prstGeom prst="rect">
            <a:avLst/>
          </a:prstGeom>
          <a:ln w="12700">
            <a:miter lim="400000"/>
          </a:ln>
        </p:spPr>
      </p:pic>
      <p:sp>
        <p:nvSpPr>
          <p:cNvPr id="2" name="TextBox 1">
            <a:extLst>
              <a:ext uri="{FF2B5EF4-FFF2-40B4-BE49-F238E27FC236}">
                <a16:creationId xmlns:a16="http://schemas.microsoft.com/office/drawing/2014/main" id="{A3A6AAA2-DF8B-1C79-D3A5-962967F7BA81}"/>
              </a:ext>
            </a:extLst>
          </p:cNvPr>
          <p:cNvSpPr txBox="1"/>
          <p:nvPr/>
        </p:nvSpPr>
        <p:spPr>
          <a:xfrm>
            <a:off x="103462" y="1829853"/>
            <a:ext cx="8499850" cy="1965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07000"/>
              </a:lnSpc>
              <a:spcAft>
                <a:spcPts val="800"/>
              </a:spcAf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gn="ctr">
              <a:lnSpc>
                <a:spcPct val="107000"/>
              </a:lnSpc>
              <a:spcAft>
                <a:spcPts val="800"/>
              </a:spcAf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tabLst>
                <a:tab pos="920750" algn="l"/>
              </a:tabLst>
            </a:pPr>
            <a:r>
              <a:rPr lang="en-US" sz="1800" dirty="0">
                <a:effectLst/>
                <a:latin typeface="Cambria" panose="02040503050406030204" pitchFamily="18" charset="0"/>
                <a:ea typeface="SimSun" panose="02010600030101010101" pitchFamily="2" charset="-122"/>
                <a:cs typeface="Cambria" panose="02040503050406030204" pitchFamily="18" charset="0"/>
              </a:rPr>
              <a:t> </a:t>
            </a: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sp>
        <p:nvSpPr>
          <p:cNvPr id="15" name="TextBox 14">
            <a:extLst>
              <a:ext uri="{FF2B5EF4-FFF2-40B4-BE49-F238E27FC236}">
                <a16:creationId xmlns:a16="http://schemas.microsoft.com/office/drawing/2014/main" id="{CF983F90-7981-3BA0-DDFC-24E1772B3F79}"/>
              </a:ext>
            </a:extLst>
          </p:cNvPr>
          <p:cNvSpPr txBox="1"/>
          <p:nvPr/>
        </p:nvSpPr>
        <p:spPr>
          <a:xfrm>
            <a:off x="103461" y="1672524"/>
            <a:ext cx="8874761"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333F48"/>
                </a:solidFill>
                <a:effectLst/>
                <a:latin typeface="Gilroy"/>
              </a:rPr>
              <a:t>Building blocks to add to your tech stack:</a:t>
            </a:r>
            <a:endParaRPr lang="en-US" b="0" i="0" dirty="0">
              <a:solidFill>
                <a:srgbClr val="333F48"/>
              </a:solidFill>
              <a:effectLst/>
              <a:latin typeface="Gilroy"/>
            </a:endParaRPr>
          </a:p>
          <a:p>
            <a:pPr algn="l">
              <a:buFont typeface="Arial" panose="020B0604020202020204" pitchFamily="34" charset="0"/>
              <a:buChar char="•"/>
            </a:pPr>
            <a:r>
              <a:rPr lang="en-US" b="1" i="0" dirty="0">
                <a:solidFill>
                  <a:srgbClr val="333F48"/>
                </a:solidFill>
                <a:effectLst/>
                <a:latin typeface="Gilroy"/>
              </a:rPr>
              <a:t>Accounting system</a:t>
            </a:r>
            <a:r>
              <a:rPr lang="en-US" b="0" i="0" dirty="0">
                <a:solidFill>
                  <a:srgbClr val="333F48"/>
                </a:solidFill>
                <a:effectLst/>
                <a:latin typeface="Gilroy"/>
              </a:rPr>
              <a:t> – keep on top of transactions and breeze through your bookkeeping duties with an accounting system that ties in with your training management solution</a:t>
            </a:r>
          </a:p>
          <a:p>
            <a:pPr algn="l">
              <a:buFont typeface="Arial" panose="020B0604020202020204" pitchFamily="34" charset="0"/>
              <a:buChar char="•"/>
            </a:pPr>
            <a:r>
              <a:rPr lang="en-US" b="1" i="0" dirty="0">
                <a:solidFill>
                  <a:srgbClr val="333F48"/>
                </a:solidFill>
                <a:effectLst/>
                <a:latin typeface="Gilroy"/>
              </a:rPr>
              <a:t>Advanced CRM</a:t>
            </a:r>
            <a:r>
              <a:rPr lang="en-US" b="0" i="0" dirty="0">
                <a:solidFill>
                  <a:srgbClr val="333F48"/>
                </a:solidFill>
                <a:effectLst/>
                <a:latin typeface="Gilroy"/>
              </a:rPr>
              <a:t> – synchronize and track your customer interactions so you never miss a lead. Most training management software come with a basic CRM built-in, however. if you’re a large business, you may need a focused CRM with advanced capabilities. We cover this more in section 1C, point 3</a:t>
            </a:r>
          </a:p>
          <a:p>
            <a:pPr algn="l">
              <a:buFont typeface="Arial" panose="020B0604020202020204" pitchFamily="34" charset="0"/>
              <a:buChar char="•"/>
            </a:pPr>
            <a:r>
              <a:rPr lang="en-US" b="1" i="0" dirty="0">
                <a:solidFill>
                  <a:srgbClr val="333F48"/>
                </a:solidFill>
                <a:effectLst/>
                <a:latin typeface="Gilroy"/>
              </a:rPr>
              <a:t>Learning Management System (LMS</a:t>
            </a:r>
            <a:r>
              <a:rPr lang="en-US" b="0" i="0" dirty="0">
                <a:solidFill>
                  <a:srgbClr val="333F48"/>
                </a:solidFill>
                <a:effectLst/>
                <a:latin typeface="Gilroy"/>
              </a:rPr>
              <a:t>) – host engaging online course content that can be accessed anytime, anywhere</a:t>
            </a:r>
          </a:p>
          <a:p>
            <a:pPr algn="l">
              <a:buFont typeface="Arial" panose="020B0604020202020204" pitchFamily="34" charset="0"/>
              <a:buChar char="•"/>
            </a:pPr>
            <a:r>
              <a:rPr lang="en-US" b="1" i="0" dirty="0">
                <a:solidFill>
                  <a:srgbClr val="333F48"/>
                </a:solidFill>
                <a:effectLst/>
                <a:latin typeface="Gilroy"/>
              </a:rPr>
              <a:t>Webinar delivery</a:t>
            </a:r>
            <a:r>
              <a:rPr lang="en-US" b="0" i="0" dirty="0">
                <a:solidFill>
                  <a:srgbClr val="333F48"/>
                </a:solidFill>
                <a:effectLst/>
                <a:latin typeface="Gilroy"/>
              </a:rPr>
              <a:t> – increase your reach with remote learning delivered live online</a:t>
            </a:r>
          </a:p>
          <a:p>
            <a:pPr algn="l">
              <a:buFont typeface="Arial" panose="020B0604020202020204" pitchFamily="34" charset="0"/>
              <a:buChar char="•"/>
            </a:pPr>
            <a:r>
              <a:rPr lang="en-US" b="1" i="0" dirty="0">
                <a:solidFill>
                  <a:srgbClr val="333F48"/>
                </a:solidFill>
                <a:effectLst/>
                <a:latin typeface="Gilroy"/>
              </a:rPr>
              <a:t>Marketing tools</a:t>
            </a:r>
            <a:r>
              <a:rPr lang="en-US" b="0" i="0" dirty="0">
                <a:solidFill>
                  <a:srgbClr val="333F48"/>
                </a:solidFill>
                <a:effectLst/>
                <a:latin typeface="Gilroy"/>
              </a:rPr>
              <a:t> – build newsletters and campaigns that deliver registrations to your doorstep</a:t>
            </a:r>
          </a:p>
          <a:p>
            <a:pPr algn="l">
              <a:buFont typeface="Arial" panose="020B0604020202020204" pitchFamily="34" charset="0"/>
              <a:buChar char="•"/>
            </a:pPr>
            <a:r>
              <a:rPr lang="en-US" b="1" i="0" dirty="0">
                <a:solidFill>
                  <a:srgbClr val="333F48"/>
                </a:solidFill>
                <a:effectLst/>
                <a:latin typeface="Gilroy"/>
              </a:rPr>
              <a:t>Online survey tools</a:t>
            </a:r>
            <a:r>
              <a:rPr lang="en-US" b="0" i="0" dirty="0">
                <a:solidFill>
                  <a:srgbClr val="333F48"/>
                </a:solidFill>
                <a:effectLst/>
                <a:latin typeface="Gilroy"/>
              </a:rPr>
              <a:t> – get answers fast and use this customer feedback to improve future user experience.</a:t>
            </a:r>
          </a:p>
        </p:txBody>
      </p:sp>
    </p:spTree>
    <p:extLst>
      <p:ext uri="{BB962C8B-B14F-4D97-AF65-F5344CB8AC3E}">
        <p14:creationId xmlns:p14="http://schemas.microsoft.com/office/powerpoint/2010/main" val="362160988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76</TotalTime>
  <Words>1324</Words>
  <Application>Microsoft Office PowerPoint</Application>
  <PresentationFormat>On-screen Show (16:10)</PresentationFormat>
  <Paragraphs>155</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Cambria</vt:lpstr>
      <vt:lpstr>Franklin Gothic Demi</vt:lpstr>
      <vt:lpstr>Gilroy</vt:lpstr>
      <vt:lpstr>Roboto</vt:lpstr>
      <vt:lpstr>Times New Roman</vt:lpstr>
      <vt:lpstr>Tinos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singh</dc:creator>
  <cp:lastModifiedBy>vaibhav singh</cp:lastModifiedBy>
  <cp:revision>5</cp:revision>
  <dcterms:modified xsi:type="dcterms:W3CDTF">2022-12-03T15:10:32Z</dcterms:modified>
</cp:coreProperties>
</file>