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7" r:id="rId2"/>
    <p:sldId id="267" r:id="rId3"/>
    <p:sldId id="268" r:id="rId4"/>
    <p:sldId id="270" r:id="rId5"/>
    <p:sldId id="269" r:id="rId6"/>
    <p:sldId id="278" r:id="rId7"/>
    <p:sldId id="279" r:id="rId8"/>
    <p:sldId id="280" r:id="rId9"/>
    <p:sldId id="281" r:id="rId10"/>
    <p:sldId id="284" r:id="rId11"/>
    <p:sldId id="282" r:id="rId12"/>
    <p:sldId id="273" r:id="rId13"/>
    <p:sldId id="274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14" autoAdjust="0"/>
  </p:normalViewPr>
  <p:slideViewPr>
    <p:cSldViewPr snapToGrid="0">
      <p:cViewPr varScale="1">
        <p:scale>
          <a:sx n="92" d="100"/>
          <a:sy n="92" d="100"/>
        </p:scale>
        <p:origin x="66" y="4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Beta-neutral Algorithm trading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Group: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yu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wang</a:t>
            </a:r>
            <a:r>
              <a:rPr lang="en-US" dirty="0"/>
              <a:t>, Yan </a:t>
            </a:r>
            <a:r>
              <a:rPr lang="en-US" dirty="0" err="1"/>
              <a:t>yu</a:t>
            </a:r>
            <a:r>
              <a:rPr lang="en-US" dirty="0"/>
              <a:t>, Qiaodan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Zuo</a:t>
            </a: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B205-F365-4534-A740-98AD17A6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86000"/>
            <a:ext cx="9601200" cy="1143000"/>
          </a:xfrm>
        </p:spPr>
        <p:txBody>
          <a:bodyPr/>
          <a:lstStyle/>
          <a:p>
            <a:pPr algn="ctr"/>
            <a:r>
              <a:rPr lang="en-US" altLang="zh-CN" dirty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9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B205-F365-4534-A740-98AD17A6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86000"/>
            <a:ext cx="9601200" cy="11430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6664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9400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81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4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Beta-Neutral 101</a:t>
            </a:r>
          </a:p>
          <a:p>
            <a:r>
              <a:rPr lang="en-US" dirty="0"/>
              <a:t>Why Beta-Neutral</a:t>
            </a:r>
          </a:p>
          <a:p>
            <a:r>
              <a:rPr lang="en-US" dirty="0"/>
              <a:t>Algorithm Comparison</a:t>
            </a:r>
          </a:p>
          <a:p>
            <a:r>
              <a:rPr lang="en-US" dirty="0"/>
              <a:t>Detail Of Beta-Neutral Algorithm</a:t>
            </a:r>
          </a:p>
          <a:p>
            <a:r>
              <a:rPr lang="en-US" dirty="0"/>
              <a:t>Risk Measures of Beta-Neutral Algorithm</a:t>
            </a:r>
          </a:p>
          <a:p>
            <a:r>
              <a:rPr lang="en-US" altLang="zh-CN" dirty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neutral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946E4-6C11-4521-9A75-B89644318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Beta?</a:t>
            </a:r>
          </a:p>
          <a:p>
            <a:r>
              <a:rPr lang="en-US" dirty="0"/>
              <a:t>What is Beta-Neutral?</a:t>
            </a:r>
          </a:p>
          <a:p>
            <a:r>
              <a:rPr lang="en-US" dirty="0"/>
              <a:t>How to achieve Beta-Neutral?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beta-neutral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Why is Beta-Neutral Strategy useful?</a:t>
            </a:r>
          </a:p>
          <a:p>
            <a:r>
              <a:rPr lang="en-US" dirty="0"/>
              <a:t>Who would like Beta-Neutral Strategy?</a:t>
            </a:r>
          </a:p>
          <a:p>
            <a:r>
              <a:rPr lang="en-US" dirty="0"/>
              <a:t>What is the advantage of it?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F1403-67E4-466E-B8CE-014DB06988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Beta-Neutral vs Non Beta-Neutral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52955-6FDD-4043-8EFB-0E992AADEC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3809-7720-463F-9A2E-313810DD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of Beta-neutral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C0494-3B3D-424C-B53F-72494792D8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/>
              <a:t>Quantopian</a:t>
            </a:r>
            <a:endParaRPr lang="en-US" altLang="zh-CN" dirty="0"/>
          </a:p>
          <a:p>
            <a:r>
              <a:rPr lang="en-US" altLang="zh-CN" dirty="0"/>
              <a:t>Momentum</a:t>
            </a:r>
          </a:p>
          <a:p>
            <a:r>
              <a:rPr lang="en-US" dirty="0"/>
              <a:t>Pair Trading</a:t>
            </a:r>
          </a:p>
          <a:p>
            <a:r>
              <a:rPr lang="en-US" dirty="0"/>
              <a:t>Algorithm Trading</a:t>
            </a:r>
          </a:p>
          <a:p>
            <a:r>
              <a:rPr lang="en-US" dirty="0"/>
              <a:t>Mean Reversion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45122-CA58-44EC-8D72-926575D414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4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58C3-ED12-4314-A772-908CD83C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Measures of Beta-neutral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908E4-74AC-456C-A437-1042997699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Beta</a:t>
            </a:r>
          </a:p>
          <a:p>
            <a:r>
              <a:rPr lang="en-US" dirty="0"/>
              <a:t>Alpha</a:t>
            </a:r>
          </a:p>
          <a:p>
            <a:r>
              <a:rPr lang="en-US" dirty="0"/>
              <a:t>Sharpe</a:t>
            </a:r>
          </a:p>
          <a:p>
            <a:r>
              <a:rPr lang="en-US" dirty="0" err="1"/>
              <a:t>Sortino</a:t>
            </a:r>
            <a:r>
              <a:rPr lang="en-US" dirty="0"/>
              <a:t> Ratio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4DB29-3BBC-40E5-B8DF-8D063F563D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1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F4EC-25FC-4063-9131-BC66C3A4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91D6C-96DC-4988-9C63-5CDBF7146C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32B3A-17B5-4411-82DE-A100F2A74A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7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62EC-994E-4348-9D21-12A71208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F7A4-1A8B-46E4-A45B-21B1D9E22A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AC996-EE26-48A4-BF39-0EB1AA1369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48</TotalTime>
  <Words>113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幼圆</vt:lpstr>
      <vt:lpstr>Arial</vt:lpstr>
      <vt:lpstr>Cambria</vt:lpstr>
      <vt:lpstr>Red Line Business 16x9</vt:lpstr>
      <vt:lpstr>Beta-neutral Algorithm trading</vt:lpstr>
      <vt:lpstr>content</vt:lpstr>
      <vt:lpstr>Beta neutral 101</vt:lpstr>
      <vt:lpstr>Why beta-neutral</vt:lpstr>
      <vt:lpstr>Algorithm Comparison</vt:lpstr>
      <vt:lpstr>Detail of Beta-neutral Algorithm</vt:lpstr>
      <vt:lpstr>Risk Measures of Beta-neutral algorithm</vt:lpstr>
      <vt:lpstr>Conclusion</vt:lpstr>
      <vt:lpstr>references</vt:lpstr>
      <vt:lpstr>Questions</vt:lpstr>
      <vt:lpstr>Thank you</vt:lpstr>
      <vt:lpstr>Add a Slide Title - 3</vt:lpstr>
      <vt:lpstr>PowerPoint Presentation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Qiaodan Zuo</dc:creator>
  <cp:lastModifiedBy>Qiaodan Zuo</cp:lastModifiedBy>
  <cp:revision>5</cp:revision>
  <dcterms:created xsi:type="dcterms:W3CDTF">2017-12-04T01:43:45Z</dcterms:created>
  <dcterms:modified xsi:type="dcterms:W3CDTF">2017-12-04T02:33:10Z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