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75906-2D3F-4B03-BB28-47425AF8CE3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32B7C-FD1E-48E1-B5CC-4500B351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32B7C-FD1E-48E1-B5CC-4500B3510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43570-5B97-5E35-CCFA-A4CC64DA1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5728161" cy="3390880"/>
          </a:xfrm>
        </p:spPr>
        <p:txBody>
          <a:bodyPr anchor="t">
            <a:normAutofit/>
          </a:bodyPr>
          <a:lstStyle/>
          <a:p>
            <a:r>
              <a:rPr lang="en-US" dirty="0"/>
              <a:t>IES FINAL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094B3-D493-7B05-B790-39FE20B62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255098"/>
            <a:ext cx="5728161" cy="94337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Dhyan </a:t>
            </a:r>
            <a:r>
              <a:rPr lang="en-US" dirty="0" err="1"/>
              <a:t>Bhaveshkumar</a:t>
            </a:r>
            <a:r>
              <a:rPr lang="en-US" dirty="0"/>
              <a:t> Shah</a:t>
            </a:r>
          </a:p>
          <a:p>
            <a:r>
              <a:rPr lang="en-US" dirty="0"/>
              <a:t>Anastasios </a:t>
            </a:r>
            <a:r>
              <a:rPr lang="en-US" dirty="0" err="1"/>
              <a:t>Bravakis</a:t>
            </a:r>
            <a:endParaRPr lang="en-US" dirty="0"/>
          </a:p>
          <a:p>
            <a:r>
              <a:rPr lang="en-US" dirty="0"/>
              <a:t>Chinmay </a:t>
            </a:r>
            <a:r>
              <a:rPr lang="en-US" dirty="0" err="1"/>
              <a:t>Chhatrapalsing</a:t>
            </a:r>
            <a:r>
              <a:rPr lang="en-US" dirty="0"/>
              <a:t> Rajput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EFE83-0DAA-F040-507C-E68BCFCB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368" y="3605182"/>
            <a:ext cx="3877626" cy="2656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DAC4E-605C-FBF9-31A2-AA8AEC64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368" y="596644"/>
            <a:ext cx="3877626" cy="26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E3B0-097A-283C-BC92-98859172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1DCFCD-F5FE-D129-5289-D4E8A5026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3" y="1941513"/>
            <a:ext cx="9251494" cy="4235450"/>
          </a:xfrm>
        </p:spPr>
      </p:pic>
    </p:spTree>
    <p:extLst>
      <p:ext uri="{BB962C8B-B14F-4D97-AF65-F5344CB8AC3E}">
        <p14:creationId xmlns:p14="http://schemas.microsoft.com/office/powerpoint/2010/main" val="207878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5EF4-E4A0-5EDC-527D-1C8C643D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Resend Email Confirmation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9E3355-A8A5-C58B-38A1-A7B3D769D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9" y="1941513"/>
            <a:ext cx="9304421" cy="4235450"/>
          </a:xfrm>
        </p:spPr>
      </p:pic>
    </p:spTree>
    <p:extLst>
      <p:ext uri="{BB962C8B-B14F-4D97-AF65-F5344CB8AC3E}">
        <p14:creationId xmlns:p14="http://schemas.microsoft.com/office/powerpoint/2010/main" val="262140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68E1-CA6D-B796-2E97-528FCFF9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List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9EB5EF-F8D8-C794-6CC8-2B6EE6209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04" y="1941513"/>
            <a:ext cx="9272592" cy="4235450"/>
          </a:xfrm>
        </p:spPr>
      </p:pic>
    </p:spTree>
    <p:extLst>
      <p:ext uri="{BB962C8B-B14F-4D97-AF65-F5344CB8AC3E}">
        <p14:creationId xmlns:p14="http://schemas.microsoft.com/office/powerpoint/2010/main" val="179106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580D-8184-7966-5923-18E81118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pic>
        <p:nvPicPr>
          <p:cNvPr id="5" name="Content Placeholder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C85AA4E1-0478-C4DE-A8E4-191A98844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06" y="1941513"/>
            <a:ext cx="9293787" cy="4235450"/>
          </a:xfrm>
        </p:spPr>
      </p:pic>
    </p:spTree>
    <p:extLst>
      <p:ext uri="{BB962C8B-B14F-4D97-AF65-F5344CB8AC3E}">
        <p14:creationId xmlns:p14="http://schemas.microsoft.com/office/powerpoint/2010/main" val="117611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1F37-3ABF-0171-A206-69B806C2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Email Page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D3B3EC1-3005-A401-A7D4-5F0E95326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3" y="1941513"/>
            <a:ext cx="9251494" cy="4235450"/>
          </a:xfrm>
        </p:spPr>
      </p:pic>
    </p:spTree>
    <p:extLst>
      <p:ext uri="{BB962C8B-B14F-4D97-AF65-F5344CB8AC3E}">
        <p14:creationId xmlns:p14="http://schemas.microsoft.com/office/powerpoint/2010/main" val="197225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60C1-AD14-0906-EAB8-33CAA72F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Password</a:t>
            </a:r>
          </a:p>
        </p:txBody>
      </p:sp>
      <p:pic>
        <p:nvPicPr>
          <p:cNvPr id="5" name="Content Placeholder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AAF5227-6154-913D-9A8D-082E340FE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04" y="1941513"/>
            <a:ext cx="9272592" cy="4235450"/>
          </a:xfrm>
        </p:spPr>
      </p:pic>
    </p:spTree>
    <p:extLst>
      <p:ext uri="{BB962C8B-B14F-4D97-AF65-F5344CB8AC3E}">
        <p14:creationId xmlns:p14="http://schemas.microsoft.com/office/powerpoint/2010/main" val="16231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4F09-EC45-EF05-8538-C6000BC0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Data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291A71-0E75-B8E6-3A66-D4BAE403D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84" y="1941513"/>
            <a:ext cx="9262031" cy="4235450"/>
          </a:xfrm>
        </p:spPr>
      </p:pic>
    </p:spTree>
    <p:extLst>
      <p:ext uri="{BB962C8B-B14F-4D97-AF65-F5344CB8AC3E}">
        <p14:creationId xmlns:p14="http://schemas.microsoft.com/office/powerpoint/2010/main" val="154876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0A00-48FD-862D-9B61-D88F9B19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08EEF4-3757-B53B-B3C9-175D364F7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84" y="1941513"/>
            <a:ext cx="9262031" cy="4235450"/>
          </a:xfrm>
        </p:spPr>
      </p:pic>
    </p:spTree>
    <p:extLst>
      <p:ext uri="{BB962C8B-B14F-4D97-AF65-F5344CB8AC3E}">
        <p14:creationId xmlns:p14="http://schemas.microsoft.com/office/powerpoint/2010/main" val="100876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194C-CF7E-A124-F749-EA11AFCC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Edit Contacts Page</a:t>
            </a:r>
          </a:p>
        </p:txBody>
      </p:sp>
      <p:pic>
        <p:nvPicPr>
          <p:cNvPr id="5" name="Content Placeholder 4" descr="A white background with black squares&#10;&#10;Description automatically generated with medium confidence">
            <a:extLst>
              <a:ext uri="{FF2B5EF4-FFF2-40B4-BE49-F238E27FC236}">
                <a16:creationId xmlns:a16="http://schemas.microsoft.com/office/drawing/2014/main" id="{5C703349-937C-4129-879F-C8341908F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04" y="1941513"/>
            <a:ext cx="9272592" cy="4235450"/>
          </a:xfrm>
        </p:spPr>
      </p:pic>
    </p:spTree>
    <p:extLst>
      <p:ext uri="{BB962C8B-B14F-4D97-AF65-F5344CB8AC3E}">
        <p14:creationId xmlns:p14="http://schemas.microsoft.com/office/powerpoint/2010/main" val="18148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B640-1CDA-B9A5-E73C-B82A4528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Details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B15D90-67DB-8388-3316-24977386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3" y="1941513"/>
            <a:ext cx="9251494" cy="4235450"/>
          </a:xfrm>
        </p:spPr>
      </p:pic>
    </p:spTree>
    <p:extLst>
      <p:ext uri="{BB962C8B-B14F-4D97-AF65-F5344CB8AC3E}">
        <p14:creationId xmlns:p14="http://schemas.microsoft.com/office/powerpoint/2010/main" val="14077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1C6-EA63-B510-CB1C-7003DE1B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1FEB-B536-1DEE-6C07-1199455F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shows how we can create an ASP.NET Core web app with user data protected by authorization. </a:t>
            </a:r>
          </a:p>
          <a:p>
            <a:r>
              <a:rPr lang="en-US" dirty="0"/>
              <a:t>It displays a list of contacts that authenticated (registered) users have created. </a:t>
            </a:r>
          </a:p>
          <a:p>
            <a:endParaRPr lang="en-US" dirty="0"/>
          </a:p>
          <a:p>
            <a:r>
              <a:rPr lang="en-US" b="1" dirty="0"/>
              <a:t>There are three security groups: </a:t>
            </a:r>
          </a:p>
          <a:p>
            <a:r>
              <a:rPr lang="en-US" dirty="0"/>
              <a:t>Registered users can view all the approved data and can edit/delete their own data. </a:t>
            </a:r>
          </a:p>
          <a:p>
            <a:r>
              <a:rPr lang="en-US" dirty="0"/>
              <a:t>Managers can approve or reject contact data. Only approved contacts are visible to users. </a:t>
            </a:r>
          </a:p>
          <a:p>
            <a:r>
              <a:rPr lang="en-US" dirty="0"/>
              <a:t>Administrators can approve/reject and edit/delete any data. </a:t>
            </a:r>
          </a:p>
        </p:txBody>
      </p:sp>
    </p:spTree>
    <p:extLst>
      <p:ext uri="{BB962C8B-B14F-4D97-AF65-F5344CB8AC3E}">
        <p14:creationId xmlns:p14="http://schemas.microsoft.com/office/powerpoint/2010/main" val="350601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FB6-6C16-3765-83F6-3E3CE2F0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Delete Contacts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F56A3F-D5A6-9172-F31D-6CC6D9D3A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11" y="1941513"/>
            <a:ext cx="9283178" cy="4235450"/>
          </a:xfrm>
        </p:spPr>
      </p:pic>
    </p:spTree>
    <p:extLst>
      <p:ext uri="{BB962C8B-B14F-4D97-AF65-F5344CB8AC3E}">
        <p14:creationId xmlns:p14="http://schemas.microsoft.com/office/powerpoint/2010/main" val="2780650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709D-0B03-BDEA-9A01-E03B1099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New Contact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85A88E-D3D3-F4A0-6341-C07D551A8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84" y="1941513"/>
            <a:ext cx="9262031" cy="4235450"/>
          </a:xfrm>
        </p:spPr>
      </p:pic>
    </p:spTree>
    <p:extLst>
      <p:ext uri="{BB962C8B-B14F-4D97-AF65-F5344CB8AC3E}">
        <p14:creationId xmlns:p14="http://schemas.microsoft.com/office/powerpoint/2010/main" val="259711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9593-0B2C-2177-4EA8-02A35BA9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Contacts Page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09F3A22C-5401-8E9D-02B4-B98855DC3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09" y="1941513"/>
            <a:ext cx="9240981" cy="4235450"/>
          </a:xfrm>
        </p:spPr>
      </p:pic>
    </p:spTree>
    <p:extLst>
      <p:ext uri="{BB962C8B-B14F-4D97-AF65-F5344CB8AC3E}">
        <p14:creationId xmlns:p14="http://schemas.microsoft.com/office/powerpoint/2010/main" val="359329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CA2C-27DE-F19F-EDD9-7FDD14FB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Contacts Details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73601E-3823-FBC1-D989-F818A803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04" y="1941513"/>
            <a:ext cx="9272592" cy="4235450"/>
          </a:xfrm>
        </p:spPr>
      </p:pic>
    </p:spTree>
    <p:extLst>
      <p:ext uri="{BB962C8B-B14F-4D97-AF65-F5344CB8AC3E}">
        <p14:creationId xmlns:p14="http://schemas.microsoft.com/office/powerpoint/2010/main" val="419591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802A-E91B-34E3-6F43-FCFDBD17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Set Password</a:t>
            </a:r>
          </a:p>
        </p:txBody>
      </p:sp>
      <p:pic>
        <p:nvPicPr>
          <p:cNvPr id="5" name="Content Placeholder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55775B4D-EE29-9108-6FE4-EBD229162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98" y="1941513"/>
            <a:ext cx="7964803" cy="4235450"/>
          </a:xfrm>
        </p:spPr>
      </p:pic>
    </p:spTree>
    <p:extLst>
      <p:ext uri="{BB962C8B-B14F-4D97-AF65-F5344CB8AC3E}">
        <p14:creationId xmlns:p14="http://schemas.microsoft.com/office/powerpoint/2010/main" val="1478194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6163-B11D-2C35-C473-18F39986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Tables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F58017-5B9D-BE44-6BAD-4DC841F5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16" y="1941513"/>
            <a:ext cx="7910568" cy="4235450"/>
          </a:xfrm>
        </p:spPr>
      </p:pic>
    </p:spTree>
    <p:extLst>
      <p:ext uri="{BB962C8B-B14F-4D97-AF65-F5344CB8AC3E}">
        <p14:creationId xmlns:p14="http://schemas.microsoft.com/office/powerpoint/2010/main" val="326199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495D-9461-4710-E9A7-7615D24D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User List</a:t>
            </a:r>
          </a:p>
        </p:txBody>
      </p:sp>
      <p:pic>
        <p:nvPicPr>
          <p:cNvPr id="5" name="Content Placeholder 4" descr="A computer screen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CF84CBF8-379C-F1B7-2952-047B95AFC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67" y="1941513"/>
            <a:ext cx="7864665" cy="4235450"/>
          </a:xfrm>
        </p:spPr>
      </p:pic>
    </p:spTree>
    <p:extLst>
      <p:ext uri="{BB962C8B-B14F-4D97-AF65-F5344CB8AC3E}">
        <p14:creationId xmlns:p14="http://schemas.microsoft.com/office/powerpoint/2010/main" val="129445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8682-D750-BF87-CA1F-253E3DDB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1E50-AA19-FC5D-9000-3AE61390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7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5D9F-DB25-D397-7D8B-5DE65B23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Group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D8171DEA-5E2D-F0DE-62D2-AD3B08EFA7CB}"/>
              </a:ext>
            </a:extLst>
          </p:cNvPr>
          <p:cNvGrpSpPr/>
          <p:nvPr/>
        </p:nvGrpSpPr>
        <p:grpSpPr>
          <a:xfrm>
            <a:off x="1102664" y="2645923"/>
            <a:ext cx="2723245" cy="3593723"/>
            <a:chOff x="0" y="0"/>
            <a:chExt cx="862412" cy="941838"/>
          </a:xfrm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30604FE3-668D-23CD-E944-288F24854C82}"/>
                </a:ext>
              </a:extLst>
            </p:cNvPr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8">
              <a:extLst>
                <a:ext uri="{FF2B5EF4-FFF2-40B4-BE49-F238E27FC236}">
                  <a16:creationId xmlns:a16="http://schemas.microsoft.com/office/drawing/2014/main" id="{781F2356-D5BB-CB56-E244-C6D1AA49BA23}"/>
                </a:ext>
              </a:extLst>
            </p:cNvPr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37" name="TextBox 9">
            <a:extLst>
              <a:ext uri="{FF2B5EF4-FFF2-40B4-BE49-F238E27FC236}">
                <a16:creationId xmlns:a16="http://schemas.microsoft.com/office/drawing/2014/main" id="{D5CB8CAC-37FD-8AC0-C159-BEBB5053276B}"/>
              </a:ext>
            </a:extLst>
          </p:cNvPr>
          <p:cNvSpPr txBox="1"/>
          <p:nvPr/>
        </p:nvSpPr>
        <p:spPr>
          <a:xfrm>
            <a:off x="1489935" y="4187837"/>
            <a:ext cx="1954264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 dirty="0">
                <a:solidFill>
                  <a:srgbClr val="FFFBFB"/>
                </a:solidFill>
                <a:latin typeface="+mj-lt"/>
              </a:rPr>
              <a:t>Anastasios</a:t>
            </a:r>
          </a:p>
          <a:p>
            <a:pPr algn="ctr">
              <a:lnSpc>
                <a:spcPts val="3286"/>
              </a:lnSpc>
            </a:pPr>
            <a:r>
              <a:rPr lang="en-US" sz="2738" spc="136" dirty="0" err="1">
                <a:solidFill>
                  <a:srgbClr val="FFFBFB"/>
                </a:solidFill>
                <a:latin typeface="+mj-lt"/>
              </a:rPr>
              <a:t>Bravakis</a:t>
            </a:r>
            <a:endParaRPr lang="en-US" sz="2738" spc="136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3A710E2B-6D99-FE7C-D88B-7B6620887E3D}"/>
              </a:ext>
            </a:extLst>
          </p:cNvPr>
          <p:cNvSpPr txBox="1"/>
          <p:nvPr/>
        </p:nvSpPr>
        <p:spPr>
          <a:xfrm>
            <a:off x="1169693" y="5215571"/>
            <a:ext cx="2589186" cy="619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1600" spc="102" dirty="0">
                <a:solidFill>
                  <a:srgbClr val="FFFBFB"/>
                </a:solidFill>
                <a:latin typeface="DM Sans"/>
              </a:rPr>
              <a:t>Developer</a:t>
            </a:r>
          </a:p>
          <a:p>
            <a:pPr algn="ctr">
              <a:lnSpc>
                <a:spcPts val="2464"/>
              </a:lnSpc>
            </a:pPr>
            <a:r>
              <a:rPr lang="en-US" sz="1600" spc="102" dirty="0">
                <a:solidFill>
                  <a:srgbClr val="FFFBFB"/>
                </a:solidFill>
                <a:latin typeface="DM Sans"/>
              </a:rPr>
              <a:t>&amp; Database Manager</a:t>
            </a: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DF2D5C02-CB68-A971-FF82-FB9E80F6A21A}"/>
              </a:ext>
            </a:extLst>
          </p:cNvPr>
          <p:cNvGrpSpPr>
            <a:grpSpLocks noChangeAspect="1"/>
          </p:cNvGrpSpPr>
          <p:nvPr/>
        </p:nvGrpSpPr>
        <p:grpSpPr>
          <a:xfrm>
            <a:off x="1263684" y="1690688"/>
            <a:ext cx="2343556" cy="2315012"/>
            <a:chOff x="0" y="0"/>
            <a:chExt cx="6502400" cy="6477000"/>
          </a:xfrm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E39D1A65-2CD9-405B-D5DB-9AEA643193F9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E47912EF-8C88-E0CB-33AC-6079289117F4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Freeform 30">
            <a:extLst>
              <a:ext uri="{FF2B5EF4-FFF2-40B4-BE49-F238E27FC236}">
                <a16:creationId xmlns:a16="http://schemas.microsoft.com/office/drawing/2014/main" id="{3C6C98F9-A569-3AC8-BD70-4AD6DAF556D4}"/>
              </a:ext>
            </a:extLst>
          </p:cNvPr>
          <p:cNvSpPr/>
          <p:nvPr/>
        </p:nvSpPr>
        <p:spPr>
          <a:xfrm>
            <a:off x="1102664" y="6239646"/>
            <a:ext cx="2723245" cy="285998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6" name="Group 14">
            <a:extLst>
              <a:ext uri="{FF2B5EF4-FFF2-40B4-BE49-F238E27FC236}">
                <a16:creationId xmlns:a16="http://schemas.microsoft.com/office/drawing/2014/main" id="{92C114DA-CBE3-C2B8-ADF8-95412BFB2ADF}"/>
              </a:ext>
            </a:extLst>
          </p:cNvPr>
          <p:cNvGrpSpPr/>
          <p:nvPr/>
        </p:nvGrpSpPr>
        <p:grpSpPr>
          <a:xfrm>
            <a:off x="5065064" y="2645924"/>
            <a:ext cx="2723245" cy="3586590"/>
            <a:chOff x="0" y="0"/>
            <a:chExt cx="862412" cy="941838"/>
          </a:xfrm>
        </p:grpSpPr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19BDDD2-4203-335B-5A34-B4C439E0E2C0}"/>
                </a:ext>
              </a:extLst>
            </p:cNvPr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9FEF842F-0E3C-D32C-929B-C79E08DAFF81}"/>
                </a:ext>
              </a:extLst>
            </p:cNvPr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47" name="TextBox 17">
            <a:extLst>
              <a:ext uri="{FF2B5EF4-FFF2-40B4-BE49-F238E27FC236}">
                <a16:creationId xmlns:a16="http://schemas.microsoft.com/office/drawing/2014/main" id="{43C43813-B712-8D76-06C6-8C0C1B22E44B}"/>
              </a:ext>
            </a:extLst>
          </p:cNvPr>
          <p:cNvSpPr txBox="1"/>
          <p:nvPr/>
        </p:nvSpPr>
        <p:spPr>
          <a:xfrm>
            <a:off x="5430067" y="4264865"/>
            <a:ext cx="191694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 dirty="0">
                <a:solidFill>
                  <a:srgbClr val="FFFBFB"/>
                </a:solidFill>
                <a:latin typeface="+mj-lt"/>
              </a:rPr>
              <a:t>Dhyan </a:t>
            </a:r>
          </a:p>
          <a:p>
            <a:pPr algn="ctr">
              <a:lnSpc>
                <a:spcPts val="3286"/>
              </a:lnSpc>
            </a:pPr>
            <a:r>
              <a:rPr lang="en-US" sz="2738" spc="136" dirty="0">
                <a:solidFill>
                  <a:srgbClr val="FFFBFB"/>
                </a:solidFill>
                <a:latin typeface="+mj-lt"/>
              </a:rPr>
              <a:t>Shah</a:t>
            </a: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22C086F1-221D-9CD7-E6F7-40ED79575C61}"/>
              </a:ext>
            </a:extLst>
          </p:cNvPr>
          <p:cNvSpPr txBox="1"/>
          <p:nvPr/>
        </p:nvSpPr>
        <p:spPr>
          <a:xfrm>
            <a:off x="5430067" y="5265470"/>
            <a:ext cx="1993241" cy="619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1600" spc="102" dirty="0">
                <a:solidFill>
                  <a:srgbClr val="FFFBFB"/>
                </a:solidFill>
                <a:latin typeface="DM Sans"/>
              </a:rPr>
              <a:t>Developer &amp; Presenter</a:t>
            </a:r>
          </a:p>
        </p:txBody>
      </p:sp>
      <p:grpSp>
        <p:nvGrpSpPr>
          <p:cNvPr id="49" name="Group 19">
            <a:extLst>
              <a:ext uri="{FF2B5EF4-FFF2-40B4-BE49-F238E27FC236}">
                <a16:creationId xmlns:a16="http://schemas.microsoft.com/office/drawing/2014/main" id="{34693301-F7B6-3B9E-2B9B-BF9FCDB835F2}"/>
              </a:ext>
            </a:extLst>
          </p:cNvPr>
          <p:cNvGrpSpPr>
            <a:grpSpLocks noChangeAspect="1"/>
          </p:cNvGrpSpPr>
          <p:nvPr/>
        </p:nvGrpSpPr>
        <p:grpSpPr>
          <a:xfrm>
            <a:off x="5220060" y="1657765"/>
            <a:ext cx="2357886" cy="2326224"/>
            <a:chOff x="-83813" y="66269"/>
            <a:chExt cx="6542158" cy="6349987"/>
          </a:xfrm>
        </p:grpSpPr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84EE6A92-FB77-FDBD-B8A8-0B5602B4F540}"/>
                </a:ext>
              </a:extLst>
            </p:cNvPr>
            <p:cNvSpPr/>
            <p:nvPr/>
          </p:nvSpPr>
          <p:spPr>
            <a:xfrm>
              <a:off x="-83813" y="119185"/>
              <a:ext cx="6542159" cy="6244241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4696BD1-8C5E-94B8-F128-20D46DF1FA5A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Freeform 31">
            <a:extLst>
              <a:ext uri="{FF2B5EF4-FFF2-40B4-BE49-F238E27FC236}">
                <a16:creationId xmlns:a16="http://schemas.microsoft.com/office/drawing/2014/main" id="{4C1D28D5-BA75-7F9D-496F-ACDC89E3097F}"/>
              </a:ext>
            </a:extLst>
          </p:cNvPr>
          <p:cNvSpPr/>
          <p:nvPr/>
        </p:nvSpPr>
        <p:spPr>
          <a:xfrm>
            <a:off x="5065064" y="6232513"/>
            <a:ext cx="2723245" cy="293132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6" name="Group 22">
            <a:extLst>
              <a:ext uri="{FF2B5EF4-FFF2-40B4-BE49-F238E27FC236}">
                <a16:creationId xmlns:a16="http://schemas.microsoft.com/office/drawing/2014/main" id="{DFB9F5E0-54DB-EACF-BA27-4B5D8F1EF0FC}"/>
              </a:ext>
            </a:extLst>
          </p:cNvPr>
          <p:cNvGrpSpPr/>
          <p:nvPr/>
        </p:nvGrpSpPr>
        <p:grpSpPr>
          <a:xfrm>
            <a:off x="8951264" y="2645923"/>
            <a:ext cx="2723245" cy="3597871"/>
            <a:chOff x="0" y="0"/>
            <a:chExt cx="862412" cy="941838"/>
          </a:xfrm>
        </p:grpSpPr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E868E79A-FD8D-42BB-BB51-6242A00F94BA}"/>
                </a:ext>
              </a:extLst>
            </p:cNvPr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Box 24">
              <a:extLst>
                <a:ext uri="{FF2B5EF4-FFF2-40B4-BE49-F238E27FC236}">
                  <a16:creationId xmlns:a16="http://schemas.microsoft.com/office/drawing/2014/main" id="{F53AD05B-37D6-2462-93F8-952CA9850548}"/>
                </a:ext>
              </a:extLst>
            </p:cNvPr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7" name="TextBox 25">
            <a:extLst>
              <a:ext uri="{FF2B5EF4-FFF2-40B4-BE49-F238E27FC236}">
                <a16:creationId xmlns:a16="http://schemas.microsoft.com/office/drawing/2014/main" id="{100E38A6-374F-2F85-2C33-E21856140EE5}"/>
              </a:ext>
            </a:extLst>
          </p:cNvPr>
          <p:cNvSpPr txBox="1"/>
          <p:nvPr/>
        </p:nvSpPr>
        <p:spPr>
          <a:xfrm>
            <a:off x="9432592" y="4333637"/>
            <a:ext cx="173966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 dirty="0">
                <a:solidFill>
                  <a:srgbClr val="FFFBFB"/>
                </a:solidFill>
                <a:latin typeface="+mj-lt"/>
              </a:rPr>
              <a:t>Chinmay Rajput</a:t>
            </a: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CF79F00F-84C3-77FF-A83D-7B85E98BE705}"/>
              </a:ext>
            </a:extLst>
          </p:cNvPr>
          <p:cNvSpPr txBox="1"/>
          <p:nvPr/>
        </p:nvSpPr>
        <p:spPr>
          <a:xfrm>
            <a:off x="9316265" y="5288559"/>
            <a:ext cx="1993241" cy="63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1600" spc="102" dirty="0">
                <a:solidFill>
                  <a:srgbClr val="FFFBFB"/>
                </a:solidFill>
                <a:latin typeface="DM Sans"/>
              </a:rPr>
              <a:t>Developer &amp; Presenter</a:t>
            </a:r>
          </a:p>
        </p:txBody>
      </p:sp>
      <p:grpSp>
        <p:nvGrpSpPr>
          <p:cNvPr id="59" name="Group 27">
            <a:extLst>
              <a:ext uri="{FF2B5EF4-FFF2-40B4-BE49-F238E27FC236}">
                <a16:creationId xmlns:a16="http://schemas.microsoft.com/office/drawing/2014/main" id="{2B37CAF0-D59F-5B87-F6E7-45965DE139FC}"/>
              </a:ext>
            </a:extLst>
          </p:cNvPr>
          <p:cNvGrpSpPr>
            <a:grpSpLocks noChangeAspect="1"/>
          </p:cNvGrpSpPr>
          <p:nvPr/>
        </p:nvGrpSpPr>
        <p:grpSpPr>
          <a:xfrm>
            <a:off x="9102822" y="1733287"/>
            <a:ext cx="2343556" cy="2281442"/>
            <a:chOff x="0" y="0"/>
            <a:chExt cx="6502400" cy="6477000"/>
          </a:xfrm>
        </p:grpSpPr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141206E1-54BB-6165-33CF-8ACF78D81A02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CDF72B1B-6F85-DE17-C100-DEA152E18B11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Freeform 32">
            <a:extLst>
              <a:ext uri="{FF2B5EF4-FFF2-40B4-BE49-F238E27FC236}">
                <a16:creationId xmlns:a16="http://schemas.microsoft.com/office/drawing/2014/main" id="{77BA1E01-8B72-0C97-45E9-09CA2002004E}"/>
              </a:ext>
            </a:extLst>
          </p:cNvPr>
          <p:cNvSpPr/>
          <p:nvPr/>
        </p:nvSpPr>
        <p:spPr>
          <a:xfrm>
            <a:off x="8951264" y="6243794"/>
            <a:ext cx="2723245" cy="28185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BE8E-F83C-5999-53ED-9EDA2AEB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1B91-C7F5-55EE-CB28-9CA8B763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Link:</a:t>
            </a:r>
          </a:p>
          <a:p>
            <a:r>
              <a:rPr lang="en-US" dirty="0"/>
              <a:t>https://github.com/FIREFROST-11/ContactManager</a:t>
            </a:r>
          </a:p>
        </p:txBody>
      </p:sp>
    </p:spTree>
    <p:extLst>
      <p:ext uri="{BB962C8B-B14F-4D97-AF65-F5344CB8AC3E}">
        <p14:creationId xmlns:p14="http://schemas.microsoft.com/office/powerpoint/2010/main" val="266583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6557-3033-6B2D-FC77-E7CAF6EA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98BD7A-C7DF-0806-9FAB-03A8DEBE5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04" y="1941513"/>
            <a:ext cx="9272592" cy="4235450"/>
          </a:xfrm>
        </p:spPr>
      </p:pic>
    </p:spTree>
    <p:extLst>
      <p:ext uri="{BB962C8B-B14F-4D97-AF65-F5344CB8AC3E}">
        <p14:creationId xmlns:p14="http://schemas.microsoft.com/office/powerpoint/2010/main" val="15214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C4ED-3313-C21E-0812-FE14B897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598C1A-8F9E-5609-AB9C-72DBAB628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84" y="1941513"/>
            <a:ext cx="9262031" cy="4235450"/>
          </a:xfrm>
        </p:spPr>
      </p:pic>
    </p:spTree>
    <p:extLst>
      <p:ext uri="{BB962C8B-B14F-4D97-AF65-F5344CB8AC3E}">
        <p14:creationId xmlns:p14="http://schemas.microsoft.com/office/powerpoint/2010/main" val="158052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EAE9-E5DB-E696-858F-667B109A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Content Placeholder 4" descr="A screenshot of a login page&#10;&#10;Description automatically generated">
            <a:extLst>
              <a:ext uri="{FF2B5EF4-FFF2-40B4-BE49-F238E27FC236}">
                <a16:creationId xmlns:a16="http://schemas.microsoft.com/office/drawing/2014/main" id="{CE04EB71-CF41-60F9-AB39-86667EEA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07" y="1941513"/>
            <a:ext cx="9209585" cy="4235450"/>
          </a:xfrm>
        </p:spPr>
      </p:pic>
    </p:spTree>
    <p:extLst>
      <p:ext uri="{BB962C8B-B14F-4D97-AF65-F5344CB8AC3E}">
        <p14:creationId xmlns:p14="http://schemas.microsoft.com/office/powerpoint/2010/main" val="34451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CFC2-B9A6-EC36-ED2D-172A869F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Welcome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D46A2C-A3B7-EC0F-0DC1-587C5B2AC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3" y="1941513"/>
            <a:ext cx="9251494" cy="4235450"/>
          </a:xfrm>
        </p:spPr>
      </p:pic>
    </p:spTree>
    <p:extLst>
      <p:ext uri="{BB962C8B-B14F-4D97-AF65-F5344CB8AC3E}">
        <p14:creationId xmlns:p14="http://schemas.microsoft.com/office/powerpoint/2010/main" val="273363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B97B-B3AD-F888-F008-073FD88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Out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CA433F-E207-D682-F080-2E09A06EC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11" y="1941513"/>
            <a:ext cx="9283178" cy="4235450"/>
          </a:xfrm>
        </p:spPr>
      </p:pic>
    </p:spTree>
    <p:extLst>
      <p:ext uri="{BB962C8B-B14F-4D97-AF65-F5344CB8AC3E}">
        <p14:creationId xmlns:p14="http://schemas.microsoft.com/office/powerpoint/2010/main" val="3155106128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195</Words>
  <Application>Microsoft Office PowerPoint</Application>
  <PresentationFormat>Widescreen</PresentationFormat>
  <Paragraphs>49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Aharoni</vt:lpstr>
      <vt:lpstr>Aptos</vt:lpstr>
      <vt:lpstr>Arial</vt:lpstr>
      <vt:lpstr>Avenir Next LT Pro</vt:lpstr>
      <vt:lpstr>DM Sans</vt:lpstr>
      <vt:lpstr>FadeVTI</vt:lpstr>
      <vt:lpstr>IES FINAL GROUP PROJECT</vt:lpstr>
      <vt:lpstr>Project Summary</vt:lpstr>
      <vt:lpstr>About Our Group</vt:lpstr>
      <vt:lpstr>GitHub Repository Link</vt:lpstr>
      <vt:lpstr>Welcome Page</vt:lpstr>
      <vt:lpstr>Register</vt:lpstr>
      <vt:lpstr>Login</vt:lpstr>
      <vt:lpstr>Login Welcome Page</vt:lpstr>
      <vt:lpstr>Log Out Page</vt:lpstr>
      <vt:lpstr>Forgot Password</vt:lpstr>
      <vt:lpstr>Resend Email Confirmation</vt:lpstr>
      <vt:lpstr>Contacts List</vt:lpstr>
      <vt:lpstr>Profile Page</vt:lpstr>
      <vt:lpstr>Profile Email Page</vt:lpstr>
      <vt:lpstr>Manage Password</vt:lpstr>
      <vt:lpstr>Personal Data</vt:lpstr>
      <vt:lpstr>Admin Login</vt:lpstr>
      <vt:lpstr>Admin Edit Contacts Page</vt:lpstr>
      <vt:lpstr>Admin Details Page</vt:lpstr>
      <vt:lpstr>Admin Delete Contacts Page</vt:lpstr>
      <vt:lpstr>Admin New Contact Page</vt:lpstr>
      <vt:lpstr>Manager Contacts Page</vt:lpstr>
      <vt:lpstr>Manager Contacts Details</vt:lpstr>
      <vt:lpstr>DB Set Password</vt:lpstr>
      <vt:lpstr>DB Tables</vt:lpstr>
      <vt:lpstr>DB User List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DHYAN SHAH</dc:creator>
  <cp:lastModifiedBy>DHYAN SHAH</cp:lastModifiedBy>
  <cp:revision>11</cp:revision>
  <dcterms:created xsi:type="dcterms:W3CDTF">2024-08-05T20:43:54Z</dcterms:created>
  <dcterms:modified xsi:type="dcterms:W3CDTF">2024-08-05T21:56:46Z</dcterms:modified>
</cp:coreProperties>
</file>