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F2674-0266-C261-A3ED-54F53E9E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AC48B7-C024-003F-C57B-5F13292AB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6A4D0-15F9-1334-6C5E-0FD7422C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61F01-931A-AB69-6A9E-4FCBCF097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9DD8C-0FA4-7F4E-5283-868FC98FA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894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A1993-01F4-B6EA-3A20-837063836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D50BA-F3EF-C425-11C2-B80E4CAF4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3E8D36-805F-BE9B-B614-C7717DDA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778F4-9962-66F5-F223-BEF09328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DC69-D778-64AD-23DE-47A08BAD1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9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965238-D8F6-8E7B-4A73-8E5A346C74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59C12-316A-44C0-1033-F1B8E8AF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25821-D324-C322-D517-ECD48BE4C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9D02-FA4C-0E0B-94E5-1AE96FD8D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5457C-B812-A709-DFE1-B7B50937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50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45C62-325B-8B2B-E242-1C54EB9AB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61831-5C96-D3D7-9031-8B74C1D39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E18BE-77EE-0C80-883D-6AE843C09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4211B-BC8D-5E44-75FA-184640393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7DC74-918F-B2BA-907A-25C8E7051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44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7E736-4694-745D-4183-93E485683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10284-176F-B970-6DCD-EC894E95B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C254-3223-50C5-D645-4EF27682C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9BE5-834E-6803-8AC2-9658ABEF0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74182-C430-A305-7B39-90BEFFAB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2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E0C9-E319-C2B8-4FC9-A2EF8AE27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44A8-D6F0-9FC5-8122-B2911FC523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2D5256-1AB7-5004-F501-56FA20D17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03694-4E83-5730-8A71-55298064E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989B0-5139-3692-D4F0-3512A7B6F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E73A0-9DAF-8470-2481-8B3F7D650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325-2864-8B77-C8FA-242161F7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13318-C71C-CF9D-FC34-2FE7E34FA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805C0-CCEF-7BEA-5E89-200866C5B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5BD890-414D-2F62-83E8-D224AA1D21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21BAAF-B4A5-5BCA-2643-7FE88DE889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9470BB-D8B8-290F-C154-BFD13C1ED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3ECB2A-BC6A-2D58-1F23-D20A06CA8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FC063-ACED-5FC2-C1D8-503B55E7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31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9A91A-5A6B-6E7D-AA88-94D4A115E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4B19D8-1FFA-405B-DB25-54C604B9E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29EE1-032A-DA8D-DCB7-DE2B3DB37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727DE-0946-7A53-5DE7-400C362A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35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5ED2AB-A8B7-BD3C-2444-9A4754367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7D0FB6-F9CA-51F9-1EB4-E0B4CBA4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A59FD-6078-EB2C-7870-B204C746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9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7C598-6AC8-5A81-2190-08A1D9C20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A8626-3DC7-60BC-7AFF-2234587CDF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6F4681-4489-FEE6-26A9-9ACE09048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3235A-2021-3F88-4EDD-285D47367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47814B-6E2D-44DE-36B3-73DD365BD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FC9BD-3E9A-354B-C09C-C53E6470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764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717CB-09C9-0D48-E5DF-1107581D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13E14-249B-D6CC-CBD9-7C08AD0F5E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3C45A-487A-186E-C4EE-6FF3F4A26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D3ADA-5C2D-6F54-27F0-CC3790CD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6DE83-5EAB-E45E-B718-F04150B9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01B1A-CD7E-DB93-338F-2EEBF4CD3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E97B6-F9EF-29ED-BB20-BE91DFA97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6D03C-78F0-9C96-D5D7-F3F3AF5CE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D4BCD-6A1F-8FB6-245D-EBFF3E4C89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120A7-90F0-4F21-AF0C-19FB1B8CCA9E}" type="datetimeFigureOut">
              <a:rPr lang="en-US" smtClean="0"/>
              <a:t>1/3/2023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D94CB-058D-C89F-FB81-18B65BEDF8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1E69D-7AD8-1D0E-4823-10F5CFACF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BB4DC-9555-4478-9418-C9CC394D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9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20BC92E5-5475-E357-1628-032E6C61E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444" y="1305130"/>
            <a:ext cx="708454" cy="70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1A8215-1951-E030-8297-3E410389F7D6}"/>
              </a:ext>
            </a:extLst>
          </p:cNvPr>
          <p:cNvSpPr txBox="1"/>
          <p:nvPr/>
        </p:nvSpPr>
        <p:spPr>
          <a:xfrm>
            <a:off x="3496636" y="1489676"/>
            <a:ext cx="913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/Source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9DAB268-0812-DBBE-095B-5BF871C9BC63}"/>
              </a:ext>
            </a:extLst>
          </p:cNvPr>
          <p:cNvCxnSpPr>
            <a:cxnSpLocks/>
            <a:stCxn id="1028" idx="2"/>
            <a:endCxn id="18" idx="1"/>
          </p:cNvCxnSpPr>
          <p:nvPr/>
        </p:nvCxnSpPr>
        <p:spPr>
          <a:xfrm rot="16200000" flipH="1">
            <a:off x="3556129" y="1598126"/>
            <a:ext cx="244270" cy="10751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48662472-1C6A-9399-74E8-70817BDD2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857" y="2063235"/>
            <a:ext cx="389238" cy="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236625-94B1-C574-3707-2CC9FDA3F57C}"/>
              </a:ext>
            </a:extLst>
          </p:cNvPr>
          <p:cNvCxnSpPr>
            <a:cxnSpLocks/>
          </p:cNvCxnSpPr>
          <p:nvPr/>
        </p:nvCxnSpPr>
        <p:spPr>
          <a:xfrm>
            <a:off x="3140673" y="2001049"/>
            <a:ext cx="0" cy="790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6" descr="Files PNG HD - PNG All">
            <a:extLst>
              <a:ext uri="{FF2B5EF4-FFF2-40B4-BE49-F238E27FC236}">
                <a16:creationId xmlns:a16="http://schemas.microsoft.com/office/drawing/2014/main" id="{86405987-886F-BC9D-3BD4-10040EF86E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054" y="2919627"/>
            <a:ext cx="389238" cy="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EBCE9FB-C039-0859-F79C-141F76764004}"/>
              </a:ext>
            </a:extLst>
          </p:cNvPr>
          <p:cNvSpPr txBox="1"/>
          <p:nvPr/>
        </p:nvSpPr>
        <p:spPr>
          <a:xfrm>
            <a:off x="4605095" y="2103965"/>
            <a:ext cx="1127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</a:t>
            </a:r>
            <a:r>
              <a:rPr lang="en-US" sz="1400" dirty="0" err="1"/>
              <a:t>danny_docs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8BFB95D-A35E-3895-412A-C57CD99E5975}"/>
              </a:ext>
            </a:extLst>
          </p:cNvPr>
          <p:cNvSpPr txBox="1"/>
          <p:nvPr/>
        </p:nvSpPr>
        <p:spPr>
          <a:xfrm>
            <a:off x="2728639" y="3296625"/>
            <a:ext cx="8149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index.rst</a:t>
            </a:r>
            <a:endParaRPr lang="en-US" sz="1400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F913D7-7B8B-5DA1-CF38-3BC7725074F0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56348" y="2265528"/>
            <a:ext cx="389238" cy="6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9AEF85F-19FE-E102-68CB-9906D7C68770}"/>
              </a:ext>
            </a:extLst>
          </p:cNvPr>
          <p:cNvCxnSpPr>
            <a:cxnSpLocks/>
            <a:stCxn id="18" idx="2"/>
          </p:cNvCxnSpPr>
          <p:nvPr/>
        </p:nvCxnSpPr>
        <p:spPr>
          <a:xfrm rot="16200000" flipH="1">
            <a:off x="4377976" y="2484973"/>
            <a:ext cx="745980" cy="680980"/>
          </a:xfrm>
          <a:prstGeom prst="bentConnector3">
            <a:avLst>
              <a:gd name="adj1" fmla="val 1007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6" descr="Files PNG HD - PNG All">
            <a:extLst>
              <a:ext uri="{FF2B5EF4-FFF2-40B4-BE49-F238E27FC236}">
                <a16:creationId xmlns:a16="http://schemas.microsoft.com/office/drawing/2014/main" id="{BBCB6720-6B06-197C-C853-B7FE9865E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552" y="2622494"/>
            <a:ext cx="305601" cy="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4" descr="made some colour coded windows 11 folder icons if anyone wants them : r/ windows">
            <a:extLst>
              <a:ext uri="{FF2B5EF4-FFF2-40B4-BE49-F238E27FC236}">
                <a16:creationId xmlns:a16="http://schemas.microsoft.com/office/drawing/2014/main" id="{7AEC456B-8500-1982-99B5-C4BEC824E3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559" y="3045937"/>
            <a:ext cx="305031" cy="305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9880C41F-4F71-12BB-891E-DE2ADE01FA4A}"/>
              </a:ext>
            </a:extLst>
          </p:cNvPr>
          <p:cNvSpPr txBox="1"/>
          <p:nvPr/>
        </p:nvSpPr>
        <p:spPr>
          <a:xfrm>
            <a:off x="5419153" y="2622494"/>
            <a:ext cx="9585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danny1.rst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C313AF61-1A9D-02B3-89D2-ACCBD917F0EB}"/>
              </a:ext>
            </a:extLst>
          </p:cNvPr>
          <p:cNvSpPr txBox="1"/>
          <p:nvPr/>
        </p:nvSpPr>
        <p:spPr>
          <a:xfrm>
            <a:off x="5419153" y="3043191"/>
            <a:ext cx="76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/images</a:t>
            </a:r>
          </a:p>
        </p:txBody>
      </p:sp>
      <p:cxnSp>
        <p:nvCxnSpPr>
          <p:cNvPr id="1039" name="Connector: Elbow 1038">
            <a:extLst>
              <a:ext uri="{FF2B5EF4-FFF2-40B4-BE49-F238E27FC236}">
                <a16:creationId xmlns:a16="http://schemas.microsoft.com/office/drawing/2014/main" id="{BBEB14B7-6EB7-44CD-BC1F-5A0BF734A0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36730" y="3155785"/>
            <a:ext cx="389238" cy="6809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1" name="Picture 6" descr="Files PNG HD - PNG All">
            <a:extLst>
              <a:ext uri="{FF2B5EF4-FFF2-40B4-BE49-F238E27FC236}">
                <a16:creationId xmlns:a16="http://schemas.microsoft.com/office/drawing/2014/main" id="{DBC36919-F5EA-EAE7-39E5-9BD26EFC1E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7137" y="3537006"/>
            <a:ext cx="305601" cy="30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6BE29C51-629F-E45F-AC22-D44B834BA656}"/>
              </a:ext>
            </a:extLst>
          </p:cNvPr>
          <p:cNvSpPr txBox="1"/>
          <p:nvPr/>
        </p:nvSpPr>
        <p:spPr>
          <a:xfrm>
            <a:off x="6322738" y="3537006"/>
            <a:ext cx="17229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event-experience.jpg</a:t>
            </a:r>
          </a:p>
        </p:txBody>
      </p:sp>
    </p:spTree>
    <p:extLst>
      <p:ext uri="{BB962C8B-B14F-4D97-AF65-F5344CB8AC3E}">
        <p14:creationId xmlns:p14="http://schemas.microsoft.com/office/powerpoint/2010/main" val="2484380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Danny Diaz</dc:creator>
  <cp:lastModifiedBy>Danny Diaz</cp:lastModifiedBy>
  <cp:revision>3</cp:revision>
  <dcterms:created xsi:type="dcterms:W3CDTF">2023-01-01T06:45:08Z</dcterms:created>
  <dcterms:modified xsi:type="dcterms:W3CDTF">2023-01-04T07:40:26Z</dcterms:modified>
</cp:coreProperties>
</file>