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0B90-7683-75BA-D06D-A0543D6C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A0D64-F291-7333-8096-941EE03B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DBBF-1209-24D5-B165-621FF8C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87C5-9E0C-E6B0-41C1-FC4B54F0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A513-6A08-647C-9FBD-949DEFDB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A325-C0C7-FDDA-DA06-2B97B4A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DC1CF-D579-C3CE-0496-A914B9F1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8D4B-2445-3DEC-E7B3-79EE051E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46D-D9ED-04E0-EB53-6B6698E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2F5C-3F84-A160-29C6-F60F0F67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DC320-C60F-DAAA-C5CD-5EE69525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2E0E3-FADF-582C-57F3-67DC369F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C6D0-6269-59B1-ACA7-081DC4F0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E415-8942-4D2D-8751-A0E37511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035C-B86C-2180-B58B-B3D15492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2551-7126-C896-A344-36CCA497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020E-AA6F-7AB9-EB00-AA7C1973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87B8-00BB-2E2D-9912-659CB213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F8B3-69DD-4950-A214-5677A730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60C5-7DC0-4D97-5975-CA6FF533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86B9-C50D-49B1-0DDB-7374F1AC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B470-401A-7BA5-273B-7C816373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3303-BECA-B603-29A1-8279EA2D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7D3F-A71D-6728-4400-A057C99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5816-5A92-B411-D857-4DC71DFE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4FE-2097-8B0D-FDC3-33621676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4AA4-4625-FCE9-5E6F-F15BF8DF9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AF799-AB21-F607-4F52-72AD44B72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97311-B28B-9D53-A172-01296BCD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7153-B3BB-FC62-67C1-DC332F21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5602-277E-7C10-231C-EAA99222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38FA-F81E-6210-35E5-9F2F37E1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EEAD-D9CD-26A4-F2EB-FBFDFFFD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165B-CBFF-F525-F826-BBBD03E5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FC94E-3A4C-BCAF-27A5-7CB28AE66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431E7-57FA-EB59-210F-D16DC890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E8F90-D4EC-B5EC-BA2F-FCD71C1C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46038-C93A-3540-CD49-4F51A5E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BF1B4-3B9E-D08A-DAED-B3399A8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8001-5FBF-E660-77FB-22E5A6EF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EA017-7E92-DFD7-CD88-3804CA29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7A9BE-52A7-B047-37A7-1713164D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508AE-6137-0D56-0E57-C45298C2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E1B1B-CAA4-EA10-AE4D-5B2D0458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3DCB5-26A7-D355-B436-75B7BD56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E4118-D252-656F-26D7-D7223B10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AA4B-8E50-A61F-1B1D-AC9038FB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5B3F-DD77-4E63-D0A3-3E82A234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6B995-F948-E6A4-046B-11B5E228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C595-29F0-75F1-E111-5307062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E4DD-494C-48C5-74D9-00DB799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2AC2-0994-2BC9-3A7C-97E72EDF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79CA-7ABB-0E4E-96A5-DDE64366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05608-AC34-87DD-669C-ECB0089E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FD47-59DB-1192-A52F-74492BEF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4EC7-2EA3-0BC0-4948-FB275422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80D56-93FD-23F8-75B4-F6EEE8D1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75C2-CD14-B0F1-F434-7C04CC5B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6E404-EAEA-2F04-3C31-C9CE148B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94EC-BEFD-DB9E-917B-9BA2E983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AE23-F9A6-6B13-9D2C-9A3F2D313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213-08FA-4D9F-89BD-832673CB6D8B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E114-C021-DD5B-5949-7269F66D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B02F-0F92-CCEF-3CDE-498B4C97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21BC-3BBD-4154-8CA9-5489D068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">
            <a:extLst>
              <a:ext uri="{FF2B5EF4-FFF2-40B4-BE49-F238E27FC236}">
                <a16:creationId xmlns:a16="http://schemas.microsoft.com/office/drawing/2014/main" id="{AA9F996E-0E99-510B-939E-43C21473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57" y="1228418"/>
            <a:ext cx="8316486" cy="44011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EEBE0A7-92B7-B23D-0DA6-A78BDC6E123E}"/>
              </a:ext>
            </a:extLst>
          </p:cNvPr>
          <p:cNvGrpSpPr/>
          <p:nvPr/>
        </p:nvGrpSpPr>
        <p:grpSpPr>
          <a:xfrm>
            <a:off x="4102532" y="765752"/>
            <a:ext cx="321013" cy="569670"/>
            <a:chOff x="3560323" y="826851"/>
            <a:chExt cx="321013" cy="569670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6A6C8FE-7017-A3BB-8B89-6C6964617406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BF041F-6F98-4646-DAE8-F33A2D84A4D6}"/>
                </a:ext>
              </a:extLst>
            </p:cNvPr>
            <p:cNvSpPr/>
            <p:nvPr/>
          </p:nvSpPr>
          <p:spPr>
            <a:xfrm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353252-EC56-433A-79AC-6B9C3F206942}"/>
              </a:ext>
            </a:extLst>
          </p:cNvPr>
          <p:cNvGrpSpPr/>
          <p:nvPr/>
        </p:nvGrpSpPr>
        <p:grpSpPr>
          <a:xfrm>
            <a:off x="7830766" y="739302"/>
            <a:ext cx="321013" cy="569670"/>
            <a:chOff x="3560323" y="826851"/>
            <a:chExt cx="321013" cy="569670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231E5D0-6CCB-34EC-0202-5C99BF8A41F6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829454-2E92-E549-DF2C-63CF2984629A}"/>
                </a:ext>
              </a:extLst>
            </p:cNvPr>
            <p:cNvSpPr/>
            <p:nvPr/>
          </p:nvSpPr>
          <p:spPr>
            <a:xfrm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32433-9EFB-0C13-CC88-2FC9C11FD2DA}"/>
              </a:ext>
            </a:extLst>
          </p:cNvPr>
          <p:cNvSpPr/>
          <p:nvPr/>
        </p:nvSpPr>
        <p:spPr>
          <a:xfrm>
            <a:off x="3192077" y="1381095"/>
            <a:ext cx="2141924" cy="272375"/>
          </a:xfrm>
          <a:prstGeom prst="roundRect">
            <a:avLst>
              <a:gd name="adj" fmla="val 30953"/>
            </a:avLst>
          </a:prstGeom>
          <a:solidFill>
            <a:srgbClr val="FFFF00">
              <a:alpha val="1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CBE20-638E-8F3F-D5A1-2B9AFE8A3F5B}"/>
              </a:ext>
            </a:extLst>
          </p:cNvPr>
          <p:cNvGrpSpPr/>
          <p:nvPr/>
        </p:nvGrpSpPr>
        <p:grpSpPr>
          <a:xfrm>
            <a:off x="8917886" y="739302"/>
            <a:ext cx="321013" cy="569670"/>
            <a:chOff x="3560323" y="826851"/>
            <a:chExt cx="321013" cy="569670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0F43E212-2C93-5879-1524-76628E0C1418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0F852CC-C77A-F9BA-2B51-48F94A08ACFC}"/>
                </a:ext>
              </a:extLst>
            </p:cNvPr>
            <p:cNvSpPr/>
            <p:nvPr/>
          </p:nvSpPr>
          <p:spPr>
            <a:xfrm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38EC3-F575-9B94-50A3-64592C947AA1}"/>
              </a:ext>
            </a:extLst>
          </p:cNvPr>
          <p:cNvGrpSpPr/>
          <p:nvPr/>
        </p:nvGrpSpPr>
        <p:grpSpPr>
          <a:xfrm rot="16200000">
            <a:off x="1594959" y="1854471"/>
            <a:ext cx="311285" cy="574534"/>
            <a:chOff x="3565187" y="821987"/>
            <a:chExt cx="311285" cy="574534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DA8D35F8-9E03-CF48-167A-6C2DDF17C6EC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DCE560-6F3C-F36D-EDDF-98492F4AC8CF}"/>
                </a:ext>
              </a:extLst>
            </p:cNvPr>
            <p:cNvSpPr/>
            <p:nvPr/>
          </p:nvSpPr>
          <p:spPr>
            <a:xfrm rot="5400000"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278D27-79CD-0984-1E4B-2C500FED9C8D}"/>
              </a:ext>
            </a:extLst>
          </p:cNvPr>
          <p:cNvGrpSpPr/>
          <p:nvPr/>
        </p:nvGrpSpPr>
        <p:grpSpPr>
          <a:xfrm rot="16200000">
            <a:off x="1706719" y="2728231"/>
            <a:ext cx="311285" cy="574534"/>
            <a:chOff x="3565187" y="821987"/>
            <a:chExt cx="311285" cy="574534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09612492-5E7F-0E30-BADF-52FE62071691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3F90B2-5938-0D83-0625-1B858811E467}"/>
                </a:ext>
              </a:extLst>
            </p:cNvPr>
            <p:cNvSpPr/>
            <p:nvPr/>
          </p:nvSpPr>
          <p:spPr>
            <a:xfrm rot="5400000"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20844-546B-5D9D-4BBE-83CC696B5AC8}"/>
              </a:ext>
            </a:extLst>
          </p:cNvPr>
          <p:cNvGrpSpPr/>
          <p:nvPr/>
        </p:nvGrpSpPr>
        <p:grpSpPr>
          <a:xfrm rot="16200000">
            <a:off x="4277931" y="2717717"/>
            <a:ext cx="311285" cy="574534"/>
            <a:chOff x="3565187" y="821987"/>
            <a:chExt cx="311285" cy="574534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8CADC3B-9D99-F962-7991-867442FB2D18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27CFE9-7490-5AD3-3906-1B09A77A3E89}"/>
                </a:ext>
              </a:extLst>
            </p:cNvPr>
            <p:cNvSpPr/>
            <p:nvPr/>
          </p:nvSpPr>
          <p:spPr>
            <a:xfrm rot="5400000"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3AD974-6E0F-5213-8A37-0A3A54B943A4}"/>
              </a:ext>
            </a:extLst>
          </p:cNvPr>
          <p:cNvGrpSpPr/>
          <p:nvPr/>
        </p:nvGrpSpPr>
        <p:grpSpPr>
          <a:xfrm rot="16200000">
            <a:off x="8608949" y="2722751"/>
            <a:ext cx="311285" cy="574534"/>
            <a:chOff x="3565187" y="821987"/>
            <a:chExt cx="311285" cy="574534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D6836821-AC58-3A0F-0892-B84753D37F6E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5542A7-6F8D-3809-F404-D1A66618468E}"/>
                </a:ext>
              </a:extLst>
            </p:cNvPr>
            <p:cNvSpPr/>
            <p:nvPr/>
          </p:nvSpPr>
          <p:spPr>
            <a:xfrm rot="5400000"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07815D-946A-1DE8-250A-BD31505AFFD5}"/>
              </a:ext>
            </a:extLst>
          </p:cNvPr>
          <p:cNvGrpSpPr/>
          <p:nvPr/>
        </p:nvGrpSpPr>
        <p:grpSpPr>
          <a:xfrm>
            <a:off x="2487092" y="739302"/>
            <a:ext cx="321013" cy="569670"/>
            <a:chOff x="3560323" y="826851"/>
            <a:chExt cx="321013" cy="569670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1B9EA079-7CE9-E4DA-D1BB-1857E4F6E11F}"/>
                </a:ext>
              </a:extLst>
            </p:cNvPr>
            <p:cNvSpPr/>
            <p:nvPr/>
          </p:nvSpPr>
          <p:spPr>
            <a:xfrm>
              <a:off x="3604097" y="1085236"/>
              <a:ext cx="233464" cy="3112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D029743-CBBE-83DB-A228-76E39DB43271}"/>
                </a:ext>
              </a:extLst>
            </p:cNvPr>
            <p:cNvSpPr/>
            <p:nvPr/>
          </p:nvSpPr>
          <p:spPr>
            <a:xfrm>
              <a:off x="3560323" y="826851"/>
              <a:ext cx="321013" cy="3112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Diaz</dc:creator>
  <cp:lastModifiedBy>Danny Diaz</cp:lastModifiedBy>
  <cp:revision>1</cp:revision>
  <dcterms:created xsi:type="dcterms:W3CDTF">2023-01-01T00:33:28Z</dcterms:created>
  <dcterms:modified xsi:type="dcterms:W3CDTF">2023-01-01T00:41:09Z</dcterms:modified>
</cp:coreProperties>
</file>