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57" r:id="rId4"/>
    <p:sldId id="279" r:id="rId5"/>
    <p:sldId id="258" r:id="rId6"/>
    <p:sldId id="268" r:id="rId7"/>
    <p:sldId id="269" r:id="rId8"/>
    <p:sldId id="272" r:id="rId9"/>
    <p:sldId id="281" r:id="rId10"/>
    <p:sldId id="286" r:id="rId11"/>
    <p:sldId id="275" r:id="rId12"/>
    <p:sldId id="261" r:id="rId13"/>
    <p:sldId id="278" r:id="rId14"/>
    <p:sldId id="282" r:id="rId15"/>
    <p:sldId id="283" r:id="rId16"/>
    <p:sldId id="284" r:id="rId17"/>
    <p:sldId id="285" r:id="rId18"/>
    <p:sldId id="265" r:id="rId19"/>
    <p:sldId id="266" r:id="rId20"/>
    <p:sldId id="267" r:id="rId21"/>
    <p:sldId id="280"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FEBDA5"/>
    <a:srgbClr val="00E6C3"/>
    <a:srgbClr val="17FCDA"/>
    <a:srgbClr val="2F2E41"/>
    <a:srgbClr val="233649"/>
    <a:srgbClr val="4B98EA"/>
    <a:srgbClr val="874AE2"/>
    <a:srgbClr val="8447E1"/>
    <a:srgbClr val="A2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42474-379C-4D74-59CA-F8B466D7E132}" v="2758" dt="2025-01-08T12:17:39.014"/>
    <p1510:client id="{1278D832-3FE4-7A79-0520-C08F819B4D59}" v="743" dt="2025-01-08T04:16:15.716"/>
    <p1510:client id="{13DD6D65-8E27-F84E-1491-923EFD39D9C7}" v="1" dt="2025-01-07T16:08:15.955"/>
    <p1510:client id="{339B97EC-172F-8688-DDF9-08AE9BED6F84}" v="167" dt="2025-01-08T11:31:33.260"/>
    <p1510:client id="{40AE0822-CE4B-C07F-CF65-811A521C726A}" v="1" dt="2025-01-08T00:25:22.021"/>
    <p1510:client id="{52F89F65-2AEC-DBF6-4228-FE7A7B09F1E3}" v="183" dt="2025-01-07T21:33:22.450"/>
    <p1510:client id="{67FC28BF-F4B0-451C-A1E9-CE8831600E45}" v="3142" dt="2025-01-08T03:48:56.845"/>
    <p1510:client id="{6BA6163C-2F3A-5B7E-130F-2CFF731C3671}" v="124" dt="2025-01-08T12:38:21.819"/>
    <p1510:client id="{71B1A69B-B3CF-2F42-B3D1-262B9D82825E}" v="76" dt="2025-01-08T08:39:15.614"/>
    <p1510:client id="{93FC8343-1865-2170-9EDA-C96685F5467E}" v="204" dt="2025-01-08T12:19:45.097"/>
    <p1510:client id="{9694E29C-3EF0-D9E0-2D73-BEE9628FF65D}" v="1" dt="2025-01-08T00:46:50.415"/>
    <p1510:client id="{A2A9CE23-4D46-713F-D0F5-5845D8E9CD3C}" v="69" dt="2025-01-07T16:07:36.592"/>
    <p1510:client id="{A836325F-9829-6150-3399-2689741A3ED7}" v="5" dt="2025-01-07T22:06:40.637"/>
    <p1510:client id="{D2CC3BA4-276C-C061-EA34-2C55BA1B4CDD}" v="142" dt="2025-01-08T00:56:25.218"/>
    <p1510:client id="{D717BDE9-DEB8-9298-9E51-28C2646573A2}" v="95" dt="2025-01-08T04:15:02.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3DD6D65-8E27-F84E-1491-923EFD39D9C7}"/>
    <pc:docChg chg="modSld">
      <pc:chgData name="" userId="" providerId="" clId="Web-{13DD6D65-8E27-F84E-1491-923EFD39D9C7}" dt="2025-01-07T16:08:15.955" v="0"/>
      <pc:docMkLst>
        <pc:docMk/>
      </pc:docMkLst>
      <pc:sldChg chg="delSp">
        <pc:chgData name="" userId="" providerId="" clId="Web-{13DD6D65-8E27-F84E-1491-923EFD39D9C7}" dt="2025-01-07T16:08:15.955" v="0"/>
        <pc:sldMkLst>
          <pc:docMk/>
          <pc:sldMk cId="2406273178" sldId="256"/>
        </pc:sldMkLst>
        <pc:picChg chg="del">
          <ac:chgData name="" userId="" providerId="" clId="Web-{13DD6D65-8E27-F84E-1491-923EFD39D9C7}" dt="2025-01-07T16:08:15.955" v="0"/>
          <ac:picMkLst>
            <pc:docMk/>
            <pc:sldMk cId="2406273178" sldId="256"/>
            <ac:picMk id="6" creationId="{C989A804-01D7-C5A0-C10F-A23C40C813B6}"/>
          </ac:picMkLst>
        </pc:picChg>
      </pc:sldChg>
    </pc:docChg>
  </pc:docChgLst>
  <pc:docChgLst>
    <pc:chgData name="JUAN LUIS CHICO CASTRO" userId="745911fc-1ae0-4a87-800d-ee2a3f40d358" providerId="ADAL" clId="{67FC28BF-F4B0-451C-A1E9-CE8831600E45}"/>
    <pc:docChg chg="undo redo custSel addSld delSld modSld sldOrd">
      <pc:chgData name="JUAN LUIS CHICO CASTRO" userId="745911fc-1ae0-4a87-800d-ee2a3f40d358" providerId="ADAL" clId="{67FC28BF-F4B0-451C-A1E9-CE8831600E45}" dt="2025-01-08T03:48:56.845" v="3356" actId="1076"/>
      <pc:docMkLst>
        <pc:docMk/>
      </pc:docMkLst>
      <pc:sldChg chg="addSp delSp modSp mod setBg">
        <pc:chgData name="JUAN LUIS CHICO CASTRO" userId="745911fc-1ae0-4a87-800d-ee2a3f40d358" providerId="ADAL" clId="{67FC28BF-F4B0-451C-A1E9-CE8831600E45}" dt="2025-01-08T00:33:11.806" v="149" actId="1076"/>
        <pc:sldMkLst>
          <pc:docMk/>
          <pc:sldMk cId="2406273178" sldId="256"/>
        </pc:sldMkLst>
        <pc:spChg chg="add del mod">
          <ac:chgData name="JUAN LUIS CHICO CASTRO" userId="745911fc-1ae0-4a87-800d-ee2a3f40d358" providerId="ADAL" clId="{67FC28BF-F4B0-451C-A1E9-CE8831600E45}" dt="2025-01-08T00:29:49.591" v="25"/>
          <ac:spMkLst>
            <pc:docMk/>
            <pc:sldMk cId="2406273178" sldId="256"/>
            <ac:spMk id="4" creationId="{187941E1-E884-F1F5-DCF8-EC64C5127838}"/>
          </ac:spMkLst>
        </pc:spChg>
        <pc:spChg chg="add mod">
          <ac:chgData name="JUAN LUIS CHICO CASTRO" userId="745911fc-1ae0-4a87-800d-ee2a3f40d358" providerId="ADAL" clId="{67FC28BF-F4B0-451C-A1E9-CE8831600E45}" dt="2025-01-08T00:33:11.806" v="149" actId="1076"/>
          <ac:spMkLst>
            <pc:docMk/>
            <pc:sldMk cId="2406273178" sldId="256"/>
            <ac:spMk id="7" creationId="{0C695625-7D78-954D-244C-80781A4DC590}"/>
          </ac:spMkLst>
        </pc:spChg>
        <pc:spChg chg="add del">
          <ac:chgData name="JUAN LUIS CHICO CASTRO" userId="745911fc-1ae0-4a87-800d-ee2a3f40d358" providerId="ADAL" clId="{67FC28BF-F4B0-451C-A1E9-CE8831600E45}" dt="2025-01-08T00:27:14.002" v="7" actId="26606"/>
          <ac:spMkLst>
            <pc:docMk/>
            <pc:sldMk cId="2406273178" sldId="256"/>
            <ac:spMk id="8" creationId="{2D2B266D-3625-4584-A5C3-7D3F672CFF30}"/>
          </ac:spMkLst>
        </pc:spChg>
        <pc:spChg chg="add del">
          <ac:chgData name="JUAN LUIS CHICO CASTRO" userId="745911fc-1ae0-4a87-800d-ee2a3f40d358" providerId="ADAL" clId="{67FC28BF-F4B0-451C-A1E9-CE8831600E45}" dt="2025-01-08T00:27:14.002" v="7" actId="26606"/>
          <ac:spMkLst>
            <pc:docMk/>
            <pc:sldMk cId="2406273178" sldId="256"/>
            <ac:spMk id="10" creationId="{C463B99A-73EE-4FBB-B7C4-F9F9BCC25C65}"/>
          </ac:spMkLst>
        </pc:spChg>
        <pc:spChg chg="add del">
          <ac:chgData name="JUAN LUIS CHICO CASTRO" userId="745911fc-1ae0-4a87-800d-ee2a3f40d358" providerId="ADAL" clId="{67FC28BF-F4B0-451C-A1E9-CE8831600E45}" dt="2025-01-08T00:27:14.002" v="7" actId="26606"/>
          <ac:spMkLst>
            <pc:docMk/>
            <pc:sldMk cId="2406273178" sldId="256"/>
            <ac:spMk id="12" creationId="{A5D2A5D1-BA0D-47D3-B051-DA7743C46E28}"/>
          </ac:spMkLst>
        </pc:spChg>
        <pc:spChg chg="add del">
          <ac:chgData name="JUAN LUIS CHICO CASTRO" userId="745911fc-1ae0-4a87-800d-ee2a3f40d358" providerId="ADAL" clId="{67FC28BF-F4B0-451C-A1E9-CE8831600E45}" dt="2025-01-08T00:29:01.307" v="17" actId="26606"/>
          <ac:spMkLst>
            <pc:docMk/>
            <pc:sldMk cId="2406273178" sldId="256"/>
            <ac:spMk id="1031" creationId="{A9F529C3-C941-49FD-8C67-82F134F64BDB}"/>
          </ac:spMkLst>
        </pc:spChg>
        <pc:spChg chg="add del">
          <ac:chgData name="JUAN LUIS CHICO CASTRO" userId="745911fc-1ae0-4a87-800d-ee2a3f40d358" providerId="ADAL" clId="{67FC28BF-F4B0-451C-A1E9-CE8831600E45}" dt="2025-01-08T00:29:01.307" v="17" actId="26606"/>
          <ac:spMkLst>
            <pc:docMk/>
            <pc:sldMk cId="2406273178" sldId="256"/>
            <ac:spMk id="1033" creationId="{20586029-32A0-47E5-9AEC-AE3ABA6B94D0}"/>
          </ac:spMkLst>
        </pc:spChg>
        <pc:graphicFrameChg chg="add del mod modGraphic">
          <ac:chgData name="JUAN LUIS CHICO CASTRO" userId="745911fc-1ae0-4a87-800d-ee2a3f40d358" providerId="ADAL" clId="{67FC28BF-F4B0-451C-A1E9-CE8831600E45}" dt="2025-01-08T00:31:23.934" v="46" actId="478"/>
          <ac:graphicFrameMkLst>
            <pc:docMk/>
            <pc:sldMk cId="2406273178" sldId="256"/>
            <ac:graphicFrameMk id="5" creationId="{F0599176-6C0B-41C1-67D3-4245D9ECE276}"/>
          </ac:graphicFrameMkLst>
        </pc:graphicFrameChg>
        <pc:picChg chg="add del mod ord">
          <ac:chgData name="JUAN LUIS CHICO CASTRO" userId="745911fc-1ae0-4a87-800d-ee2a3f40d358" providerId="ADAL" clId="{67FC28BF-F4B0-451C-A1E9-CE8831600E45}" dt="2025-01-08T00:29:08.090" v="19" actId="478"/>
          <ac:picMkLst>
            <pc:docMk/>
            <pc:sldMk cId="2406273178" sldId="256"/>
            <ac:picMk id="3" creationId="{443702EF-77FB-A018-0938-EAE6E0C9FB10}"/>
          </ac:picMkLst>
        </pc:picChg>
        <pc:picChg chg="add mod">
          <ac:chgData name="JUAN LUIS CHICO CASTRO" userId="745911fc-1ae0-4a87-800d-ee2a3f40d358" providerId="ADAL" clId="{67FC28BF-F4B0-451C-A1E9-CE8831600E45}" dt="2025-01-08T00:29:04.807" v="18" actId="26606"/>
          <ac:picMkLst>
            <pc:docMk/>
            <pc:sldMk cId="2406273178" sldId="256"/>
            <ac:picMk id="1026" creationId="{9043878C-60C9-C661-67FA-C7565C20975B}"/>
          </ac:picMkLst>
        </pc:picChg>
        <pc:picChg chg="add mod">
          <ac:chgData name="JUAN LUIS CHICO CASTRO" userId="745911fc-1ae0-4a87-800d-ee2a3f40d358" providerId="ADAL" clId="{67FC28BF-F4B0-451C-A1E9-CE8831600E45}" dt="2025-01-08T00:29:48.956" v="23" actId="1076"/>
          <ac:picMkLst>
            <pc:docMk/>
            <pc:sldMk cId="2406273178" sldId="256"/>
            <ac:picMk id="1028" creationId="{A750C2DA-6794-86CD-2FB6-07FBE96E8F1E}"/>
          </ac:picMkLst>
        </pc:picChg>
        <pc:cxnChg chg="add del">
          <ac:chgData name="JUAN LUIS CHICO CASTRO" userId="745911fc-1ae0-4a87-800d-ee2a3f40d358" providerId="ADAL" clId="{67FC28BF-F4B0-451C-A1E9-CE8831600E45}" dt="2025-01-08T00:29:01.307" v="17" actId="26606"/>
          <ac:cxnSpMkLst>
            <pc:docMk/>
            <pc:sldMk cId="2406273178" sldId="256"/>
            <ac:cxnSpMk id="1035" creationId="{8C730EAB-A532-4295-A302-FB4B90DB9F5E}"/>
          </ac:cxnSpMkLst>
        </pc:cxnChg>
      </pc:sldChg>
      <pc:sldChg chg="addSp delSp modSp mod">
        <pc:chgData name="JUAN LUIS CHICO CASTRO" userId="745911fc-1ae0-4a87-800d-ee2a3f40d358" providerId="ADAL" clId="{67FC28BF-F4B0-451C-A1E9-CE8831600E45}" dt="2025-01-08T01:01:58.466" v="363"/>
        <pc:sldMkLst>
          <pc:docMk/>
          <pc:sldMk cId="3183146635" sldId="257"/>
        </pc:sldMkLst>
        <pc:spChg chg="del mod">
          <ac:chgData name="JUAN LUIS CHICO CASTRO" userId="745911fc-1ae0-4a87-800d-ee2a3f40d358" providerId="ADAL" clId="{67FC28BF-F4B0-451C-A1E9-CE8831600E45}" dt="2025-01-08T01:01:55.616" v="361" actId="478"/>
          <ac:spMkLst>
            <pc:docMk/>
            <pc:sldMk cId="3183146635" sldId="257"/>
            <ac:spMk id="2" creationId="{CFBBD374-E106-7763-609C-728C89F8ED7F}"/>
          </ac:spMkLst>
        </pc:spChg>
        <pc:spChg chg="del">
          <ac:chgData name="JUAN LUIS CHICO CASTRO" userId="745911fc-1ae0-4a87-800d-ee2a3f40d358" providerId="ADAL" clId="{67FC28BF-F4B0-451C-A1E9-CE8831600E45}" dt="2025-01-08T01:01:52.753" v="359" actId="478"/>
          <ac:spMkLst>
            <pc:docMk/>
            <pc:sldMk cId="3183146635" sldId="257"/>
            <ac:spMk id="3" creationId="{9CFEC286-22E1-6264-9E3C-36B6D4F59415}"/>
          </ac:spMkLst>
        </pc:spChg>
        <pc:spChg chg="add del mod">
          <ac:chgData name="JUAN LUIS CHICO CASTRO" userId="745911fc-1ae0-4a87-800d-ee2a3f40d358" providerId="ADAL" clId="{67FC28BF-F4B0-451C-A1E9-CE8831600E45}" dt="2025-01-08T01:01:57.282" v="362" actId="478"/>
          <ac:spMkLst>
            <pc:docMk/>
            <pc:sldMk cId="3183146635" sldId="257"/>
            <ac:spMk id="6" creationId="{279F1FDC-AC08-FB20-0959-685E1406B017}"/>
          </ac:spMkLst>
        </pc:spChg>
        <pc:spChg chg="add mod">
          <ac:chgData name="JUAN LUIS CHICO CASTRO" userId="745911fc-1ae0-4a87-800d-ee2a3f40d358" providerId="ADAL" clId="{67FC28BF-F4B0-451C-A1E9-CE8831600E45}" dt="2025-01-08T01:01:58.466" v="363"/>
          <ac:spMkLst>
            <pc:docMk/>
            <pc:sldMk cId="3183146635" sldId="257"/>
            <ac:spMk id="9" creationId="{5D4E6D2C-760F-3D6D-CA53-D637E86908D3}"/>
          </ac:spMkLst>
        </pc:spChg>
        <pc:spChg chg="add mod">
          <ac:chgData name="JUAN LUIS CHICO CASTRO" userId="745911fc-1ae0-4a87-800d-ee2a3f40d358" providerId="ADAL" clId="{67FC28BF-F4B0-451C-A1E9-CE8831600E45}" dt="2025-01-08T01:01:58.466" v="363"/>
          <ac:spMkLst>
            <pc:docMk/>
            <pc:sldMk cId="3183146635" sldId="257"/>
            <ac:spMk id="11" creationId="{FBE76760-D966-9E02-4280-89205470421B}"/>
          </ac:spMkLst>
        </pc:spChg>
        <pc:picChg chg="add mod">
          <ac:chgData name="JUAN LUIS CHICO CASTRO" userId="745911fc-1ae0-4a87-800d-ee2a3f40d358" providerId="ADAL" clId="{67FC28BF-F4B0-451C-A1E9-CE8831600E45}" dt="2025-01-08T01:01:58.466" v="363"/>
          <ac:picMkLst>
            <pc:docMk/>
            <pc:sldMk cId="3183146635" sldId="257"/>
            <ac:picMk id="7" creationId="{0169FF40-A973-934D-D636-24373AD53588}"/>
          </ac:picMkLst>
        </pc:picChg>
        <pc:picChg chg="add mod">
          <ac:chgData name="JUAN LUIS CHICO CASTRO" userId="745911fc-1ae0-4a87-800d-ee2a3f40d358" providerId="ADAL" clId="{67FC28BF-F4B0-451C-A1E9-CE8831600E45}" dt="2025-01-08T01:01:58.466" v="363"/>
          <ac:picMkLst>
            <pc:docMk/>
            <pc:sldMk cId="3183146635" sldId="257"/>
            <ac:picMk id="8" creationId="{AAB40110-0359-A0A8-C077-8B6310FB489D}"/>
          </ac:picMkLst>
        </pc:picChg>
        <pc:picChg chg="add mod">
          <ac:chgData name="JUAN LUIS CHICO CASTRO" userId="745911fc-1ae0-4a87-800d-ee2a3f40d358" providerId="ADAL" clId="{67FC28BF-F4B0-451C-A1E9-CE8831600E45}" dt="2025-01-08T01:01:58.466" v="363"/>
          <ac:picMkLst>
            <pc:docMk/>
            <pc:sldMk cId="3183146635" sldId="257"/>
            <ac:picMk id="10" creationId="{407B01F2-2B1C-2051-ECF2-370321BA2C45}"/>
          </ac:picMkLst>
        </pc:picChg>
      </pc:sldChg>
      <pc:sldChg chg="addSp delSp modSp mod">
        <pc:chgData name="JUAN LUIS CHICO CASTRO" userId="745911fc-1ae0-4a87-800d-ee2a3f40d358" providerId="ADAL" clId="{67FC28BF-F4B0-451C-A1E9-CE8831600E45}" dt="2025-01-08T02:19:49.423" v="1588" actId="1076"/>
        <pc:sldMkLst>
          <pc:docMk/>
          <pc:sldMk cId="2547290354" sldId="258"/>
        </pc:sldMkLst>
        <pc:spChg chg="del">
          <ac:chgData name="JUAN LUIS CHICO CASTRO" userId="745911fc-1ae0-4a87-800d-ee2a3f40d358" providerId="ADAL" clId="{67FC28BF-F4B0-451C-A1E9-CE8831600E45}" dt="2025-01-08T01:02:05.570" v="364" actId="478"/>
          <ac:spMkLst>
            <pc:docMk/>
            <pc:sldMk cId="2547290354" sldId="258"/>
            <ac:spMk id="2" creationId="{98AC28C0-6694-43C1-02E0-1A52440B3D40}"/>
          </ac:spMkLst>
        </pc:spChg>
        <pc:spChg chg="del">
          <ac:chgData name="JUAN LUIS CHICO CASTRO" userId="745911fc-1ae0-4a87-800d-ee2a3f40d358" providerId="ADAL" clId="{67FC28BF-F4B0-451C-A1E9-CE8831600E45}" dt="2025-01-08T01:02:12.144" v="366" actId="478"/>
          <ac:spMkLst>
            <pc:docMk/>
            <pc:sldMk cId="2547290354" sldId="258"/>
            <ac:spMk id="3" creationId="{CD135F24-9A18-67FE-B632-4F69BAA2472A}"/>
          </ac:spMkLst>
        </pc:spChg>
        <pc:spChg chg="add del mod">
          <ac:chgData name="JUAN LUIS CHICO CASTRO" userId="745911fc-1ae0-4a87-800d-ee2a3f40d358" providerId="ADAL" clId="{67FC28BF-F4B0-451C-A1E9-CE8831600E45}" dt="2025-01-08T01:02:09.384" v="365" actId="478"/>
          <ac:spMkLst>
            <pc:docMk/>
            <pc:sldMk cId="2547290354" sldId="258"/>
            <ac:spMk id="6" creationId="{1FD23E50-CB22-7746-A582-648770BA4A46}"/>
          </ac:spMkLst>
        </pc:spChg>
        <pc:spChg chg="add mod">
          <ac:chgData name="JUAN LUIS CHICO CASTRO" userId="745911fc-1ae0-4a87-800d-ee2a3f40d358" providerId="ADAL" clId="{67FC28BF-F4B0-451C-A1E9-CE8831600E45}" dt="2025-01-08T01:02:25.385" v="389" actId="20577"/>
          <ac:spMkLst>
            <pc:docMk/>
            <pc:sldMk cId="2547290354" sldId="258"/>
            <ac:spMk id="9" creationId="{5F128AEA-EBAD-E83A-0605-1126CCAF19C4}"/>
          </ac:spMkLst>
        </pc:spChg>
        <pc:spChg chg="add mod">
          <ac:chgData name="JUAN LUIS CHICO CASTRO" userId="745911fc-1ae0-4a87-800d-ee2a3f40d358" providerId="ADAL" clId="{67FC28BF-F4B0-451C-A1E9-CE8831600E45}" dt="2025-01-08T01:02:21.208" v="387" actId="20577"/>
          <ac:spMkLst>
            <pc:docMk/>
            <pc:sldMk cId="2547290354" sldId="258"/>
            <ac:spMk id="11" creationId="{75836463-E288-D93F-56C1-05CC9BA9129C}"/>
          </ac:spMkLst>
        </pc:spChg>
        <pc:spChg chg="add mod">
          <ac:chgData name="JUAN LUIS CHICO CASTRO" userId="745911fc-1ae0-4a87-800d-ee2a3f40d358" providerId="ADAL" clId="{67FC28BF-F4B0-451C-A1E9-CE8831600E45}" dt="2025-01-08T02:19:49.423" v="1588" actId="1076"/>
          <ac:spMkLst>
            <pc:docMk/>
            <pc:sldMk cId="2547290354" sldId="258"/>
            <ac:spMk id="12" creationId="{16248940-BC80-EB89-E1C4-C4516616C55A}"/>
          </ac:spMkLst>
        </pc:spChg>
        <pc:picChg chg="add mod">
          <ac:chgData name="JUAN LUIS CHICO CASTRO" userId="745911fc-1ae0-4a87-800d-ee2a3f40d358" providerId="ADAL" clId="{67FC28BF-F4B0-451C-A1E9-CE8831600E45}" dt="2025-01-08T01:02:13.349" v="367"/>
          <ac:picMkLst>
            <pc:docMk/>
            <pc:sldMk cId="2547290354" sldId="258"/>
            <ac:picMk id="7" creationId="{6BA042F1-E7BA-5856-829F-48662C738C9A}"/>
          </ac:picMkLst>
        </pc:picChg>
        <pc:picChg chg="add mod">
          <ac:chgData name="JUAN LUIS CHICO CASTRO" userId="745911fc-1ae0-4a87-800d-ee2a3f40d358" providerId="ADAL" clId="{67FC28BF-F4B0-451C-A1E9-CE8831600E45}" dt="2025-01-08T01:02:13.349" v="367"/>
          <ac:picMkLst>
            <pc:docMk/>
            <pc:sldMk cId="2547290354" sldId="258"/>
            <ac:picMk id="8" creationId="{FAC8C555-4244-0040-767E-9B29EA919201}"/>
          </ac:picMkLst>
        </pc:picChg>
        <pc:picChg chg="add mod">
          <ac:chgData name="JUAN LUIS CHICO CASTRO" userId="745911fc-1ae0-4a87-800d-ee2a3f40d358" providerId="ADAL" clId="{67FC28BF-F4B0-451C-A1E9-CE8831600E45}" dt="2025-01-08T01:02:13.349" v="367"/>
          <ac:picMkLst>
            <pc:docMk/>
            <pc:sldMk cId="2547290354" sldId="258"/>
            <ac:picMk id="10" creationId="{0E53AF8A-735B-8643-CE47-BBA032A3C6B0}"/>
          </ac:picMkLst>
        </pc:picChg>
      </pc:sldChg>
      <pc:sldChg chg="addSp delSp modSp del mod">
        <pc:chgData name="JUAN LUIS CHICO CASTRO" userId="745911fc-1ae0-4a87-800d-ee2a3f40d358" providerId="ADAL" clId="{67FC28BF-F4B0-451C-A1E9-CE8831600E45}" dt="2025-01-08T01:53:13.737" v="840" actId="47"/>
        <pc:sldMkLst>
          <pc:docMk/>
          <pc:sldMk cId="3531592980" sldId="259"/>
        </pc:sldMkLst>
        <pc:spChg chg="del">
          <ac:chgData name="JUAN LUIS CHICO CASTRO" userId="745911fc-1ae0-4a87-800d-ee2a3f40d358" providerId="ADAL" clId="{67FC28BF-F4B0-451C-A1E9-CE8831600E45}" dt="2025-01-08T01:02:33.540" v="390" actId="478"/>
          <ac:spMkLst>
            <pc:docMk/>
            <pc:sldMk cId="3531592980" sldId="259"/>
            <ac:spMk id="2" creationId="{43AA8C6A-3E19-0C3A-B38E-3B49369845F6}"/>
          </ac:spMkLst>
        </pc:spChg>
        <pc:spChg chg="del">
          <ac:chgData name="JUAN LUIS CHICO CASTRO" userId="745911fc-1ae0-4a87-800d-ee2a3f40d358" providerId="ADAL" clId="{67FC28BF-F4B0-451C-A1E9-CE8831600E45}" dt="2025-01-08T01:02:36.978" v="392" actId="478"/>
          <ac:spMkLst>
            <pc:docMk/>
            <pc:sldMk cId="3531592980" sldId="259"/>
            <ac:spMk id="3" creationId="{38DECAE0-F5F2-A90C-E3BE-83A054E92811}"/>
          </ac:spMkLst>
        </pc:spChg>
        <pc:spChg chg="add del mod">
          <ac:chgData name="JUAN LUIS CHICO CASTRO" userId="745911fc-1ae0-4a87-800d-ee2a3f40d358" providerId="ADAL" clId="{67FC28BF-F4B0-451C-A1E9-CE8831600E45}" dt="2025-01-08T01:02:35.665" v="391" actId="478"/>
          <ac:spMkLst>
            <pc:docMk/>
            <pc:sldMk cId="3531592980" sldId="259"/>
            <ac:spMk id="6" creationId="{8E3B094C-F5B0-29CD-3E20-8BFA1BC2A167}"/>
          </ac:spMkLst>
        </pc:spChg>
        <pc:spChg chg="add mod">
          <ac:chgData name="JUAN LUIS CHICO CASTRO" userId="745911fc-1ae0-4a87-800d-ee2a3f40d358" providerId="ADAL" clId="{67FC28BF-F4B0-451C-A1E9-CE8831600E45}" dt="2025-01-08T01:02:42.985" v="397" actId="20577"/>
          <ac:spMkLst>
            <pc:docMk/>
            <pc:sldMk cId="3531592980" sldId="259"/>
            <ac:spMk id="9" creationId="{A33A1A05-9882-AE2A-2859-BF91EB87DEA8}"/>
          </ac:spMkLst>
        </pc:spChg>
        <pc:spChg chg="add mod">
          <ac:chgData name="JUAN LUIS CHICO CASTRO" userId="745911fc-1ae0-4a87-800d-ee2a3f40d358" providerId="ADAL" clId="{67FC28BF-F4B0-451C-A1E9-CE8831600E45}" dt="2025-01-08T01:02:52.916" v="432" actId="20577"/>
          <ac:spMkLst>
            <pc:docMk/>
            <pc:sldMk cId="3531592980" sldId="259"/>
            <ac:spMk id="11" creationId="{BC6BE3F7-1778-339A-7F49-6A730FA418EC}"/>
          </ac:spMkLst>
        </pc:spChg>
        <pc:spChg chg="add mod">
          <ac:chgData name="JUAN LUIS CHICO CASTRO" userId="745911fc-1ae0-4a87-800d-ee2a3f40d358" providerId="ADAL" clId="{67FC28BF-F4B0-451C-A1E9-CE8831600E45}" dt="2025-01-08T01:19:56.547" v="600" actId="1076"/>
          <ac:spMkLst>
            <pc:docMk/>
            <pc:sldMk cId="3531592980" sldId="259"/>
            <ac:spMk id="12" creationId="{4ED680C8-C4C7-3F48-04F2-5B6CAE17B31F}"/>
          </ac:spMkLst>
        </pc:spChg>
        <pc:spChg chg="add mod">
          <ac:chgData name="JUAN LUIS CHICO CASTRO" userId="745911fc-1ae0-4a87-800d-ee2a3f40d358" providerId="ADAL" clId="{67FC28BF-F4B0-451C-A1E9-CE8831600E45}" dt="2025-01-08T01:19:56.547" v="600" actId="1076"/>
          <ac:spMkLst>
            <pc:docMk/>
            <pc:sldMk cId="3531592980" sldId="259"/>
            <ac:spMk id="13" creationId="{D7B4D409-D035-4629-9E66-AC2B88F9B7FC}"/>
          </ac:spMkLst>
        </pc:spChg>
        <pc:spChg chg="add mod">
          <ac:chgData name="JUAN LUIS CHICO CASTRO" userId="745911fc-1ae0-4a87-800d-ee2a3f40d358" providerId="ADAL" clId="{67FC28BF-F4B0-451C-A1E9-CE8831600E45}" dt="2025-01-08T01:19:56.547" v="600" actId="1076"/>
          <ac:spMkLst>
            <pc:docMk/>
            <pc:sldMk cId="3531592980" sldId="259"/>
            <ac:spMk id="14" creationId="{AF85D652-9290-6A42-8B23-74CE063EA6E1}"/>
          </ac:spMkLst>
        </pc:spChg>
        <pc:spChg chg="add mod">
          <ac:chgData name="JUAN LUIS CHICO CASTRO" userId="745911fc-1ae0-4a87-800d-ee2a3f40d358" providerId="ADAL" clId="{67FC28BF-F4B0-451C-A1E9-CE8831600E45}" dt="2025-01-08T01:19:56.547" v="600" actId="1076"/>
          <ac:spMkLst>
            <pc:docMk/>
            <pc:sldMk cId="3531592980" sldId="259"/>
            <ac:spMk id="15" creationId="{1B1DBBE4-A315-043D-9679-36DE0AEE2A0B}"/>
          </ac:spMkLst>
        </pc:spChg>
        <pc:spChg chg="add mod">
          <ac:chgData name="JUAN LUIS CHICO CASTRO" userId="745911fc-1ae0-4a87-800d-ee2a3f40d358" providerId="ADAL" clId="{67FC28BF-F4B0-451C-A1E9-CE8831600E45}" dt="2025-01-08T01:19:56.547" v="600" actId="1076"/>
          <ac:spMkLst>
            <pc:docMk/>
            <pc:sldMk cId="3531592980" sldId="259"/>
            <ac:spMk id="16" creationId="{C6FF449C-04B8-0AE5-8310-A39897DF2A25}"/>
          </ac:spMkLst>
        </pc:spChg>
        <pc:spChg chg="mod">
          <ac:chgData name="JUAN LUIS CHICO CASTRO" userId="745911fc-1ae0-4a87-800d-ee2a3f40d358" providerId="ADAL" clId="{67FC28BF-F4B0-451C-A1E9-CE8831600E45}" dt="2025-01-08T01:19:42.847" v="597"/>
          <ac:spMkLst>
            <pc:docMk/>
            <pc:sldMk cId="3531592980" sldId="259"/>
            <ac:spMk id="26" creationId="{D1B44DAA-E94D-A810-77B2-8108FF4289FE}"/>
          </ac:spMkLst>
        </pc:spChg>
        <pc:spChg chg="mod">
          <ac:chgData name="JUAN LUIS CHICO CASTRO" userId="745911fc-1ae0-4a87-800d-ee2a3f40d358" providerId="ADAL" clId="{67FC28BF-F4B0-451C-A1E9-CE8831600E45}" dt="2025-01-08T01:19:42.847" v="597"/>
          <ac:spMkLst>
            <pc:docMk/>
            <pc:sldMk cId="3531592980" sldId="259"/>
            <ac:spMk id="27" creationId="{46BD72A7-5F84-441D-0823-6876B4E95FB4}"/>
          </ac:spMkLst>
        </pc:spChg>
        <pc:spChg chg="mod">
          <ac:chgData name="JUAN LUIS CHICO CASTRO" userId="745911fc-1ae0-4a87-800d-ee2a3f40d358" providerId="ADAL" clId="{67FC28BF-F4B0-451C-A1E9-CE8831600E45}" dt="2025-01-08T01:19:42.847" v="597"/>
          <ac:spMkLst>
            <pc:docMk/>
            <pc:sldMk cId="3531592980" sldId="259"/>
            <ac:spMk id="28" creationId="{7CCC442F-D1C3-435D-1C57-A5B7F91676F7}"/>
          </ac:spMkLst>
        </pc:spChg>
        <pc:spChg chg="mod">
          <ac:chgData name="JUAN LUIS CHICO CASTRO" userId="745911fc-1ae0-4a87-800d-ee2a3f40d358" providerId="ADAL" clId="{67FC28BF-F4B0-451C-A1E9-CE8831600E45}" dt="2025-01-08T01:19:42.847" v="597"/>
          <ac:spMkLst>
            <pc:docMk/>
            <pc:sldMk cId="3531592980" sldId="259"/>
            <ac:spMk id="30" creationId="{3D66D621-CB67-838A-8A01-15C9D153D81A}"/>
          </ac:spMkLst>
        </pc:spChg>
        <pc:spChg chg="mod">
          <ac:chgData name="JUAN LUIS CHICO CASTRO" userId="745911fc-1ae0-4a87-800d-ee2a3f40d358" providerId="ADAL" clId="{67FC28BF-F4B0-451C-A1E9-CE8831600E45}" dt="2025-01-08T01:19:42.847" v="597"/>
          <ac:spMkLst>
            <pc:docMk/>
            <pc:sldMk cId="3531592980" sldId="259"/>
            <ac:spMk id="31" creationId="{18634E4C-26CE-572B-66E4-68ABB9A90851}"/>
          </ac:spMkLst>
        </pc:spChg>
        <pc:spChg chg="mod">
          <ac:chgData name="JUAN LUIS CHICO CASTRO" userId="745911fc-1ae0-4a87-800d-ee2a3f40d358" providerId="ADAL" clId="{67FC28BF-F4B0-451C-A1E9-CE8831600E45}" dt="2025-01-08T01:19:42.847" v="597"/>
          <ac:spMkLst>
            <pc:docMk/>
            <pc:sldMk cId="3531592980" sldId="259"/>
            <ac:spMk id="32" creationId="{938DC04A-2BEE-396C-E57F-8D02C175F135}"/>
          </ac:spMkLst>
        </pc:spChg>
        <pc:spChg chg="mod">
          <ac:chgData name="JUAN LUIS CHICO CASTRO" userId="745911fc-1ae0-4a87-800d-ee2a3f40d358" providerId="ADAL" clId="{67FC28BF-F4B0-451C-A1E9-CE8831600E45}" dt="2025-01-08T01:19:42.847" v="597"/>
          <ac:spMkLst>
            <pc:docMk/>
            <pc:sldMk cId="3531592980" sldId="259"/>
            <ac:spMk id="34" creationId="{7DE6D8ED-D5EE-ECB8-1A31-A4B282464FEF}"/>
          </ac:spMkLst>
        </pc:spChg>
        <pc:spChg chg="mod">
          <ac:chgData name="JUAN LUIS CHICO CASTRO" userId="745911fc-1ae0-4a87-800d-ee2a3f40d358" providerId="ADAL" clId="{67FC28BF-F4B0-451C-A1E9-CE8831600E45}" dt="2025-01-08T01:19:42.847" v="597"/>
          <ac:spMkLst>
            <pc:docMk/>
            <pc:sldMk cId="3531592980" sldId="259"/>
            <ac:spMk id="35" creationId="{A968D29C-E4FE-0770-CDDA-E7B23B3737EA}"/>
          </ac:spMkLst>
        </pc:spChg>
        <pc:spChg chg="mod">
          <ac:chgData name="JUAN LUIS CHICO CASTRO" userId="745911fc-1ae0-4a87-800d-ee2a3f40d358" providerId="ADAL" clId="{67FC28BF-F4B0-451C-A1E9-CE8831600E45}" dt="2025-01-08T01:19:42.847" v="597"/>
          <ac:spMkLst>
            <pc:docMk/>
            <pc:sldMk cId="3531592980" sldId="259"/>
            <ac:spMk id="36" creationId="{45662519-FAC3-644F-3FA5-CA4BEDF032E5}"/>
          </ac:spMkLst>
        </pc:spChg>
        <pc:spChg chg="mod">
          <ac:chgData name="JUAN LUIS CHICO CASTRO" userId="745911fc-1ae0-4a87-800d-ee2a3f40d358" providerId="ADAL" clId="{67FC28BF-F4B0-451C-A1E9-CE8831600E45}" dt="2025-01-08T01:19:42.847" v="597"/>
          <ac:spMkLst>
            <pc:docMk/>
            <pc:sldMk cId="3531592980" sldId="259"/>
            <ac:spMk id="38" creationId="{FF17872C-0ECA-B09C-B3CE-8B60FCD12EF3}"/>
          </ac:spMkLst>
        </pc:spChg>
        <pc:spChg chg="mod">
          <ac:chgData name="JUAN LUIS CHICO CASTRO" userId="745911fc-1ae0-4a87-800d-ee2a3f40d358" providerId="ADAL" clId="{67FC28BF-F4B0-451C-A1E9-CE8831600E45}" dt="2025-01-08T01:19:42.847" v="597"/>
          <ac:spMkLst>
            <pc:docMk/>
            <pc:sldMk cId="3531592980" sldId="259"/>
            <ac:spMk id="39" creationId="{DAD0DC5D-AB8E-BBF5-771A-0C0267F30E89}"/>
          </ac:spMkLst>
        </pc:spChg>
        <pc:spChg chg="mod">
          <ac:chgData name="JUAN LUIS CHICO CASTRO" userId="745911fc-1ae0-4a87-800d-ee2a3f40d358" providerId="ADAL" clId="{67FC28BF-F4B0-451C-A1E9-CE8831600E45}" dt="2025-01-08T01:19:42.847" v="597"/>
          <ac:spMkLst>
            <pc:docMk/>
            <pc:sldMk cId="3531592980" sldId="259"/>
            <ac:spMk id="40" creationId="{DA15DAB7-C8BB-DF18-C765-30A826523B6A}"/>
          </ac:spMkLst>
        </pc:spChg>
        <pc:spChg chg="mod">
          <ac:chgData name="JUAN LUIS CHICO CASTRO" userId="745911fc-1ae0-4a87-800d-ee2a3f40d358" providerId="ADAL" clId="{67FC28BF-F4B0-451C-A1E9-CE8831600E45}" dt="2025-01-08T01:19:42.847" v="597"/>
          <ac:spMkLst>
            <pc:docMk/>
            <pc:sldMk cId="3531592980" sldId="259"/>
            <ac:spMk id="42" creationId="{720743E3-4876-ABF8-7A36-1F114B2AFCE7}"/>
          </ac:spMkLst>
        </pc:spChg>
        <pc:spChg chg="mod">
          <ac:chgData name="JUAN LUIS CHICO CASTRO" userId="745911fc-1ae0-4a87-800d-ee2a3f40d358" providerId="ADAL" clId="{67FC28BF-F4B0-451C-A1E9-CE8831600E45}" dt="2025-01-08T01:19:42.847" v="597"/>
          <ac:spMkLst>
            <pc:docMk/>
            <pc:sldMk cId="3531592980" sldId="259"/>
            <ac:spMk id="43" creationId="{97467873-F8AB-8FE3-0F19-23D98DC7AD7D}"/>
          </ac:spMkLst>
        </pc:spChg>
        <pc:spChg chg="mod">
          <ac:chgData name="JUAN LUIS CHICO CASTRO" userId="745911fc-1ae0-4a87-800d-ee2a3f40d358" providerId="ADAL" clId="{67FC28BF-F4B0-451C-A1E9-CE8831600E45}" dt="2025-01-08T01:19:42.847" v="597"/>
          <ac:spMkLst>
            <pc:docMk/>
            <pc:sldMk cId="3531592980" sldId="259"/>
            <ac:spMk id="44" creationId="{633A7337-DCBE-3918-79C7-D2723FF82E83}"/>
          </ac:spMkLst>
        </pc:spChg>
        <pc:spChg chg="add mod">
          <ac:chgData name="JUAN LUIS CHICO CASTRO" userId="745911fc-1ae0-4a87-800d-ee2a3f40d358" providerId="ADAL" clId="{67FC28BF-F4B0-451C-A1E9-CE8831600E45}" dt="2025-01-08T01:20:17.716" v="608" actId="1076"/>
          <ac:spMkLst>
            <pc:docMk/>
            <pc:sldMk cId="3531592980" sldId="259"/>
            <ac:spMk id="50" creationId="{1F116A22-26F9-DAC3-000F-FAA98A921767}"/>
          </ac:spMkLst>
        </pc:spChg>
        <pc:spChg chg="add mod">
          <ac:chgData name="JUAN LUIS CHICO CASTRO" userId="745911fc-1ae0-4a87-800d-ee2a3f40d358" providerId="ADAL" clId="{67FC28BF-F4B0-451C-A1E9-CE8831600E45}" dt="2025-01-08T01:19:56.547" v="600" actId="1076"/>
          <ac:spMkLst>
            <pc:docMk/>
            <pc:sldMk cId="3531592980" sldId="259"/>
            <ac:spMk id="53" creationId="{8F222F5C-F763-3C33-2D34-F6671FB6DE1D}"/>
          </ac:spMkLst>
        </pc:spChg>
        <pc:spChg chg="add mod">
          <ac:chgData name="JUAN LUIS CHICO CASTRO" userId="745911fc-1ae0-4a87-800d-ee2a3f40d358" providerId="ADAL" clId="{67FC28BF-F4B0-451C-A1E9-CE8831600E45}" dt="2025-01-08T01:19:56.547" v="600" actId="1076"/>
          <ac:spMkLst>
            <pc:docMk/>
            <pc:sldMk cId="3531592980" sldId="259"/>
            <ac:spMk id="54" creationId="{B57983B0-E6B1-3E3D-A959-221FC6AC8C8C}"/>
          </ac:spMkLst>
        </pc:spChg>
        <pc:spChg chg="add mod">
          <ac:chgData name="JUAN LUIS CHICO CASTRO" userId="745911fc-1ae0-4a87-800d-ee2a3f40d358" providerId="ADAL" clId="{67FC28BF-F4B0-451C-A1E9-CE8831600E45}" dt="2025-01-08T01:19:56.547" v="600" actId="1076"/>
          <ac:spMkLst>
            <pc:docMk/>
            <pc:sldMk cId="3531592980" sldId="259"/>
            <ac:spMk id="55" creationId="{AC73F207-79EC-E70E-0126-A4DA94B1C0E6}"/>
          </ac:spMkLst>
        </pc:spChg>
        <pc:spChg chg="add mod">
          <ac:chgData name="JUAN LUIS CHICO CASTRO" userId="745911fc-1ae0-4a87-800d-ee2a3f40d358" providerId="ADAL" clId="{67FC28BF-F4B0-451C-A1E9-CE8831600E45}" dt="2025-01-08T01:20:06.892" v="604" actId="1076"/>
          <ac:spMkLst>
            <pc:docMk/>
            <pc:sldMk cId="3531592980" sldId="259"/>
            <ac:spMk id="56" creationId="{D7D8EC59-B8A5-EB6D-4057-5C6217E5095E}"/>
          </ac:spMkLst>
        </pc:spChg>
        <pc:spChg chg="add mod">
          <ac:chgData name="JUAN LUIS CHICO CASTRO" userId="745911fc-1ae0-4a87-800d-ee2a3f40d358" providerId="ADAL" clId="{67FC28BF-F4B0-451C-A1E9-CE8831600E45}" dt="2025-01-08T01:20:42.414" v="612" actId="1076"/>
          <ac:spMkLst>
            <pc:docMk/>
            <pc:sldMk cId="3531592980" sldId="259"/>
            <ac:spMk id="57" creationId="{8571D3AF-EEC2-8DD2-9779-7C8D03F722A7}"/>
          </ac:spMkLst>
        </pc:spChg>
        <pc:spChg chg="mod">
          <ac:chgData name="JUAN LUIS CHICO CASTRO" userId="745911fc-1ae0-4a87-800d-ee2a3f40d358" providerId="ADAL" clId="{67FC28BF-F4B0-451C-A1E9-CE8831600E45}" dt="2025-01-08T01:19:42.847" v="597"/>
          <ac:spMkLst>
            <pc:docMk/>
            <pc:sldMk cId="3531592980" sldId="259"/>
            <ac:spMk id="59" creationId="{CB76DA19-E525-6996-CAB8-DAFA4B74AF92}"/>
          </ac:spMkLst>
        </pc:spChg>
        <pc:spChg chg="mod">
          <ac:chgData name="JUAN LUIS CHICO CASTRO" userId="745911fc-1ae0-4a87-800d-ee2a3f40d358" providerId="ADAL" clId="{67FC28BF-F4B0-451C-A1E9-CE8831600E45}" dt="2025-01-08T01:19:42.847" v="597"/>
          <ac:spMkLst>
            <pc:docMk/>
            <pc:sldMk cId="3531592980" sldId="259"/>
            <ac:spMk id="60" creationId="{98732782-81CA-6008-F810-97EC21622F6D}"/>
          </ac:spMkLst>
        </pc:spChg>
        <pc:spChg chg="mod">
          <ac:chgData name="JUAN LUIS CHICO CASTRO" userId="745911fc-1ae0-4a87-800d-ee2a3f40d358" providerId="ADAL" clId="{67FC28BF-F4B0-451C-A1E9-CE8831600E45}" dt="2025-01-08T01:19:42.847" v="597"/>
          <ac:spMkLst>
            <pc:docMk/>
            <pc:sldMk cId="3531592980" sldId="259"/>
            <ac:spMk id="62" creationId="{5E511690-DD53-0AF1-0D66-A124244D7527}"/>
          </ac:spMkLst>
        </pc:spChg>
        <pc:spChg chg="mod">
          <ac:chgData name="JUAN LUIS CHICO CASTRO" userId="745911fc-1ae0-4a87-800d-ee2a3f40d358" providerId="ADAL" clId="{67FC28BF-F4B0-451C-A1E9-CE8831600E45}" dt="2025-01-08T01:19:42.847" v="597"/>
          <ac:spMkLst>
            <pc:docMk/>
            <pc:sldMk cId="3531592980" sldId="259"/>
            <ac:spMk id="63" creationId="{4AB4A028-F867-FE4A-17B9-3C52A022BC72}"/>
          </ac:spMkLst>
        </pc:spChg>
        <pc:spChg chg="mod">
          <ac:chgData name="JUAN LUIS CHICO CASTRO" userId="745911fc-1ae0-4a87-800d-ee2a3f40d358" providerId="ADAL" clId="{67FC28BF-F4B0-451C-A1E9-CE8831600E45}" dt="2025-01-08T01:19:42.847" v="597"/>
          <ac:spMkLst>
            <pc:docMk/>
            <pc:sldMk cId="3531592980" sldId="259"/>
            <ac:spMk id="65" creationId="{3C107F24-AF43-AEAC-205C-B37C0267FCDB}"/>
          </ac:spMkLst>
        </pc:spChg>
        <pc:spChg chg="mod">
          <ac:chgData name="JUAN LUIS CHICO CASTRO" userId="745911fc-1ae0-4a87-800d-ee2a3f40d358" providerId="ADAL" clId="{67FC28BF-F4B0-451C-A1E9-CE8831600E45}" dt="2025-01-08T01:19:42.847" v="597"/>
          <ac:spMkLst>
            <pc:docMk/>
            <pc:sldMk cId="3531592980" sldId="259"/>
            <ac:spMk id="66" creationId="{2D3E5A8D-A689-058D-606B-56EA8D1CF862}"/>
          </ac:spMkLst>
        </pc:spChg>
        <pc:spChg chg="mod">
          <ac:chgData name="JUAN LUIS CHICO CASTRO" userId="745911fc-1ae0-4a87-800d-ee2a3f40d358" providerId="ADAL" clId="{67FC28BF-F4B0-451C-A1E9-CE8831600E45}" dt="2025-01-08T01:19:42.847" v="597"/>
          <ac:spMkLst>
            <pc:docMk/>
            <pc:sldMk cId="3531592980" sldId="259"/>
            <ac:spMk id="68" creationId="{D6DF59D7-8B9D-711E-3B7D-F75EB1D903B6}"/>
          </ac:spMkLst>
        </pc:spChg>
        <pc:spChg chg="mod">
          <ac:chgData name="JUAN LUIS CHICO CASTRO" userId="745911fc-1ae0-4a87-800d-ee2a3f40d358" providerId="ADAL" clId="{67FC28BF-F4B0-451C-A1E9-CE8831600E45}" dt="2025-01-08T01:19:42.847" v="597"/>
          <ac:spMkLst>
            <pc:docMk/>
            <pc:sldMk cId="3531592980" sldId="259"/>
            <ac:spMk id="69" creationId="{DCA04156-755F-6246-EEF2-A5B3580FFF40}"/>
          </ac:spMkLst>
        </pc:spChg>
        <pc:spChg chg="mod">
          <ac:chgData name="JUAN LUIS CHICO CASTRO" userId="745911fc-1ae0-4a87-800d-ee2a3f40d358" providerId="ADAL" clId="{67FC28BF-F4B0-451C-A1E9-CE8831600E45}" dt="2025-01-08T01:19:42.847" v="597"/>
          <ac:spMkLst>
            <pc:docMk/>
            <pc:sldMk cId="3531592980" sldId="259"/>
            <ac:spMk id="71" creationId="{ADFC4EAD-FC96-6DE4-2871-8EB82D5B9D7F}"/>
          </ac:spMkLst>
        </pc:spChg>
        <pc:spChg chg="mod">
          <ac:chgData name="JUAN LUIS CHICO CASTRO" userId="745911fc-1ae0-4a87-800d-ee2a3f40d358" providerId="ADAL" clId="{67FC28BF-F4B0-451C-A1E9-CE8831600E45}" dt="2025-01-08T01:19:42.847" v="597"/>
          <ac:spMkLst>
            <pc:docMk/>
            <pc:sldMk cId="3531592980" sldId="259"/>
            <ac:spMk id="72" creationId="{32282D17-880C-DA95-2C53-16D81A2A2131}"/>
          </ac:spMkLst>
        </pc:spChg>
        <pc:spChg chg="add mod">
          <ac:chgData name="JUAN LUIS CHICO CASTRO" userId="745911fc-1ae0-4a87-800d-ee2a3f40d358" providerId="ADAL" clId="{67FC28BF-F4B0-451C-A1E9-CE8831600E45}" dt="2025-01-08T01:19:56.547" v="600" actId="1076"/>
          <ac:spMkLst>
            <pc:docMk/>
            <pc:sldMk cId="3531592980" sldId="259"/>
            <ac:spMk id="73" creationId="{16DC1A9F-1707-F103-37F1-728252758638}"/>
          </ac:spMkLst>
        </pc:spChg>
        <pc:spChg chg="add mod">
          <ac:chgData name="JUAN LUIS CHICO CASTRO" userId="745911fc-1ae0-4a87-800d-ee2a3f40d358" providerId="ADAL" clId="{67FC28BF-F4B0-451C-A1E9-CE8831600E45}" dt="2025-01-08T01:19:56.547" v="600" actId="1076"/>
          <ac:spMkLst>
            <pc:docMk/>
            <pc:sldMk cId="3531592980" sldId="259"/>
            <ac:spMk id="74" creationId="{2CC844E9-F741-30FB-E8A0-AA8B62A43A20}"/>
          </ac:spMkLst>
        </pc:spChg>
        <pc:spChg chg="add mod">
          <ac:chgData name="JUAN LUIS CHICO CASTRO" userId="745911fc-1ae0-4a87-800d-ee2a3f40d358" providerId="ADAL" clId="{67FC28BF-F4B0-451C-A1E9-CE8831600E45}" dt="2025-01-08T01:19:56.547" v="600" actId="1076"/>
          <ac:spMkLst>
            <pc:docMk/>
            <pc:sldMk cId="3531592980" sldId="259"/>
            <ac:spMk id="75" creationId="{F1EBDDF0-BC07-0421-6B6A-C1188669AEA3}"/>
          </ac:spMkLst>
        </pc:spChg>
        <pc:spChg chg="add mod">
          <ac:chgData name="JUAN LUIS CHICO CASTRO" userId="745911fc-1ae0-4a87-800d-ee2a3f40d358" providerId="ADAL" clId="{67FC28BF-F4B0-451C-A1E9-CE8831600E45}" dt="2025-01-08T01:19:56.547" v="600" actId="1076"/>
          <ac:spMkLst>
            <pc:docMk/>
            <pc:sldMk cId="3531592980" sldId="259"/>
            <ac:spMk id="76" creationId="{AC4745B3-63FF-A27A-E974-FD73364D1A78}"/>
          </ac:spMkLst>
        </pc:spChg>
        <pc:spChg chg="add mod">
          <ac:chgData name="JUAN LUIS CHICO CASTRO" userId="745911fc-1ae0-4a87-800d-ee2a3f40d358" providerId="ADAL" clId="{67FC28BF-F4B0-451C-A1E9-CE8831600E45}" dt="2025-01-08T01:19:56.547" v="600" actId="1076"/>
          <ac:spMkLst>
            <pc:docMk/>
            <pc:sldMk cId="3531592980" sldId="259"/>
            <ac:spMk id="77" creationId="{999C9947-BC94-4058-0F31-6C98D489B867}"/>
          </ac:spMkLst>
        </pc:spChg>
        <pc:spChg chg="add mod">
          <ac:chgData name="JUAN LUIS CHICO CASTRO" userId="745911fc-1ae0-4a87-800d-ee2a3f40d358" providerId="ADAL" clId="{67FC28BF-F4B0-451C-A1E9-CE8831600E45}" dt="2025-01-08T01:19:56.547" v="600" actId="1076"/>
          <ac:spMkLst>
            <pc:docMk/>
            <pc:sldMk cId="3531592980" sldId="259"/>
            <ac:spMk id="78" creationId="{EEA77EC5-B7AC-59E3-84D7-932BD1BD4BA6}"/>
          </ac:spMkLst>
        </pc:spChg>
        <pc:spChg chg="add mod">
          <ac:chgData name="JUAN LUIS CHICO CASTRO" userId="745911fc-1ae0-4a87-800d-ee2a3f40d358" providerId="ADAL" clId="{67FC28BF-F4B0-451C-A1E9-CE8831600E45}" dt="2025-01-08T01:19:56.547" v="600" actId="1076"/>
          <ac:spMkLst>
            <pc:docMk/>
            <pc:sldMk cId="3531592980" sldId="259"/>
            <ac:spMk id="79" creationId="{549C4F08-A30A-9BF3-AF40-5B3F95297A0B}"/>
          </ac:spMkLst>
        </pc:spChg>
        <pc:spChg chg="add mod">
          <ac:chgData name="JUAN LUIS CHICO CASTRO" userId="745911fc-1ae0-4a87-800d-ee2a3f40d358" providerId="ADAL" clId="{67FC28BF-F4B0-451C-A1E9-CE8831600E45}" dt="2025-01-08T01:19:56.547" v="600" actId="1076"/>
          <ac:spMkLst>
            <pc:docMk/>
            <pc:sldMk cId="3531592980" sldId="259"/>
            <ac:spMk id="80" creationId="{A1BAC96D-C876-7763-1773-083B4A945742}"/>
          </ac:spMkLst>
        </pc:spChg>
        <pc:spChg chg="add mod">
          <ac:chgData name="JUAN LUIS CHICO CASTRO" userId="745911fc-1ae0-4a87-800d-ee2a3f40d358" providerId="ADAL" clId="{67FC28BF-F4B0-451C-A1E9-CE8831600E45}" dt="2025-01-08T01:19:56.547" v="600" actId="1076"/>
          <ac:spMkLst>
            <pc:docMk/>
            <pc:sldMk cId="3531592980" sldId="259"/>
            <ac:spMk id="81" creationId="{93964E18-D8BA-F7E8-FE5D-D709849B6680}"/>
          </ac:spMkLst>
        </pc:spChg>
        <pc:spChg chg="add mod">
          <ac:chgData name="JUAN LUIS CHICO CASTRO" userId="745911fc-1ae0-4a87-800d-ee2a3f40d358" providerId="ADAL" clId="{67FC28BF-F4B0-451C-A1E9-CE8831600E45}" dt="2025-01-08T01:19:56.547" v="600" actId="1076"/>
          <ac:spMkLst>
            <pc:docMk/>
            <pc:sldMk cId="3531592980" sldId="259"/>
            <ac:spMk id="82" creationId="{5F76EC00-E59C-4DA0-740D-0942753277B5}"/>
          </ac:spMkLst>
        </pc:spChg>
        <pc:spChg chg="add mod">
          <ac:chgData name="JUAN LUIS CHICO CASTRO" userId="745911fc-1ae0-4a87-800d-ee2a3f40d358" providerId="ADAL" clId="{67FC28BF-F4B0-451C-A1E9-CE8831600E45}" dt="2025-01-08T01:20:46.851" v="613"/>
          <ac:spMkLst>
            <pc:docMk/>
            <pc:sldMk cId="3531592980" sldId="259"/>
            <ac:spMk id="102" creationId="{A911FFE1-C56B-559B-19CF-3758313DB2D1}"/>
          </ac:spMkLst>
        </pc:spChg>
        <pc:spChg chg="add mod">
          <ac:chgData name="JUAN LUIS CHICO CASTRO" userId="745911fc-1ae0-4a87-800d-ee2a3f40d358" providerId="ADAL" clId="{67FC28BF-F4B0-451C-A1E9-CE8831600E45}" dt="2025-01-08T01:20:46.851" v="613"/>
          <ac:spMkLst>
            <pc:docMk/>
            <pc:sldMk cId="3531592980" sldId="259"/>
            <ac:spMk id="103" creationId="{5A430AFC-E85A-89D0-2013-7A6D21A3B19F}"/>
          </ac:spMkLst>
        </pc:spChg>
        <pc:spChg chg="add mod">
          <ac:chgData name="JUAN LUIS CHICO CASTRO" userId="745911fc-1ae0-4a87-800d-ee2a3f40d358" providerId="ADAL" clId="{67FC28BF-F4B0-451C-A1E9-CE8831600E45}" dt="2025-01-08T01:20:46.851" v="613"/>
          <ac:spMkLst>
            <pc:docMk/>
            <pc:sldMk cId="3531592980" sldId="259"/>
            <ac:spMk id="104" creationId="{4B58EA8B-29A5-FC23-59ED-4EE39E03B213}"/>
          </ac:spMkLst>
        </pc:spChg>
        <pc:spChg chg="add mod">
          <ac:chgData name="JUAN LUIS CHICO CASTRO" userId="745911fc-1ae0-4a87-800d-ee2a3f40d358" providerId="ADAL" clId="{67FC28BF-F4B0-451C-A1E9-CE8831600E45}" dt="2025-01-08T01:20:46.851" v="613"/>
          <ac:spMkLst>
            <pc:docMk/>
            <pc:sldMk cId="3531592980" sldId="259"/>
            <ac:spMk id="105" creationId="{343898E5-2BF7-C1D8-D9D2-6C039DF384D6}"/>
          </ac:spMkLst>
        </pc:spChg>
        <pc:spChg chg="add mod">
          <ac:chgData name="JUAN LUIS CHICO CASTRO" userId="745911fc-1ae0-4a87-800d-ee2a3f40d358" providerId="ADAL" clId="{67FC28BF-F4B0-451C-A1E9-CE8831600E45}" dt="2025-01-08T01:20:46.851" v="613"/>
          <ac:spMkLst>
            <pc:docMk/>
            <pc:sldMk cId="3531592980" sldId="259"/>
            <ac:spMk id="106" creationId="{9F591EB7-6275-1A7D-A7CE-60D509953139}"/>
          </ac:spMkLst>
        </pc:spChg>
        <pc:spChg chg="mod">
          <ac:chgData name="JUAN LUIS CHICO CASTRO" userId="745911fc-1ae0-4a87-800d-ee2a3f40d358" providerId="ADAL" clId="{67FC28BF-F4B0-451C-A1E9-CE8831600E45}" dt="2025-01-08T01:20:46.851" v="613"/>
          <ac:spMkLst>
            <pc:docMk/>
            <pc:sldMk cId="3531592980" sldId="259"/>
            <ac:spMk id="116" creationId="{FD810CAC-F294-3B78-FAD9-1A38AC87EDD1}"/>
          </ac:spMkLst>
        </pc:spChg>
        <pc:spChg chg="mod">
          <ac:chgData name="JUAN LUIS CHICO CASTRO" userId="745911fc-1ae0-4a87-800d-ee2a3f40d358" providerId="ADAL" clId="{67FC28BF-F4B0-451C-A1E9-CE8831600E45}" dt="2025-01-08T01:20:46.851" v="613"/>
          <ac:spMkLst>
            <pc:docMk/>
            <pc:sldMk cId="3531592980" sldId="259"/>
            <ac:spMk id="117" creationId="{6016E9D6-E105-A6DE-7C57-AA6B015D111E}"/>
          </ac:spMkLst>
        </pc:spChg>
        <pc:spChg chg="mod">
          <ac:chgData name="JUAN LUIS CHICO CASTRO" userId="745911fc-1ae0-4a87-800d-ee2a3f40d358" providerId="ADAL" clId="{67FC28BF-F4B0-451C-A1E9-CE8831600E45}" dt="2025-01-08T01:20:46.851" v="613"/>
          <ac:spMkLst>
            <pc:docMk/>
            <pc:sldMk cId="3531592980" sldId="259"/>
            <ac:spMk id="118" creationId="{A414F977-86B9-3970-E032-5CCC1431E860}"/>
          </ac:spMkLst>
        </pc:spChg>
        <pc:spChg chg="mod">
          <ac:chgData name="JUAN LUIS CHICO CASTRO" userId="745911fc-1ae0-4a87-800d-ee2a3f40d358" providerId="ADAL" clId="{67FC28BF-F4B0-451C-A1E9-CE8831600E45}" dt="2025-01-08T01:20:46.851" v="613"/>
          <ac:spMkLst>
            <pc:docMk/>
            <pc:sldMk cId="3531592980" sldId="259"/>
            <ac:spMk id="120" creationId="{81FE56AF-7922-7F9D-56F3-949DE31FA380}"/>
          </ac:spMkLst>
        </pc:spChg>
        <pc:spChg chg="mod">
          <ac:chgData name="JUAN LUIS CHICO CASTRO" userId="745911fc-1ae0-4a87-800d-ee2a3f40d358" providerId="ADAL" clId="{67FC28BF-F4B0-451C-A1E9-CE8831600E45}" dt="2025-01-08T01:20:46.851" v="613"/>
          <ac:spMkLst>
            <pc:docMk/>
            <pc:sldMk cId="3531592980" sldId="259"/>
            <ac:spMk id="121" creationId="{53BD4626-9DD5-E600-DE99-EB199A4595A1}"/>
          </ac:spMkLst>
        </pc:spChg>
        <pc:spChg chg="mod">
          <ac:chgData name="JUAN LUIS CHICO CASTRO" userId="745911fc-1ae0-4a87-800d-ee2a3f40d358" providerId="ADAL" clId="{67FC28BF-F4B0-451C-A1E9-CE8831600E45}" dt="2025-01-08T01:20:46.851" v="613"/>
          <ac:spMkLst>
            <pc:docMk/>
            <pc:sldMk cId="3531592980" sldId="259"/>
            <ac:spMk id="122" creationId="{4A30FD0E-56CB-F5B7-227F-881C2DFDCB9A}"/>
          </ac:spMkLst>
        </pc:spChg>
        <pc:spChg chg="mod">
          <ac:chgData name="JUAN LUIS CHICO CASTRO" userId="745911fc-1ae0-4a87-800d-ee2a3f40d358" providerId="ADAL" clId="{67FC28BF-F4B0-451C-A1E9-CE8831600E45}" dt="2025-01-08T01:20:46.851" v="613"/>
          <ac:spMkLst>
            <pc:docMk/>
            <pc:sldMk cId="3531592980" sldId="259"/>
            <ac:spMk id="124" creationId="{120D8ADB-FAAD-DF32-BF1C-E44D6968F79B}"/>
          </ac:spMkLst>
        </pc:spChg>
        <pc:spChg chg="mod">
          <ac:chgData name="JUAN LUIS CHICO CASTRO" userId="745911fc-1ae0-4a87-800d-ee2a3f40d358" providerId="ADAL" clId="{67FC28BF-F4B0-451C-A1E9-CE8831600E45}" dt="2025-01-08T01:20:46.851" v="613"/>
          <ac:spMkLst>
            <pc:docMk/>
            <pc:sldMk cId="3531592980" sldId="259"/>
            <ac:spMk id="125" creationId="{32AF087D-E6C8-82F5-76B7-6A5D33B82616}"/>
          </ac:spMkLst>
        </pc:spChg>
        <pc:spChg chg="mod">
          <ac:chgData name="JUAN LUIS CHICO CASTRO" userId="745911fc-1ae0-4a87-800d-ee2a3f40d358" providerId="ADAL" clId="{67FC28BF-F4B0-451C-A1E9-CE8831600E45}" dt="2025-01-08T01:20:46.851" v="613"/>
          <ac:spMkLst>
            <pc:docMk/>
            <pc:sldMk cId="3531592980" sldId="259"/>
            <ac:spMk id="126" creationId="{4B449FCD-CA94-AE8A-FB6B-FF0B0A0903F7}"/>
          </ac:spMkLst>
        </pc:spChg>
        <pc:spChg chg="mod">
          <ac:chgData name="JUAN LUIS CHICO CASTRO" userId="745911fc-1ae0-4a87-800d-ee2a3f40d358" providerId="ADAL" clId="{67FC28BF-F4B0-451C-A1E9-CE8831600E45}" dt="2025-01-08T01:20:46.851" v="613"/>
          <ac:spMkLst>
            <pc:docMk/>
            <pc:sldMk cId="3531592980" sldId="259"/>
            <ac:spMk id="128" creationId="{E962DD49-A8AF-0956-C199-C74B5703CBC2}"/>
          </ac:spMkLst>
        </pc:spChg>
        <pc:spChg chg="mod">
          <ac:chgData name="JUAN LUIS CHICO CASTRO" userId="745911fc-1ae0-4a87-800d-ee2a3f40d358" providerId="ADAL" clId="{67FC28BF-F4B0-451C-A1E9-CE8831600E45}" dt="2025-01-08T01:20:46.851" v="613"/>
          <ac:spMkLst>
            <pc:docMk/>
            <pc:sldMk cId="3531592980" sldId="259"/>
            <ac:spMk id="129" creationId="{0ECCF9FB-EBC0-B293-907F-FD6B905D07CD}"/>
          </ac:spMkLst>
        </pc:spChg>
        <pc:spChg chg="mod">
          <ac:chgData name="JUAN LUIS CHICO CASTRO" userId="745911fc-1ae0-4a87-800d-ee2a3f40d358" providerId="ADAL" clId="{67FC28BF-F4B0-451C-A1E9-CE8831600E45}" dt="2025-01-08T01:20:46.851" v="613"/>
          <ac:spMkLst>
            <pc:docMk/>
            <pc:sldMk cId="3531592980" sldId="259"/>
            <ac:spMk id="130" creationId="{0E5D9310-7A61-7F8B-8126-FCD249CB9B3A}"/>
          </ac:spMkLst>
        </pc:spChg>
        <pc:spChg chg="mod">
          <ac:chgData name="JUAN LUIS CHICO CASTRO" userId="745911fc-1ae0-4a87-800d-ee2a3f40d358" providerId="ADAL" clId="{67FC28BF-F4B0-451C-A1E9-CE8831600E45}" dt="2025-01-08T01:20:46.851" v="613"/>
          <ac:spMkLst>
            <pc:docMk/>
            <pc:sldMk cId="3531592980" sldId="259"/>
            <ac:spMk id="132" creationId="{4703CE54-A200-70BE-5902-443693EBB704}"/>
          </ac:spMkLst>
        </pc:spChg>
        <pc:spChg chg="mod">
          <ac:chgData name="JUAN LUIS CHICO CASTRO" userId="745911fc-1ae0-4a87-800d-ee2a3f40d358" providerId="ADAL" clId="{67FC28BF-F4B0-451C-A1E9-CE8831600E45}" dt="2025-01-08T01:20:46.851" v="613"/>
          <ac:spMkLst>
            <pc:docMk/>
            <pc:sldMk cId="3531592980" sldId="259"/>
            <ac:spMk id="133" creationId="{E47A97DE-F309-98B7-44B0-2FB33589CB01}"/>
          </ac:spMkLst>
        </pc:spChg>
        <pc:spChg chg="mod">
          <ac:chgData name="JUAN LUIS CHICO CASTRO" userId="745911fc-1ae0-4a87-800d-ee2a3f40d358" providerId="ADAL" clId="{67FC28BF-F4B0-451C-A1E9-CE8831600E45}" dt="2025-01-08T01:20:46.851" v="613"/>
          <ac:spMkLst>
            <pc:docMk/>
            <pc:sldMk cId="3531592980" sldId="259"/>
            <ac:spMk id="134" creationId="{08FA0B80-8622-C96A-BA21-0526CD467945}"/>
          </ac:spMkLst>
        </pc:spChg>
        <pc:spChg chg="add mod">
          <ac:chgData name="JUAN LUIS CHICO CASTRO" userId="745911fc-1ae0-4a87-800d-ee2a3f40d358" providerId="ADAL" clId="{67FC28BF-F4B0-451C-A1E9-CE8831600E45}" dt="2025-01-08T01:20:46.851" v="613"/>
          <ac:spMkLst>
            <pc:docMk/>
            <pc:sldMk cId="3531592980" sldId="259"/>
            <ac:spMk id="140" creationId="{5BE12D67-B0A9-F4DA-DD0E-C3056AA07894}"/>
          </ac:spMkLst>
        </pc:spChg>
        <pc:spChg chg="add mod">
          <ac:chgData name="JUAN LUIS CHICO CASTRO" userId="745911fc-1ae0-4a87-800d-ee2a3f40d358" providerId="ADAL" clId="{67FC28BF-F4B0-451C-A1E9-CE8831600E45}" dt="2025-01-08T01:20:46.851" v="613"/>
          <ac:spMkLst>
            <pc:docMk/>
            <pc:sldMk cId="3531592980" sldId="259"/>
            <ac:spMk id="143" creationId="{FAC6857E-8370-9692-4FBD-B694B2F315AA}"/>
          </ac:spMkLst>
        </pc:spChg>
        <pc:spChg chg="add mod">
          <ac:chgData name="JUAN LUIS CHICO CASTRO" userId="745911fc-1ae0-4a87-800d-ee2a3f40d358" providerId="ADAL" clId="{67FC28BF-F4B0-451C-A1E9-CE8831600E45}" dt="2025-01-08T01:20:46.851" v="613"/>
          <ac:spMkLst>
            <pc:docMk/>
            <pc:sldMk cId="3531592980" sldId="259"/>
            <ac:spMk id="144" creationId="{6A0274B5-6FDC-D608-5A59-226585140810}"/>
          </ac:spMkLst>
        </pc:spChg>
        <pc:spChg chg="add mod">
          <ac:chgData name="JUAN LUIS CHICO CASTRO" userId="745911fc-1ae0-4a87-800d-ee2a3f40d358" providerId="ADAL" clId="{67FC28BF-F4B0-451C-A1E9-CE8831600E45}" dt="2025-01-08T01:20:46.851" v="613"/>
          <ac:spMkLst>
            <pc:docMk/>
            <pc:sldMk cId="3531592980" sldId="259"/>
            <ac:spMk id="145" creationId="{82B5A5F2-8C39-4887-8145-00AAC6B31F4D}"/>
          </ac:spMkLst>
        </pc:spChg>
        <pc:spChg chg="add mod">
          <ac:chgData name="JUAN LUIS CHICO CASTRO" userId="745911fc-1ae0-4a87-800d-ee2a3f40d358" providerId="ADAL" clId="{67FC28BF-F4B0-451C-A1E9-CE8831600E45}" dt="2025-01-08T01:20:46.851" v="613"/>
          <ac:spMkLst>
            <pc:docMk/>
            <pc:sldMk cId="3531592980" sldId="259"/>
            <ac:spMk id="146" creationId="{54BE7C42-F77C-DBD0-8982-CF8C8BBCDBBB}"/>
          </ac:spMkLst>
        </pc:spChg>
        <pc:spChg chg="add mod">
          <ac:chgData name="JUAN LUIS CHICO CASTRO" userId="745911fc-1ae0-4a87-800d-ee2a3f40d358" providerId="ADAL" clId="{67FC28BF-F4B0-451C-A1E9-CE8831600E45}" dt="2025-01-08T01:20:46.851" v="613"/>
          <ac:spMkLst>
            <pc:docMk/>
            <pc:sldMk cId="3531592980" sldId="259"/>
            <ac:spMk id="147" creationId="{59BF7C2F-1917-2CFF-F058-33E84E6F8711}"/>
          </ac:spMkLst>
        </pc:spChg>
        <pc:spChg chg="mod">
          <ac:chgData name="JUAN LUIS CHICO CASTRO" userId="745911fc-1ae0-4a87-800d-ee2a3f40d358" providerId="ADAL" clId="{67FC28BF-F4B0-451C-A1E9-CE8831600E45}" dt="2025-01-08T01:20:46.851" v="613"/>
          <ac:spMkLst>
            <pc:docMk/>
            <pc:sldMk cId="3531592980" sldId="259"/>
            <ac:spMk id="149" creationId="{8BE7F1DB-4F53-A90F-13A3-258F45F03BB7}"/>
          </ac:spMkLst>
        </pc:spChg>
        <pc:spChg chg="mod">
          <ac:chgData name="JUAN LUIS CHICO CASTRO" userId="745911fc-1ae0-4a87-800d-ee2a3f40d358" providerId="ADAL" clId="{67FC28BF-F4B0-451C-A1E9-CE8831600E45}" dt="2025-01-08T01:20:46.851" v="613"/>
          <ac:spMkLst>
            <pc:docMk/>
            <pc:sldMk cId="3531592980" sldId="259"/>
            <ac:spMk id="150" creationId="{A87B025E-4A24-7388-5A03-58040870797A}"/>
          </ac:spMkLst>
        </pc:spChg>
        <pc:spChg chg="mod">
          <ac:chgData name="JUAN LUIS CHICO CASTRO" userId="745911fc-1ae0-4a87-800d-ee2a3f40d358" providerId="ADAL" clId="{67FC28BF-F4B0-451C-A1E9-CE8831600E45}" dt="2025-01-08T01:20:46.851" v="613"/>
          <ac:spMkLst>
            <pc:docMk/>
            <pc:sldMk cId="3531592980" sldId="259"/>
            <ac:spMk id="152" creationId="{F27357C3-5669-AB4E-052E-2AA2920610A4}"/>
          </ac:spMkLst>
        </pc:spChg>
        <pc:spChg chg="mod">
          <ac:chgData name="JUAN LUIS CHICO CASTRO" userId="745911fc-1ae0-4a87-800d-ee2a3f40d358" providerId="ADAL" clId="{67FC28BF-F4B0-451C-A1E9-CE8831600E45}" dt="2025-01-08T01:20:46.851" v="613"/>
          <ac:spMkLst>
            <pc:docMk/>
            <pc:sldMk cId="3531592980" sldId="259"/>
            <ac:spMk id="153" creationId="{433F7B16-3440-7816-04D7-A14A74A4BEC6}"/>
          </ac:spMkLst>
        </pc:spChg>
        <pc:spChg chg="mod">
          <ac:chgData name="JUAN LUIS CHICO CASTRO" userId="745911fc-1ae0-4a87-800d-ee2a3f40d358" providerId="ADAL" clId="{67FC28BF-F4B0-451C-A1E9-CE8831600E45}" dt="2025-01-08T01:20:46.851" v="613"/>
          <ac:spMkLst>
            <pc:docMk/>
            <pc:sldMk cId="3531592980" sldId="259"/>
            <ac:spMk id="155" creationId="{40B5D6A1-B5CC-513C-9A3F-C3BDC23EE861}"/>
          </ac:spMkLst>
        </pc:spChg>
        <pc:spChg chg="mod">
          <ac:chgData name="JUAN LUIS CHICO CASTRO" userId="745911fc-1ae0-4a87-800d-ee2a3f40d358" providerId="ADAL" clId="{67FC28BF-F4B0-451C-A1E9-CE8831600E45}" dt="2025-01-08T01:20:46.851" v="613"/>
          <ac:spMkLst>
            <pc:docMk/>
            <pc:sldMk cId="3531592980" sldId="259"/>
            <ac:spMk id="156" creationId="{A245A7DC-0EB9-9E51-50EB-412A7582D314}"/>
          </ac:spMkLst>
        </pc:spChg>
        <pc:spChg chg="mod">
          <ac:chgData name="JUAN LUIS CHICO CASTRO" userId="745911fc-1ae0-4a87-800d-ee2a3f40d358" providerId="ADAL" clId="{67FC28BF-F4B0-451C-A1E9-CE8831600E45}" dt="2025-01-08T01:20:46.851" v="613"/>
          <ac:spMkLst>
            <pc:docMk/>
            <pc:sldMk cId="3531592980" sldId="259"/>
            <ac:spMk id="158" creationId="{2A8B98BC-21D5-4A9B-A56E-193E88BB71E0}"/>
          </ac:spMkLst>
        </pc:spChg>
        <pc:spChg chg="mod">
          <ac:chgData name="JUAN LUIS CHICO CASTRO" userId="745911fc-1ae0-4a87-800d-ee2a3f40d358" providerId="ADAL" clId="{67FC28BF-F4B0-451C-A1E9-CE8831600E45}" dt="2025-01-08T01:20:46.851" v="613"/>
          <ac:spMkLst>
            <pc:docMk/>
            <pc:sldMk cId="3531592980" sldId="259"/>
            <ac:spMk id="159" creationId="{F39CFFEF-460D-FAE1-E38A-A9F8E1E349E2}"/>
          </ac:spMkLst>
        </pc:spChg>
        <pc:spChg chg="mod">
          <ac:chgData name="JUAN LUIS CHICO CASTRO" userId="745911fc-1ae0-4a87-800d-ee2a3f40d358" providerId="ADAL" clId="{67FC28BF-F4B0-451C-A1E9-CE8831600E45}" dt="2025-01-08T01:20:46.851" v="613"/>
          <ac:spMkLst>
            <pc:docMk/>
            <pc:sldMk cId="3531592980" sldId="259"/>
            <ac:spMk id="161" creationId="{B304DE25-B846-CC88-1309-13E56135B29A}"/>
          </ac:spMkLst>
        </pc:spChg>
        <pc:spChg chg="mod">
          <ac:chgData name="JUAN LUIS CHICO CASTRO" userId="745911fc-1ae0-4a87-800d-ee2a3f40d358" providerId="ADAL" clId="{67FC28BF-F4B0-451C-A1E9-CE8831600E45}" dt="2025-01-08T01:20:46.851" v="613"/>
          <ac:spMkLst>
            <pc:docMk/>
            <pc:sldMk cId="3531592980" sldId="259"/>
            <ac:spMk id="162" creationId="{8DFA9F5A-A4D4-1B42-D475-D427A6009FB4}"/>
          </ac:spMkLst>
        </pc:spChg>
        <pc:spChg chg="add mod">
          <ac:chgData name="JUAN LUIS CHICO CASTRO" userId="745911fc-1ae0-4a87-800d-ee2a3f40d358" providerId="ADAL" clId="{67FC28BF-F4B0-451C-A1E9-CE8831600E45}" dt="2025-01-08T01:20:46.851" v="613"/>
          <ac:spMkLst>
            <pc:docMk/>
            <pc:sldMk cId="3531592980" sldId="259"/>
            <ac:spMk id="163" creationId="{81385D0C-88F0-40E2-3FF0-414FF68CD6DE}"/>
          </ac:spMkLst>
        </pc:spChg>
        <pc:spChg chg="add mod">
          <ac:chgData name="JUAN LUIS CHICO CASTRO" userId="745911fc-1ae0-4a87-800d-ee2a3f40d358" providerId="ADAL" clId="{67FC28BF-F4B0-451C-A1E9-CE8831600E45}" dt="2025-01-08T01:20:46.851" v="613"/>
          <ac:spMkLst>
            <pc:docMk/>
            <pc:sldMk cId="3531592980" sldId="259"/>
            <ac:spMk id="164" creationId="{3FA20228-FDB2-2F42-718E-536D498D229D}"/>
          </ac:spMkLst>
        </pc:spChg>
        <pc:spChg chg="add mod">
          <ac:chgData name="JUAN LUIS CHICO CASTRO" userId="745911fc-1ae0-4a87-800d-ee2a3f40d358" providerId="ADAL" clId="{67FC28BF-F4B0-451C-A1E9-CE8831600E45}" dt="2025-01-08T01:20:46.851" v="613"/>
          <ac:spMkLst>
            <pc:docMk/>
            <pc:sldMk cId="3531592980" sldId="259"/>
            <ac:spMk id="165" creationId="{9B494640-CD17-6F7B-5BCA-0A2EE38E9DF6}"/>
          </ac:spMkLst>
        </pc:spChg>
        <pc:spChg chg="add mod">
          <ac:chgData name="JUAN LUIS CHICO CASTRO" userId="745911fc-1ae0-4a87-800d-ee2a3f40d358" providerId="ADAL" clId="{67FC28BF-F4B0-451C-A1E9-CE8831600E45}" dt="2025-01-08T01:20:46.851" v="613"/>
          <ac:spMkLst>
            <pc:docMk/>
            <pc:sldMk cId="3531592980" sldId="259"/>
            <ac:spMk id="166" creationId="{74403B78-6BF8-0411-21DB-334982925E10}"/>
          </ac:spMkLst>
        </pc:spChg>
        <pc:spChg chg="add mod">
          <ac:chgData name="JUAN LUIS CHICO CASTRO" userId="745911fc-1ae0-4a87-800d-ee2a3f40d358" providerId="ADAL" clId="{67FC28BF-F4B0-451C-A1E9-CE8831600E45}" dt="2025-01-08T01:20:46.851" v="613"/>
          <ac:spMkLst>
            <pc:docMk/>
            <pc:sldMk cId="3531592980" sldId="259"/>
            <ac:spMk id="167" creationId="{F077F0B1-8280-9A6E-0ADB-AE271DEC17E2}"/>
          </ac:spMkLst>
        </pc:spChg>
        <pc:spChg chg="add mod">
          <ac:chgData name="JUAN LUIS CHICO CASTRO" userId="745911fc-1ae0-4a87-800d-ee2a3f40d358" providerId="ADAL" clId="{67FC28BF-F4B0-451C-A1E9-CE8831600E45}" dt="2025-01-08T01:20:46.851" v="613"/>
          <ac:spMkLst>
            <pc:docMk/>
            <pc:sldMk cId="3531592980" sldId="259"/>
            <ac:spMk id="168" creationId="{3EC74131-12FA-2EF8-79E4-EC51D0258667}"/>
          </ac:spMkLst>
        </pc:spChg>
        <pc:spChg chg="add mod">
          <ac:chgData name="JUAN LUIS CHICO CASTRO" userId="745911fc-1ae0-4a87-800d-ee2a3f40d358" providerId="ADAL" clId="{67FC28BF-F4B0-451C-A1E9-CE8831600E45}" dt="2025-01-08T01:20:46.851" v="613"/>
          <ac:spMkLst>
            <pc:docMk/>
            <pc:sldMk cId="3531592980" sldId="259"/>
            <ac:spMk id="169" creationId="{03A2A0F2-090A-2FA0-D0BD-C30027B617A5}"/>
          </ac:spMkLst>
        </pc:spChg>
        <pc:spChg chg="add mod">
          <ac:chgData name="JUAN LUIS CHICO CASTRO" userId="745911fc-1ae0-4a87-800d-ee2a3f40d358" providerId="ADAL" clId="{67FC28BF-F4B0-451C-A1E9-CE8831600E45}" dt="2025-01-08T01:20:46.851" v="613"/>
          <ac:spMkLst>
            <pc:docMk/>
            <pc:sldMk cId="3531592980" sldId="259"/>
            <ac:spMk id="170" creationId="{2A57AEBB-4AC3-8CDB-59EB-3D09CA2B21D1}"/>
          </ac:spMkLst>
        </pc:spChg>
        <pc:spChg chg="add mod">
          <ac:chgData name="JUAN LUIS CHICO CASTRO" userId="745911fc-1ae0-4a87-800d-ee2a3f40d358" providerId="ADAL" clId="{67FC28BF-F4B0-451C-A1E9-CE8831600E45}" dt="2025-01-08T01:20:46.851" v="613"/>
          <ac:spMkLst>
            <pc:docMk/>
            <pc:sldMk cId="3531592980" sldId="259"/>
            <ac:spMk id="171" creationId="{B9ED5BD3-1209-E4BC-6C31-05BE9EEA7288}"/>
          </ac:spMkLst>
        </pc:spChg>
        <pc:spChg chg="add mod">
          <ac:chgData name="JUAN LUIS CHICO CASTRO" userId="745911fc-1ae0-4a87-800d-ee2a3f40d358" providerId="ADAL" clId="{67FC28BF-F4B0-451C-A1E9-CE8831600E45}" dt="2025-01-08T01:20:46.851" v="613"/>
          <ac:spMkLst>
            <pc:docMk/>
            <pc:sldMk cId="3531592980" sldId="259"/>
            <ac:spMk id="172" creationId="{9D8E68AF-A1E2-7E57-0718-8DACF3FA9814}"/>
          </ac:spMkLst>
        </pc:spChg>
        <pc:spChg chg="add mod">
          <ac:chgData name="JUAN LUIS CHICO CASTRO" userId="745911fc-1ae0-4a87-800d-ee2a3f40d358" providerId="ADAL" clId="{67FC28BF-F4B0-451C-A1E9-CE8831600E45}" dt="2025-01-08T01:20:54.021" v="615" actId="1076"/>
          <ac:spMkLst>
            <pc:docMk/>
            <pc:sldMk cId="3531592980" sldId="259"/>
            <ac:spMk id="173" creationId="{416938E0-02A2-C18A-9086-4BA583C68AF7}"/>
          </ac:spMkLst>
        </pc:spChg>
        <pc:grpChg chg="add mod">
          <ac:chgData name="JUAN LUIS CHICO CASTRO" userId="745911fc-1ae0-4a87-800d-ee2a3f40d358" providerId="ADAL" clId="{67FC28BF-F4B0-451C-A1E9-CE8831600E45}" dt="2025-01-08T01:19:56.547" v="600" actId="1076"/>
          <ac:grpSpMkLst>
            <pc:docMk/>
            <pc:sldMk cId="3531592980" sldId="259"/>
            <ac:grpSpMk id="25" creationId="{C87E529E-6D27-7D6D-E2C6-F34293A09643}"/>
          </ac:grpSpMkLst>
        </pc:grpChg>
        <pc:grpChg chg="add mod">
          <ac:chgData name="JUAN LUIS CHICO CASTRO" userId="745911fc-1ae0-4a87-800d-ee2a3f40d358" providerId="ADAL" clId="{67FC28BF-F4B0-451C-A1E9-CE8831600E45}" dt="2025-01-08T01:19:56.547" v="600" actId="1076"/>
          <ac:grpSpMkLst>
            <pc:docMk/>
            <pc:sldMk cId="3531592980" sldId="259"/>
            <ac:grpSpMk id="29" creationId="{5BE303B8-2586-78F7-087C-CD2A59097A8D}"/>
          </ac:grpSpMkLst>
        </pc:grpChg>
        <pc:grpChg chg="add mod">
          <ac:chgData name="JUAN LUIS CHICO CASTRO" userId="745911fc-1ae0-4a87-800d-ee2a3f40d358" providerId="ADAL" clId="{67FC28BF-F4B0-451C-A1E9-CE8831600E45}" dt="2025-01-08T01:19:59.461" v="601" actId="1076"/>
          <ac:grpSpMkLst>
            <pc:docMk/>
            <pc:sldMk cId="3531592980" sldId="259"/>
            <ac:grpSpMk id="33" creationId="{0513251A-5611-5550-2CB0-4ADAEFBE4C0E}"/>
          </ac:grpSpMkLst>
        </pc:grpChg>
        <pc:grpChg chg="add mod">
          <ac:chgData name="JUAN LUIS CHICO CASTRO" userId="745911fc-1ae0-4a87-800d-ee2a3f40d358" providerId="ADAL" clId="{67FC28BF-F4B0-451C-A1E9-CE8831600E45}" dt="2025-01-08T01:19:56.547" v="600" actId="1076"/>
          <ac:grpSpMkLst>
            <pc:docMk/>
            <pc:sldMk cId="3531592980" sldId="259"/>
            <ac:grpSpMk id="37" creationId="{EC90304B-D324-0CBA-E4BD-C03E662D1255}"/>
          </ac:grpSpMkLst>
        </pc:grpChg>
        <pc:grpChg chg="add mod">
          <ac:chgData name="JUAN LUIS CHICO CASTRO" userId="745911fc-1ae0-4a87-800d-ee2a3f40d358" providerId="ADAL" clId="{67FC28BF-F4B0-451C-A1E9-CE8831600E45}" dt="2025-01-08T01:20:35.291" v="610" actId="1076"/>
          <ac:grpSpMkLst>
            <pc:docMk/>
            <pc:sldMk cId="3531592980" sldId="259"/>
            <ac:grpSpMk id="41" creationId="{65FF2517-3D8F-CBCB-AACF-47937511C2E3}"/>
          </ac:grpSpMkLst>
        </pc:grpChg>
        <pc:grpChg chg="add mod">
          <ac:chgData name="JUAN LUIS CHICO CASTRO" userId="745911fc-1ae0-4a87-800d-ee2a3f40d358" providerId="ADAL" clId="{67FC28BF-F4B0-451C-A1E9-CE8831600E45}" dt="2025-01-08T01:19:56.547" v="600" actId="1076"/>
          <ac:grpSpMkLst>
            <pc:docMk/>
            <pc:sldMk cId="3531592980" sldId="259"/>
            <ac:grpSpMk id="58" creationId="{A05B13B5-3277-FE57-F0AA-4F6BFECC9337}"/>
          </ac:grpSpMkLst>
        </pc:grpChg>
        <pc:grpChg chg="add mod">
          <ac:chgData name="JUAN LUIS CHICO CASTRO" userId="745911fc-1ae0-4a87-800d-ee2a3f40d358" providerId="ADAL" clId="{67FC28BF-F4B0-451C-A1E9-CE8831600E45}" dt="2025-01-08T01:19:56.547" v="600" actId="1076"/>
          <ac:grpSpMkLst>
            <pc:docMk/>
            <pc:sldMk cId="3531592980" sldId="259"/>
            <ac:grpSpMk id="61" creationId="{694EA568-D196-A900-9EFF-F549DEC2191B}"/>
          </ac:grpSpMkLst>
        </pc:grpChg>
        <pc:grpChg chg="add mod">
          <ac:chgData name="JUAN LUIS CHICO CASTRO" userId="745911fc-1ae0-4a87-800d-ee2a3f40d358" providerId="ADAL" clId="{67FC28BF-F4B0-451C-A1E9-CE8831600E45}" dt="2025-01-08T01:19:56.547" v="600" actId="1076"/>
          <ac:grpSpMkLst>
            <pc:docMk/>
            <pc:sldMk cId="3531592980" sldId="259"/>
            <ac:grpSpMk id="64" creationId="{31B917FC-6938-29D5-8768-59C9BC4BB71D}"/>
          </ac:grpSpMkLst>
        </pc:grpChg>
        <pc:grpChg chg="add mod">
          <ac:chgData name="JUAN LUIS CHICO CASTRO" userId="745911fc-1ae0-4a87-800d-ee2a3f40d358" providerId="ADAL" clId="{67FC28BF-F4B0-451C-A1E9-CE8831600E45}" dt="2025-01-08T01:19:56.547" v="600" actId="1076"/>
          <ac:grpSpMkLst>
            <pc:docMk/>
            <pc:sldMk cId="3531592980" sldId="259"/>
            <ac:grpSpMk id="67" creationId="{21A030AE-8EF7-D8A5-0F64-16C1DCD39752}"/>
          </ac:grpSpMkLst>
        </pc:grpChg>
        <pc:grpChg chg="add mod">
          <ac:chgData name="JUAN LUIS CHICO CASTRO" userId="745911fc-1ae0-4a87-800d-ee2a3f40d358" providerId="ADAL" clId="{67FC28BF-F4B0-451C-A1E9-CE8831600E45}" dt="2025-01-08T01:19:56.547" v="600" actId="1076"/>
          <ac:grpSpMkLst>
            <pc:docMk/>
            <pc:sldMk cId="3531592980" sldId="259"/>
            <ac:grpSpMk id="70" creationId="{F82B4A69-5562-1013-E5C0-7C608B2AF439}"/>
          </ac:grpSpMkLst>
        </pc:grpChg>
        <pc:grpChg chg="add mod">
          <ac:chgData name="JUAN LUIS CHICO CASTRO" userId="745911fc-1ae0-4a87-800d-ee2a3f40d358" providerId="ADAL" clId="{67FC28BF-F4B0-451C-A1E9-CE8831600E45}" dt="2025-01-08T01:20:46.851" v="613"/>
          <ac:grpSpMkLst>
            <pc:docMk/>
            <pc:sldMk cId="3531592980" sldId="259"/>
            <ac:grpSpMk id="115" creationId="{9B38F74B-2CF7-5978-C7AE-D6326F12C26C}"/>
          </ac:grpSpMkLst>
        </pc:grpChg>
        <pc:grpChg chg="add mod">
          <ac:chgData name="JUAN LUIS CHICO CASTRO" userId="745911fc-1ae0-4a87-800d-ee2a3f40d358" providerId="ADAL" clId="{67FC28BF-F4B0-451C-A1E9-CE8831600E45}" dt="2025-01-08T01:20:46.851" v="613"/>
          <ac:grpSpMkLst>
            <pc:docMk/>
            <pc:sldMk cId="3531592980" sldId="259"/>
            <ac:grpSpMk id="119" creationId="{15E487EE-0A6C-229A-490C-0D5AB2F51E2D}"/>
          </ac:grpSpMkLst>
        </pc:grpChg>
        <pc:grpChg chg="add mod">
          <ac:chgData name="JUAN LUIS CHICO CASTRO" userId="745911fc-1ae0-4a87-800d-ee2a3f40d358" providerId="ADAL" clId="{67FC28BF-F4B0-451C-A1E9-CE8831600E45}" dt="2025-01-08T01:20:46.851" v="613"/>
          <ac:grpSpMkLst>
            <pc:docMk/>
            <pc:sldMk cId="3531592980" sldId="259"/>
            <ac:grpSpMk id="123" creationId="{65CBE863-B15A-4B0B-7B9A-D2B857D7AF4D}"/>
          </ac:grpSpMkLst>
        </pc:grpChg>
        <pc:grpChg chg="add mod">
          <ac:chgData name="JUAN LUIS CHICO CASTRO" userId="745911fc-1ae0-4a87-800d-ee2a3f40d358" providerId="ADAL" clId="{67FC28BF-F4B0-451C-A1E9-CE8831600E45}" dt="2025-01-08T01:20:46.851" v="613"/>
          <ac:grpSpMkLst>
            <pc:docMk/>
            <pc:sldMk cId="3531592980" sldId="259"/>
            <ac:grpSpMk id="127" creationId="{BFF761B1-DC02-DF49-78BA-3606C55F635B}"/>
          </ac:grpSpMkLst>
        </pc:grpChg>
        <pc:grpChg chg="add mod">
          <ac:chgData name="JUAN LUIS CHICO CASTRO" userId="745911fc-1ae0-4a87-800d-ee2a3f40d358" providerId="ADAL" clId="{67FC28BF-F4B0-451C-A1E9-CE8831600E45}" dt="2025-01-08T01:20:46.851" v="613"/>
          <ac:grpSpMkLst>
            <pc:docMk/>
            <pc:sldMk cId="3531592980" sldId="259"/>
            <ac:grpSpMk id="131" creationId="{0099A3E0-4F21-A389-2B1E-7886006E27F7}"/>
          </ac:grpSpMkLst>
        </pc:grpChg>
        <pc:grpChg chg="add mod">
          <ac:chgData name="JUAN LUIS CHICO CASTRO" userId="745911fc-1ae0-4a87-800d-ee2a3f40d358" providerId="ADAL" clId="{67FC28BF-F4B0-451C-A1E9-CE8831600E45}" dt="2025-01-08T01:20:46.851" v="613"/>
          <ac:grpSpMkLst>
            <pc:docMk/>
            <pc:sldMk cId="3531592980" sldId="259"/>
            <ac:grpSpMk id="148" creationId="{538DA37D-FD9D-C313-CCFE-E01997A9DB5B}"/>
          </ac:grpSpMkLst>
        </pc:grpChg>
        <pc:grpChg chg="add mod">
          <ac:chgData name="JUAN LUIS CHICO CASTRO" userId="745911fc-1ae0-4a87-800d-ee2a3f40d358" providerId="ADAL" clId="{67FC28BF-F4B0-451C-A1E9-CE8831600E45}" dt="2025-01-08T01:20:46.851" v="613"/>
          <ac:grpSpMkLst>
            <pc:docMk/>
            <pc:sldMk cId="3531592980" sldId="259"/>
            <ac:grpSpMk id="151" creationId="{F4AB81F1-50AE-74E8-3F86-680234E1B8FE}"/>
          </ac:grpSpMkLst>
        </pc:grpChg>
        <pc:grpChg chg="add mod">
          <ac:chgData name="JUAN LUIS CHICO CASTRO" userId="745911fc-1ae0-4a87-800d-ee2a3f40d358" providerId="ADAL" clId="{67FC28BF-F4B0-451C-A1E9-CE8831600E45}" dt="2025-01-08T01:20:46.851" v="613"/>
          <ac:grpSpMkLst>
            <pc:docMk/>
            <pc:sldMk cId="3531592980" sldId="259"/>
            <ac:grpSpMk id="154" creationId="{B78F9741-DDCD-1AAF-3E8D-EC7D20BF2EC3}"/>
          </ac:grpSpMkLst>
        </pc:grpChg>
        <pc:grpChg chg="add mod">
          <ac:chgData name="JUAN LUIS CHICO CASTRO" userId="745911fc-1ae0-4a87-800d-ee2a3f40d358" providerId="ADAL" clId="{67FC28BF-F4B0-451C-A1E9-CE8831600E45}" dt="2025-01-08T01:20:46.851" v="613"/>
          <ac:grpSpMkLst>
            <pc:docMk/>
            <pc:sldMk cId="3531592980" sldId="259"/>
            <ac:grpSpMk id="157" creationId="{5DD75840-4F42-034C-1001-DCA914BB22D1}"/>
          </ac:grpSpMkLst>
        </pc:grpChg>
        <pc:grpChg chg="add mod">
          <ac:chgData name="JUAN LUIS CHICO CASTRO" userId="745911fc-1ae0-4a87-800d-ee2a3f40d358" providerId="ADAL" clId="{67FC28BF-F4B0-451C-A1E9-CE8831600E45}" dt="2025-01-08T01:20:46.851" v="613"/>
          <ac:grpSpMkLst>
            <pc:docMk/>
            <pc:sldMk cId="3531592980" sldId="259"/>
            <ac:grpSpMk id="160" creationId="{DEB97C11-071E-A65C-1F9B-A1FAB47AC560}"/>
          </ac:grpSpMkLst>
        </pc:grpChg>
        <pc:picChg chg="add mod">
          <ac:chgData name="JUAN LUIS CHICO CASTRO" userId="745911fc-1ae0-4a87-800d-ee2a3f40d358" providerId="ADAL" clId="{67FC28BF-F4B0-451C-A1E9-CE8831600E45}" dt="2025-01-08T01:02:38.224" v="393"/>
          <ac:picMkLst>
            <pc:docMk/>
            <pc:sldMk cId="3531592980" sldId="259"/>
            <ac:picMk id="7" creationId="{A6FF57CC-A861-69AD-B9A0-17BBF640FB08}"/>
          </ac:picMkLst>
        </pc:picChg>
        <pc:picChg chg="add mod">
          <ac:chgData name="JUAN LUIS CHICO CASTRO" userId="745911fc-1ae0-4a87-800d-ee2a3f40d358" providerId="ADAL" clId="{67FC28BF-F4B0-451C-A1E9-CE8831600E45}" dt="2025-01-08T01:02:38.224" v="393"/>
          <ac:picMkLst>
            <pc:docMk/>
            <pc:sldMk cId="3531592980" sldId="259"/>
            <ac:picMk id="8" creationId="{2DCA4801-BA8C-DFD6-8299-8F56D6403A18}"/>
          </ac:picMkLst>
        </pc:picChg>
        <pc:picChg chg="add mod">
          <ac:chgData name="JUAN LUIS CHICO CASTRO" userId="745911fc-1ae0-4a87-800d-ee2a3f40d358" providerId="ADAL" clId="{67FC28BF-F4B0-451C-A1E9-CE8831600E45}" dt="2025-01-08T01:02:38.224" v="393"/>
          <ac:picMkLst>
            <pc:docMk/>
            <pc:sldMk cId="3531592980" sldId="259"/>
            <ac:picMk id="10" creationId="{94E6EDEF-FF3B-0D9C-87D7-201E2C188607}"/>
          </ac:picMkLst>
        </pc:picChg>
        <pc:cxnChg chg="add mod">
          <ac:chgData name="JUAN LUIS CHICO CASTRO" userId="745911fc-1ae0-4a87-800d-ee2a3f40d358" providerId="ADAL" clId="{67FC28BF-F4B0-451C-A1E9-CE8831600E45}" dt="2025-01-08T01:19:56.547" v="600" actId="1076"/>
          <ac:cxnSpMkLst>
            <pc:docMk/>
            <pc:sldMk cId="3531592980" sldId="259"/>
            <ac:cxnSpMk id="17" creationId="{6EEB31C6-D9BE-BF69-3102-15DF5843795E}"/>
          </ac:cxnSpMkLst>
        </pc:cxnChg>
        <pc:cxnChg chg="add mod">
          <ac:chgData name="JUAN LUIS CHICO CASTRO" userId="745911fc-1ae0-4a87-800d-ee2a3f40d358" providerId="ADAL" clId="{67FC28BF-F4B0-451C-A1E9-CE8831600E45}" dt="2025-01-08T01:19:56.547" v="600" actId="1076"/>
          <ac:cxnSpMkLst>
            <pc:docMk/>
            <pc:sldMk cId="3531592980" sldId="259"/>
            <ac:cxnSpMk id="18" creationId="{050340F2-131C-191C-4124-6DF9D1E38C2B}"/>
          </ac:cxnSpMkLst>
        </pc:cxnChg>
        <pc:cxnChg chg="add mod">
          <ac:chgData name="JUAN LUIS CHICO CASTRO" userId="745911fc-1ae0-4a87-800d-ee2a3f40d358" providerId="ADAL" clId="{67FC28BF-F4B0-451C-A1E9-CE8831600E45}" dt="2025-01-08T01:19:56.547" v="600" actId="1076"/>
          <ac:cxnSpMkLst>
            <pc:docMk/>
            <pc:sldMk cId="3531592980" sldId="259"/>
            <ac:cxnSpMk id="19" creationId="{2DB21B30-49D3-1433-6F67-E2167FC8E3CA}"/>
          </ac:cxnSpMkLst>
        </pc:cxnChg>
        <pc:cxnChg chg="add mod">
          <ac:chgData name="JUAN LUIS CHICO CASTRO" userId="745911fc-1ae0-4a87-800d-ee2a3f40d358" providerId="ADAL" clId="{67FC28BF-F4B0-451C-A1E9-CE8831600E45}" dt="2025-01-08T01:19:56.547" v="600" actId="1076"/>
          <ac:cxnSpMkLst>
            <pc:docMk/>
            <pc:sldMk cId="3531592980" sldId="259"/>
            <ac:cxnSpMk id="20" creationId="{41377118-B71E-AD7D-B409-42A714C4A769}"/>
          </ac:cxnSpMkLst>
        </pc:cxnChg>
        <pc:cxnChg chg="add mod">
          <ac:chgData name="JUAN LUIS CHICO CASTRO" userId="745911fc-1ae0-4a87-800d-ee2a3f40d358" providerId="ADAL" clId="{67FC28BF-F4B0-451C-A1E9-CE8831600E45}" dt="2025-01-08T01:19:56.547" v="600" actId="1076"/>
          <ac:cxnSpMkLst>
            <pc:docMk/>
            <pc:sldMk cId="3531592980" sldId="259"/>
            <ac:cxnSpMk id="21" creationId="{7A1458EB-1749-F113-A84C-131D492047E1}"/>
          </ac:cxnSpMkLst>
        </pc:cxnChg>
        <pc:cxnChg chg="add mod">
          <ac:chgData name="JUAN LUIS CHICO CASTRO" userId="745911fc-1ae0-4a87-800d-ee2a3f40d358" providerId="ADAL" clId="{67FC28BF-F4B0-451C-A1E9-CE8831600E45}" dt="2025-01-08T01:19:56.547" v="600" actId="1076"/>
          <ac:cxnSpMkLst>
            <pc:docMk/>
            <pc:sldMk cId="3531592980" sldId="259"/>
            <ac:cxnSpMk id="22" creationId="{ADFCFF3E-6569-B594-8DE6-21F000E4D675}"/>
          </ac:cxnSpMkLst>
        </pc:cxnChg>
        <pc:cxnChg chg="add mod">
          <ac:chgData name="JUAN LUIS CHICO CASTRO" userId="745911fc-1ae0-4a87-800d-ee2a3f40d358" providerId="ADAL" clId="{67FC28BF-F4B0-451C-A1E9-CE8831600E45}" dt="2025-01-08T01:19:56.547" v="600" actId="1076"/>
          <ac:cxnSpMkLst>
            <pc:docMk/>
            <pc:sldMk cId="3531592980" sldId="259"/>
            <ac:cxnSpMk id="23" creationId="{08ED132B-6AB5-1055-4672-6F304832D6FD}"/>
          </ac:cxnSpMkLst>
        </pc:cxnChg>
        <pc:cxnChg chg="add mod">
          <ac:chgData name="JUAN LUIS CHICO CASTRO" userId="745911fc-1ae0-4a87-800d-ee2a3f40d358" providerId="ADAL" clId="{67FC28BF-F4B0-451C-A1E9-CE8831600E45}" dt="2025-01-08T01:19:56.547" v="600" actId="1076"/>
          <ac:cxnSpMkLst>
            <pc:docMk/>
            <pc:sldMk cId="3531592980" sldId="259"/>
            <ac:cxnSpMk id="24" creationId="{41C73621-48D4-0D3D-AAE6-ED36C2D223EF}"/>
          </ac:cxnSpMkLst>
        </pc:cxnChg>
        <pc:cxnChg chg="add mod">
          <ac:chgData name="JUAN LUIS CHICO CASTRO" userId="745911fc-1ae0-4a87-800d-ee2a3f40d358" providerId="ADAL" clId="{67FC28BF-F4B0-451C-A1E9-CE8831600E45}" dt="2025-01-08T01:19:56.547" v="600" actId="1076"/>
          <ac:cxnSpMkLst>
            <pc:docMk/>
            <pc:sldMk cId="3531592980" sldId="259"/>
            <ac:cxnSpMk id="45" creationId="{6E2B9AE0-F0B4-07FB-D798-49356D53301C}"/>
          </ac:cxnSpMkLst>
        </pc:cxnChg>
        <pc:cxnChg chg="add mod">
          <ac:chgData name="JUAN LUIS CHICO CASTRO" userId="745911fc-1ae0-4a87-800d-ee2a3f40d358" providerId="ADAL" clId="{67FC28BF-F4B0-451C-A1E9-CE8831600E45}" dt="2025-01-08T01:19:56.547" v="600" actId="1076"/>
          <ac:cxnSpMkLst>
            <pc:docMk/>
            <pc:sldMk cId="3531592980" sldId="259"/>
            <ac:cxnSpMk id="46" creationId="{C4F34380-A86B-CF8E-B66F-12CE66435D48}"/>
          </ac:cxnSpMkLst>
        </pc:cxnChg>
        <pc:cxnChg chg="add mod">
          <ac:chgData name="JUAN LUIS CHICO CASTRO" userId="745911fc-1ae0-4a87-800d-ee2a3f40d358" providerId="ADAL" clId="{67FC28BF-F4B0-451C-A1E9-CE8831600E45}" dt="2025-01-08T01:19:56.547" v="600" actId="1076"/>
          <ac:cxnSpMkLst>
            <pc:docMk/>
            <pc:sldMk cId="3531592980" sldId="259"/>
            <ac:cxnSpMk id="47" creationId="{0F75B2CC-A5D6-23C5-8D8D-EFB813EC4277}"/>
          </ac:cxnSpMkLst>
        </pc:cxnChg>
        <pc:cxnChg chg="add mod">
          <ac:chgData name="JUAN LUIS CHICO CASTRO" userId="745911fc-1ae0-4a87-800d-ee2a3f40d358" providerId="ADAL" clId="{67FC28BF-F4B0-451C-A1E9-CE8831600E45}" dt="2025-01-08T01:20:10.122" v="605" actId="14100"/>
          <ac:cxnSpMkLst>
            <pc:docMk/>
            <pc:sldMk cId="3531592980" sldId="259"/>
            <ac:cxnSpMk id="48" creationId="{056D39E9-A27F-2FCC-B0B9-669595915440}"/>
          </ac:cxnSpMkLst>
        </pc:cxnChg>
        <pc:cxnChg chg="add mod">
          <ac:chgData name="JUAN LUIS CHICO CASTRO" userId="745911fc-1ae0-4a87-800d-ee2a3f40d358" providerId="ADAL" clId="{67FC28BF-F4B0-451C-A1E9-CE8831600E45}" dt="2025-01-08T01:20:38.151" v="611" actId="14100"/>
          <ac:cxnSpMkLst>
            <pc:docMk/>
            <pc:sldMk cId="3531592980" sldId="259"/>
            <ac:cxnSpMk id="49" creationId="{6285C0C6-F00A-6291-5381-17F455CEFA29}"/>
          </ac:cxnSpMkLst>
        </pc:cxnChg>
        <pc:cxnChg chg="add mod">
          <ac:chgData name="JUAN LUIS CHICO CASTRO" userId="745911fc-1ae0-4a87-800d-ee2a3f40d358" providerId="ADAL" clId="{67FC28BF-F4B0-451C-A1E9-CE8831600E45}" dt="2025-01-08T01:20:15.426" v="607" actId="14100"/>
          <ac:cxnSpMkLst>
            <pc:docMk/>
            <pc:sldMk cId="3531592980" sldId="259"/>
            <ac:cxnSpMk id="51" creationId="{974B3193-3EE0-FAD2-299A-9C0D7B7C4B2D}"/>
          </ac:cxnSpMkLst>
        </pc:cxnChg>
        <pc:cxnChg chg="add mod">
          <ac:chgData name="JUAN LUIS CHICO CASTRO" userId="745911fc-1ae0-4a87-800d-ee2a3f40d358" providerId="ADAL" clId="{67FC28BF-F4B0-451C-A1E9-CE8831600E45}" dt="2025-01-08T01:19:56.547" v="600" actId="1076"/>
          <ac:cxnSpMkLst>
            <pc:docMk/>
            <pc:sldMk cId="3531592980" sldId="259"/>
            <ac:cxnSpMk id="52" creationId="{F78964E9-5D96-AC62-88EB-408477D6A291}"/>
          </ac:cxnSpMkLst>
        </pc:cxnChg>
        <pc:cxnChg chg="add mod">
          <ac:chgData name="JUAN LUIS CHICO CASTRO" userId="745911fc-1ae0-4a87-800d-ee2a3f40d358" providerId="ADAL" clId="{67FC28BF-F4B0-451C-A1E9-CE8831600E45}" dt="2025-01-08T01:20:46.851" v="613"/>
          <ac:cxnSpMkLst>
            <pc:docMk/>
            <pc:sldMk cId="3531592980" sldId="259"/>
            <ac:cxnSpMk id="107" creationId="{6B9A9859-5944-6A12-FCC6-F96726856687}"/>
          </ac:cxnSpMkLst>
        </pc:cxnChg>
        <pc:cxnChg chg="add mod">
          <ac:chgData name="JUAN LUIS CHICO CASTRO" userId="745911fc-1ae0-4a87-800d-ee2a3f40d358" providerId="ADAL" clId="{67FC28BF-F4B0-451C-A1E9-CE8831600E45}" dt="2025-01-08T01:20:46.851" v="613"/>
          <ac:cxnSpMkLst>
            <pc:docMk/>
            <pc:sldMk cId="3531592980" sldId="259"/>
            <ac:cxnSpMk id="108" creationId="{B66A6D27-1430-BA75-467A-1677C4A6121C}"/>
          </ac:cxnSpMkLst>
        </pc:cxnChg>
        <pc:cxnChg chg="add mod">
          <ac:chgData name="JUAN LUIS CHICO CASTRO" userId="745911fc-1ae0-4a87-800d-ee2a3f40d358" providerId="ADAL" clId="{67FC28BF-F4B0-451C-A1E9-CE8831600E45}" dt="2025-01-08T01:20:46.851" v="613"/>
          <ac:cxnSpMkLst>
            <pc:docMk/>
            <pc:sldMk cId="3531592980" sldId="259"/>
            <ac:cxnSpMk id="109" creationId="{9EC1010D-A8CB-9121-B3CD-C5B5913F9968}"/>
          </ac:cxnSpMkLst>
        </pc:cxnChg>
        <pc:cxnChg chg="add mod">
          <ac:chgData name="JUAN LUIS CHICO CASTRO" userId="745911fc-1ae0-4a87-800d-ee2a3f40d358" providerId="ADAL" clId="{67FC28BF-F4B0-451C-A1E9-CE8831600E45}" dt="2025-01-08T01:20:46.851" v="613"/>
          <ac:cxnSpMkLst>
            <pc:docMk/>
            <pc:sldMk cId="3531592980" sldId="259"/>
            <ac:cxnSpMk id="110" creationId="{E8DE1EFE-4632-7A91-A9AB-B5312C2DED90}"/>
          </ac:cxnSpMkLst>
        </pc:cxnChg>
        <pc:cxnChg chg="add mod">
          <ac:chgData name="JUAN LUIS CHICO CASTRO" userId="745911fc-1ae0-4a87-800d-ee2a3f40d358" providerId="ADAL" clId="{67FC28BF-F4B0-451C-A1E9-CE8831600E45}" dt="2025-01-08T01:20:46.851" v="613"/>
          <ac:cxnSpMkLst>
            <pc:docMk/>
            <pc:sldMk cId="3531592980" sldId="259"/>
            <ac:cxnSpMk id="111" creationId="{E0B556BC-0A92-DDE6-C8C8-B2F6E9965637}"/>
          </ac:cxnSpMkLst>
        </pc:cxnChg>
        <pc:cxnChg chg="add mod">
          <ac:chgData name="JUAN LUIS CHICO CASTRO" userId="745911fc-1ae0-4a87-800d-ee2a3f40d358" providerId="ADAL" clId="{67FC28BF-F4B0-451C-A1E9-CE8831600E45}" dt="2025-01-08T01:20:46.851" v="613"/>
          <ac:cxnSpMkLst>
            <pc:docMk/>
            <pc:sldMk cId="3531592980" sldId="259"/>
            <ac:cxnSpMk id="112" creationId="{390F4686-B6E9-E97A-3208-84CE9F1FDBC0}"/>
          </ac:cxnSpMkLst>
        </pc:cxnChg>
        <pc:cxnChg chg="add mod">
          <ac:chgData name="JUAN LUIS CHICO CASTRO" userId="745911fc-1ae0-4a87-800d-ee2a3f40d358" providerId="ADAL" clId="{67FC28BF-F4B0-451C-A1E9-CE8831600E45}" dt="2025-01-08T01:20:46.851" v="613"/>
          <ac:cxnSpMkLst>
            <pc:docMk/>
            <pc:sldMk cId="3531592980" sldId="259"/>
            <ac:cxnSpMk id="113" creationId="{96B2C3E3-DB1E-40B9-E4E6-D7B5E82B9365}"/>
          </ac:cxnSpMkLst>
        </pc:cxnChg>
        <pc:cxnChg chg="add mod">
          <ac:chgData name="JUAN LUIS CHICO CASTRO" userId="745911fc-1ae0-4a87-800d-ee2a3f40d358" providerId="ADAL" clId="{67FC28BF-F4B0-451C-A1E9-CE8831600E45}" dt="2025-01-08T01:20:46.851" v="613"/>
          <ac:cxnSpMkLst>
            <pc:docMk/>
            <pc:sldMk cId="3531592980" sldId="259"/>
            <ac:cxnSpMk id="114" creationId="{C8631DE1-1029-EA6A-9E2C-21FBC69CFE71}"/>
          </ac:cxnSpMkLst>
        </pc:cxnChg>
        <pc:cxnChg chg="add mod">
          <ac:chgData name="JUAN LUIS CHICO CASTRO" userId="745911fc-1ae0-4a87-800d-ee2a3f40d358" providerId="ADAL" clId="{67FC28BF-F4B0-451C-A1E9-CE8831600E45}" dt="2025-01-08T01:20:46.851" v="613"/>
          <ac:cxnSpMkLst>
            <pc:docMk/>
            <pc:sldMk cId="3531592980" sldId="259"/>
            <ac:cxnSpMk id="135" creationId="{449413C0-0D3F-5FF0-433D-554972C2B42B}"/>
          </ac:cxnSpMkLst>
        </pc:cxnChg>
        <pc:cxnChg chg="add mod">
          <ac:chgData name="JUAN LUIS CHICO CASTRO" userId="745911fc-1ae0-4a87-800d-ee2a3f40d358" providerId="ADAL" clId="{67FC28BF-F4B0-451C-A1E9-CE8831600E45}" dt="2025-01-08T01:20:46.851" v="613"/>
          <ac:cxnSpMkLst>
            <pc:docMk/>
            <pc:sldMk cId="3531592980" sldId="259"/>
            <ac:cxnSpMk id="136" creationId="{074D181C-4FB2-F840-48BC-253E451C9A8A}"/>
          </ac:cxnSpMkLst>
        </pc:cxnChg>
        <pc:cxnChg chg="add mod">
          <ac:chgData name="JUAN LUIS CHICO CASTRO" userId="745911fc-1ae0-4a87-800d-ee2a3f40d358" providerId="ADAL" clId="{67FC28BF-F4B0-451C-A1E9-CE8831600E45}" dt="2025-01-08T01:20:46.851" v="613"/>
          <ac:cxnSpMkLst>
            <pc:docMk/>
            <pc:sldMk cId="3531592980" sldId="259"/>
            <ac:cxnSpMk id="137" creationId="{FAED8F4B-9BAB-5772-100A-FB27677B1355}"/>
          </ac:cxnSpMkLst>
        </pc:cxnChg>
        <pc:cxnChg chg="add mod">
          <ac:chgData name="JUAN LUIS CHICO CASTRO" userId="745911fc-1ae0-4a87-800d-ee2a3f40d358" providerId="ADAL" clId="{67FC28BF-F4B0-451C-A1E9-CE8831600E45}" dt="2025-01-08T01:20:46.851" v="613"/>
          <ac:cxnSpMkLst>
            <pc:docMk/>
            <pc:sldMk cId="3531592980" sldId="259"/>
            <ac:cxnSpMk id="138" creationId="{5BD40AB8-1945-196C-3F2F-28CCB4A853BE}"/>
          </ac:cxnSpMkLst>
        </pc:cxnChg>
        <pc:cxnChg chg="add mod">
          <ac:chgData name="JUAN LUIS CHICO CASTRO" userId="745911fc-1ae0-4a87-800d-ee2a3f40d358" providerId="ADAL" clId="{67FC28BF-F4B0-451C-A1E9-CE8831600E45}" dt="2025-01-08T01:20:46.851" v="613"/>
          <ac:cxnSpMkLst>
            <pc:docMk/>
            <pc:sldMk cId="3531592980" sldId="259"/>
            <ac:cxnSpMk id="139" creationId="{F64C6248-DC3B-2BC7-3482-ADC2A243D5B2}"/>
          </ac:cxnSpMkLst>
        </pc:cxnChg>
        <pc:cxnChg chg="add mod">
          <ac:chgData name="JUAN LUIS CHICO CASTRO" userId="745911fc-1ae0-4a87-800d-ee2a3f40d358" providerId="ADAL" clId="{67FC28BF-F4B0-451C-A1E9-CE8831600E45}" dt="2025-01-08T01:20:46.851" v="613"/>
          <ac:cxnSpMkLst>
            <pc:docMk/>
            <pc:sldMk cId="3531592980" sldId="259"/>
            <ac:cxnSpMk id="141" creationId="{4873F09F-586F-FEE3-D548-2E3517E8FA0D}"/>
          </ac:cxnSpMkLst>
        </pc:cxnChg>
        <pc:cxnChg chg="add mod">
          <ac:chgData name="JUAN LUIS CHICO CASTRO" userId="745911fc-1ae0-4a87-800d-ee2a3f40d358" providerId="ADAL" clId="{67FC28BF-F4B0-451C-A1E9-CE8831600E45}" dt="2025-01-08T01:20:46.851" v="613"/>
          <ac:cxnSpMkLst>
            <pc:docMk/>
            <pc:sldMk cId="3531592980" sldId="259"/>
            <ac:cxnSpMk id="142" creationId="{C8D5B192-67A3-8FF9-B0C7-F6C0627DCC3A}"/>
          </ac:cxnSpMkLst>
        </pc:cxnChg>
      </pc:sldChg>
      <pc:sldChg chg="addSp delSp modSp mod ord">
        <pc:chgData name="JUAN LUIS CHICO CASTRO" userId="745911fc-1ae0-4a87-800d-ee2a3f40d358" providerId="ADAL" clId="{67FC28BF-F4B0-451C-A1E9-CE8831600E45}" dt="2025-01-08T02:11:01.807" v="1050" actId="478"/>
        <pc:sldMkLst>
          <pc:docMk/>
          <pc:sldMk cId="2342071466" sldId="261"/>
        </pc:sldMkLst>
        <pc:spChg chg="del mod">
          <ac:chgData name="JUAN LUIS CHICO CASTRO" userId="745911fc-1ae0-4a87-800d-ee2a3f40d358" providerId="ADAL" clId="{67FC28BF-F4B0-451C-A1E9-CE8831600E45}" dt="2025-01-08T01:03:07.111" v="436" actId="478"/>
          <ac:spMkLst>
            <pc:docMk/>
            <pc:sldMk cId="2342071466" sldId="261"/>
            <ac:spMk id="2" creationId="{56C02CBB-F5C1-29C0-C04E-C965207CC030}"/>
          </ac:spMkLst>
        </pc:spChg>
        <pc:spChg chg="del">
          <ac:chgData name="JUAN LUIS CHICO CASTRO" userId="745911fc-1ae0-4a87-800d-ee2a3f40d358" providerId="ADAL" clId="{67FC28BF-F4B0-451C-A1E9-CE8831600E45}" dt="2025-01-08T01:02:59.521" v="433" actId="478"/>
          <ac:spMkLst>
            <pc:docMk/>
            <pc:sldMk cId="2342071466" sldId="261"/>
            <ac:spMk id="3" creationId="{BFF7C019-5107-7207-8588-602DA8C65AAC}"/>
          </ac:spMkLst>
        </pc:spChg>
        <pc:spChg chg="mod">
          <ac:chgData name="JUAN LUIS CHICO CASTRO" userId="745911fc-1ae0-4a87-800d-ee2a3f40d358" providerId="ADAL" clId="{67FC28BF-F4B0-451C-A1E9-CE8831600E45}" dt="2025-01-08T01:58:38.114" v="903" actId="207"/>
          <ac:spMkLst>
            <pc:docMk/>
            <pc:sldMk cId="2342071466" sldId="261"/>
            <ac:spMk id="4" creationId="{2A0CD067-DA94-88D6-2D20-3E15D28DF9C2}"/>
          </ac:spMkLst>
        </pc:spChg>
        <pc:spChg chg="add mod">
          <ac:chgData name="JUAN LUIS CHICO CASTRO" userId="745911fc-1ae0-4a87-800d-ee2a3f40d358" providerId="ADAL" clId="{67FC28BF-F4B0-451C-A1E9-CE8831600E45}" dt="2025-01-08T01:03:28.232" v="442" actId="20577"/>
          <ac:spMkLst>
            <pc:docMk/>
            <pc:sldMk cId="2342071466" sldId="261"/>
            <ac:spMk id="7" creationId="{C4F1982B-73AC-7014-B067-6F5DA133206F}"/>
          </ac:spMkLst>
        </pc:spChg>
        <pc:spChg chg="add mod">
          <ac:chgData name="JUAN LUIS CHICO CASTRO" userId="745911fc-1ae0-4a87-800d-ee2a3f40d358" providerId="ADAL" clId="{67FC28BF-F4B0-451C-A1E9-CE8831600E45}" dt="2025-01-08T01:54:32.407" v="848" actId="1076"/>
          <ac:spMkLst>
            <pc:docMk/>
            <pc:sldMk cId="2342071466" sldId="261"/>
            <ac:spMk id="9" creationId="{02552F10-E45F-854D-9965-CB4D711BD436}"/>
          </ac:spMkLst>
        </pc:spChg>
        <pc:spChg chg="add mod">
          <ac:chgData name="JUAN LUIS CHICO CASTRO" userId="745911fc-1ae0-4a87-800d-ee2a3f40d358" providerId="ADAL" clId="{67FC28BF-F4B0-451C-A1E9-CE8831600E45}" dt="2025-01-08T01:58:38.114" v="903" actId="207"/>
          <ac:spMkLst>
            <pc:docMk/>
            <pc:sldMk cId="2342071466" sldId="261"/>
            <ac:spMk id="10" creationId="{71BFF1DE-7F0A-97A7-CAC8-04B95083B6EA}"/>
          </ac:spMkLst>
        </pc:spChg>
        <pc:spChg chg="add mod">
          <ac:chgData name="JUAN LUIS CHICO CASTRO" userId="745911fc-1ae0-4a87-800d-ee2a3f40d358" providerId="ADAL" clId="{67FC28BF-F4B0-451C-A1E9-CE8831600E45}" dt="2025-01-08T01:58:38.114" v="903" actId="207"/>
          <ac:spMkLst>
            <pc:docMk/>
            <pc:sldMk cId="2342071466" sldId="261"/>
            <ac:spMk id="11" creationId="{3412D4CA-8774-5600-6615-139EB2CEAFA2}"/>
          </ac:spMkLst>
        </pc:spChg>
        <pc:spChg chg="add mod">
          <ac:chgData name="JUAN LUIS CHICO CASTRO" userId="745911fc-1ae0-4a87-800d-ee2a3f40d358" providerId="ADAL" clId="{67FC28BF-F4B0-451C-A1E9-CE8831600E45}" dt="2025-01-08T01:52:16.758" v="839"/>
          <ac:spMkLst>
            <pc:docMk/>
            <pc:sldMk cId="2342071466" sldId="261"/>
            <ac:spMk id="12" creationId="{C1B621F3-3EB4-0B8E-B132-F75E3843C359}"/>
          </ac:spMkLst>
        </pc:spChg>
        <pc:spChg chg="add mod">
          <ac:chgData name="JUAN LUIS CHICO CASTRO" userId="745911fc-1ae0-4a87-800d-ee2a3f40d358" providerId="ADAL" clId="{67FC28BF-F4B0-451C-A1E9-CE8831600E45}" dt="2025-01-08T01:58:38.114" v="903" actId="207"/>
          <ac:spMkLst>
            <pc:docMk/>
            <pc:sldMk cId="2342071466" sldId="261"/>
            <ac:spMk id="13" creationId="{EE0F6667-5CC6-BBE4-CCC6-AC54D9339812}"/>
          </ac:spMkLst>
        </pc:spChg>
        <pc:spChg chg="add mod">
          <ac:chgData name="JUAN LUIS CHICO CASTRO" userId="745911fc-1ae0-4a87-800d-ee2a3f40d358" providerId="ADAL" clId="{67FC28BF-F4B0-451C-A1E9-CE8831600E45}" dt="2025-01-08T01:58:38.114" v="903" actId="207"/>
          <ac:spMkLst>
            <pc:docMk/>
            <pc:sldMk cId="2342071466" sldId="261"/>
            <ac:spMk id="14" creationId="{EA49E0C3-85C3-AC75-070A-88369CE1780E}"/>
          </ac:spMkLst>
        </pc:spChg>
        <pc:spChg chg="add mod">
          <ac:chgData name="JUAN LUIS CHICO CASTRO" userId="745911fc-1ae0-4a87-800d-ee2a3f40d358" providerId="ADAL" clId="{67FC28BF-F4B0-451C-A1E9-CE8831600E45}" dt="2025-01-08T01:58:38.114" v="903" actId="207"/>
          <ac:spMkLst>
            <pc:docMk/>
            <pc:sldMk cId="2342071466" sldId="261"/>
            <ac:spMk id="15" creationId="{9B8EF08A-2FD9-7584-FC83-1165EDD5BE34}"/>
          </ac:spMkLst>
        </pc:spChg>
        <pc:spChg chg="mod">
          <ac:chgData name="JUAN LUIS CHICO CASTRO" userId="745911fc-1ae0-4a87-800d-ee2a3f40d358" providerId="ADAL" clId="{67FC28BF-F4B0-451C-A1E9-CE8831600E45}" dt="2025-01-08T01:52:16.758" v="839"/>
          <ac:spMkLst>
            <pc:docMk/>
            <pc:sldMk cId="2342071466" sldId="261"/>
            <ac:spMk id="25" creationId="{478460DF-516E-520D-ACA6-6B48389E3561}"/>
          </ac:spMkLst>
        </pc:spChg>
        <pc:spChg chg="mod">
          <ac:chgData name="JUAN LUIS CHICO CASTRO" userId="745911fc-1ae0-4a87-800d-ee2a3f40d358" providerId="ADAL" clId="{67FC28BF-F4B0-451C-A1E9-CE8831600E45}" dt="2025-01-08T01:52:16.758" v="839"/>
          <ac:spMkLst>
            <pc:docMk/>
            <pc:sldMk cId="2342071466" sldId="261"/>
            <ac:spMk id="26" creationId="{79368585-6900-B0D6-5753-728016A75739}"/>
          </ac:spMkLst>
        </pc:spChg>
        <pc:spChg chg="mod">
          <ac:chgData name="JUAN LUIS CHICO CASTRO" userId="745911fc-1ae0-4a87-800d-ee2a3f40d358" providerId="ADAL" clId="{67FC28BF-F4B0-451C-A1E9-CE8831600E45}" dt="2025-01-08T01:52:16.758" v="839"/>
          <ac:spMkLst>
            <pc:docMk/>
            <pc:sldMk cId="2342071466" sldId="261"/>
            <ac:spMk id="27" creationId="{EFE5622C-B57B-B26D-E58A-BDF6EDB96EBA}"/>
          </ac:spMkLst>
        </pc:spChg>
        <pc:spChg chg="mod">
          <ac:chgData name="JUAN LUIS CHICO CASTRO" userId="745911fc-1ae0-4a87-800d-ee2a3f40d358" providerId="ADAL" clId="{67FC28BF-F4B0-451C-A1E9-CE8831600E45}" dt="2025-01-08T01:58:38.114" v="903" actId="207"/>
          <ac:spMkLst>
            <pc:docMk/>
            <pc:sldMk cId="2342071466" sldId="261"/>
            <ac:spMk id="29" creationId="{9D644050-9DC3-5479-98FA-A63400208484}"/>
          </ac:spMkLst>
        </pc:spChg>
        <pc:spChg chg="mod">
          <ac:chgData name="JUAN LUIS CHICO CASTRO" userId="745911fc-1ae0-4a87-800d-ee2a3f40d358" providerId="ADAL" clId="{67FC28BF-F4B0-451C-A1E9-CE8831600E45}" dt="2025-01-08T01:58:38.114" v="903" actId="207"/>
          <ac:spMkLst>
            <pc:docMk/>
            <pc:sldMk cId="2342071466" sldId="261"/>
            <ac:spMk id="30" creationId="{157AE6D4-915D-E02E-DE2D-4CEFDC094731}"/>
          </ac:spMkLst>
        </pc:spChg>
        <pc:spChg chg="mod">
          <ac:chgData name="JUAN LUIS CHICO CASTRO" userId="745911fc-1ae0-4a87-800d-ee2a3f40d358" providerId="ADAL" clId="{67FC28BF-F4B0-451C-A1E9-CE8831600E45}" dt="2025-01-08T01:58:38.114" v="903" actId="207"/>
          <ac:spMkLst>
            <pc:docMk/>
            <pc:sldMk cId="2342071466" sldId="261"/>
            <ac:spMk id="31" creationId="{C600D73A-DB87-33FD-EA13-6053A402227C}"/>
          </ac:spMkLst>
        </pc:spChg>
        <pc:spChg chg="mod">
          <ac:chgData name="JUAN LUIS CHICO CASTRO" userId="745911fc-1ae0-4a87-800d-ee2a3f40d358" providerId="ADAL" clId="{67FC28BF-F4B0-451C-A1E9-CE8831600E45}" dt="2025-01-08T01:58:38.114" v="903" actId="207"/>
          <ac:spMkLst>
            <pc:docMk/>
            <pc:sldMk cId="2342071466" sldId="261"/>
            <ac:spMk id="33" creationId="{C58CED09-ADC9-E7EC-563B-4B50B6447F6F}"/>
          </ac:spMkLst>
        </pc:spChg>
        <pc:spChg chg="mod">
          <ac:chgData name="JUAN LUIS CHICO CASTRO" userId="745911fc-1ae0-4a87-800d-ee2a3f40d358" providerId="ADAL" clId="{67FC28BF-F4B0-451C-A1E9-CE8831600E45}" dt="2025-01-08T01:58:38.114" v="903" actId="207"/>
          <ac:spMkLst>
            <pc:docMk/>
            <pc:sldMk cId="2342071466" sldId="261"/>
            <ac:spMk id="34" creationId="{36879E4B-1982-9B43-DA49-4DF0885762A9}"/>
          </ac:spMkLst>
        </pc:spChg>
        <pc:spChg chg="mod">
          <ac:chgData name="JUAN LUIS CHICO CASTRO" userId="745911fc-1ae0-4a87-800d-ee2a3f40d358" providerId="ADAL" clId="{67FC28BF-F4B0-451C-A1E9-CE8831600E45}" dt="2025-01-08T01:58:38.114" v="903" actId="207"/>
          <ac:spMkLst>
            <pc:docMk/>
            <pc:sldMk cId="2342071466" sldId="261"/>
            <ac:spMk id="35" creationId="{1D68EE42-AFED-850A-1681-7AA217DC7507}"/>
          </ac:spMkLst>
        </pc:spChg>
        <pc:spChg chg="mod">
          <ac:chgData name="JUAN LUIS CHICO CASTRO" userId="745911fc-1ae0-4a87-800d-ee2a3f40d358" providerId="ADAL" clId="{67FC28BF-F4B0-451C-A1E9-CE8831600E45}" dt="2025-01-08T01:58:38.114" v="903" actId="207"/>
          <ac:spMkLst>
            <pc:docMk/>
            <pc:sldMk cId="2342071466" sldId="261"/>
            <ac:spMk id="37" creationId="{FF63B8F6-92DD-177E-D861-F7A0DDD298F4}"/>
          </ac:spMkLst>
        </pc:spChg>
        <pc:spChg chg="mod">
          <ac:chgData name="JUAN LUIS CHICO CASTRO" userId="745911fc-1ae0-4a87-800d-ee2a3f40d358" providerId="ADAL" clId="{67FC28BF-F4B0-451C-A1E9-CE8831600E45}" dt="2025-01-08T01:58:38.114" v="903" actId="207"/>
          <ac:spMkLst>
            <pc:docMk/>
            <pc:sldMk cId="2342071466" sldId="261"/>
            <ac:spMk id="38" creationId="{E8E6CA20-BE41-2C0B-2A56-8B97F7D9705E}"/>
          </ac:spMkLst>
        </pc:spChg>
        <pc:spChg chg="mod">
          <ac:chgData name="JUAN LUIS CHICO CASTRO" userId="745911fc-1ae0-4a87-800d-ee2a3f40d358" providerId="ADAL" clId="{67FC28BF-F4B0-451C-A1E9-CE8831600E45}" dt="2025-01-08T01:58:38.114" v="903" actId="207"/>
          <ac:spMkLst>
            <pc:docMk/>
            <pc:sldMk cId="2342071466" sldId="261"/>
            <ac:spMk id="39" creationId="{9AEC4D0A-3244-943D-CB10-F6599CFC212D}"/>
          </ac:spMkLst>
        </pc:spChg>
        <pc:spChg chg="mod">
          <ac:chgData name="JUAN LUIS CHICO CASTRO" userId="745911fc-1ae0-4a87-800d-ee2a3f40d358" providerId="ADAL" clId="{67FC28BF-F4B0-451C-A1E9-CE8831600E45}" dt="2025-01-08T01:58:38.114" v="903" actId="207"/>
          <ac:spMkLst>
            <pc:docMk/>
            <pc:sldMk cId="2342071466" sldId="261"/>
            <ac:spMk id="41" creationId="{502E7A02-7829-9A98-67BB-7CC384AA5944}"/>
          </ac:spMkLst>
        </pc:spChg>
        <pc:spChg chg="mod">
          <ac:chgData name="JUAN LUIS CHICO CASTRO" userId="745911fc-1ae0-4a87-800d-ee2a3f40d358" providerId="ADAL" clId="{67FC28BF-F4B0-451C-A1E9-CE8831600E45}" dt="2025-01-08T01:58:38.114" v="903" actId="207"/>
          <ac:spMkLst>
            <pc:docMk/>
            <pc:sldMk cId="2342071466" sldId="261"/>
            <ac:spMk id="42" creationId="{A91ECB50-6B34-8F11-FD25-3EEF878BFB67}"/>
          </ac:spMkLst>
        </pc:spChg>
        <pc:spChg chg="mod">
          <ac:chgData name="JUAN LUIS CHICO CASTRO" userId="745911fc-1ae0-4a87-800d-ee2a3f40d358" providerId="ADAL" clId="{67FC28BF-F4B0-451C-A1E9-CE8831600E45}" dt="2025-01-08T01:58:38.114" v="903" actId="207"/>
          <ac:spMkLst>
            <pc:docMk/>
            <pc:sldMk cId="2342071466" sldId="261"/>
            <ac:spMk id="43" creationId="{4C735DC1-4442-3105-635E-7913F8ECCD80}"/>
          </ac:spMkLst>
        </pc:spChg>
        <pc:spChg chg="add mod">
          <ac:chgData name="JUAN LUIS CHICO CASTRO" userId="745911fc-1ae0-4a87-800d-ee2a3f40d358" providerId="ADAL" clId="{67FC28BF-F4B0-451C-A1E9-CE8831600E45}" dt="2025-01-08T01:58:38.114" v="903" actId="207"/>
          <ac:spMkLst>
            <pc:docMk/>
            <pc:sldMk cId="2342071466" sldId="261"/>
            <ac:spMk id="49" creationId="{8B1134F6-1B48-A4DE-D26A-45BB60B61174}"/>
          </ac:spMkLst>
        </pc:spChg>
        <pc:spChg chg="add mod">
          <ac:chgData name="JUAN LUIS CHICO CASTRO" userId="745911fc-1ae0-4a87-800d-ee2a3f40d358" providerId="ADAL" clId="{67FC28BF-F4B0-451C-A1E9-CE8831600E45}" dt="2025-01-08T01:58:38.114" v="903" actId="207"/>
          <ac:spMkLst>
            <pc:docMk/>
            <pc:sldMk cId="2342071466" sldId="261"/>
            <ac:spMk id="52" creationId="{98D1DA0B-7139-183D-DC50-713F07BBD59C}"/>
          </ac:spMkLst>
        </pc:spChg>
        <pc:spChg chg="add mod">
          <ac:chgData name="JUAN LUIS CHICO CASTRO" userId="745911fc-1ae0-4a87-800d-ee2a3f40d358" providerId="ADAL" clId="{67FC28BF-F4B0-451C-A1E9-CE8831600E45}" dt="2025-01-08T01:58:38.114" v="903" actId="207"/>
          <ac:spMkLst>
            <pc:docMk/>
            <pc:sldMk cId="2342071466" sldId="261"/>
            <ac:spMk id="53" creationId="{77F65422-0823-5ED8-9807-516AEA69F90F}"/>
          </ac:spMkLst>
        </pc:spChg>
        <pc:spChg chg="add mod">
          <ac:chgData name="JUAN LUIS CHICO CASTRO" userId="745911fc-1ae0-4a87-800d-ee2a3f40d358" providerId="ADAL" clId="{67FC28BF-F4B0-451C-A1E9-CE8831600E45}" dt="2025-01-08T01:58:38.114" v="903" actId="207"/>
          <ac:spMkLst>
            <pc:docMk/>
            <pc:sldMk cId="2342071466" sldId="261"/>
            <ac:spMk id="54" creationId="{AF5358AA-12D4-6275-7C01-74697478E992}"/>
          </ac:spMkLst>
        </pc:spChg>
        <pc:spChg chg="add mod">
          <ac:chgData name="JUAN LUIS CHICO CASTRO" userId="745911fc-1ae0-4a87-800d-ee2a3f40d358" providerId="ADAL" clId="{67FC28BF-F4B0-451C-A1E9-CE8831600E45}" dt="2025-01-08T01:58:38.114" v="903" actId="207"/>
          <ac:spMkLst>
            <pc:docMk/>
            <pc:sldMk cId="2342071466" sldId="261"/>
            <ac:spMk id="55" creationId="{B99DE2E6-279A-0520-60A1-DA662461AEA6}"/>
          </ac:spMkLst>
        </pc:spChg>
        <pc:spChg chg="add mod">
          <ac:chgData name="JUAN LUIS CHICO CASTRO" userId="745911fc-1ae0-4a87-800d-ee2a3f40d358" providerId="ADAL" clId="{67FC28BF-F4B0-451C-A1E9-CE8831600E45}" dt="2025-01-08T01:58:38.114" v="903" actId="207"/>
          <ac:spMkLst>
            <pc:docMk/>
            <pc:sldMk cId="2342071466" sldId="261"/>
            <ac:spMk id="56" creationId="{024142DD-1973-14E9-529B-3D09F17E9A23}"/>
          </ac:spMkLst>
        </pc:spChg>
        <pc:spChg chg="mod">
          <ac:chgData name="JUAN LUIS CHICO CASTRO" userId="745911fc-1ae0-4a87-800d-ee2a3f40d358" providerId="ADAL" clId="{67FC28BF-F4B0-451C-A1E9-CE8831600E45}" dt="2025-01-08T01:52:16.758" v="839"/>
          <ac:spMkLst>
            <pc:docMk/>
            <pc:sldMk cId="2342071466" sldId="261"/>
            <ac:spMk id="58" creationId="{91BF1D2C-3AE1-278C-15BD-7D42B3DEA7E4}"/>
          </ac:spMkLst>
        </pc:spChg>
        <pc:spChg chg="mod">
          <ac:chgData name="JUAN LUIS CHICO CASTRO" userId="745911fc-1ae0-4a87-800d-ee2a3f40d358" providerId="ADAL" clId="{67FC28BF-F4B0-451C-A1E9-CE8831600E45}" dt="2025-01-08T01:52:16.758" v="839"/>
          <ac:spMkLst>
            <pc:docMk/>
            <pc:sldMk cId="2342071466" sldId="261"/>
            <ac:spMk id="59" creationId="{B079F1F6-B290-8EAE-D4EF-80B50BB56AE7}"/>
          </ac:spMkLst>
        </pc:spChg>
        <pc:spChg chg="mod">
          <ac:chgData name="JUAN LUIS CHICO CASTRO" userId="745911fc-1ae0-4a87-800d-ee2a3f40d358" providerId="ADAL" clId="{67FC28BF-F4B0-451C-A1E9-CE8831600E45}" dt="2025-01-08T01:58:38.114" v="903" actId="207"/>
          <ac:spMkLst>
            <pc:docMk/>
            <pc:sldMk cId="2342071466" sldId="261"/>
            <ac:spMk id="61" creationId="{DAF54837-909B-AC30-671A-FE38EBC34F0B}"/>
          </ac:spMkLst>
        </pc:spChg>
        <pc:spChg chg="mod">
          <ac:chgData name="JUAN LUIS CHICO CASTRO" userId="745911fc-1ae0-4a87-800d-ee2a3f40d358" providerId="ADAL" clId="{67FC28BF-F4B0-451C-A1E9-CE8831600E45}" dt="2025-01-08T01:58:38.114" v="903" actId="207"/>
          <ac:spMkLst>
            <pc:docMk/>
            <pc:sldMk cId="2342071466" sldId="261"/>
            <ac:spMk id="62" creationId="{20B37559-FF87-9436-8770-7F9040B84316}"/>
          </ac:spMkLst>
        </pc:spChg>
        <pc:spChg chg="mod">
          <ac:chgData name="JUAN LUIS CHICO CASTRO" userId="745911fc-1ae0-4a87-800d-ee2a3f40d358" providerId="ADAL" clId="{67FC28BF-F4B0-451C-A1E9-CE8831600E45}" dt="2025-01-08T01:58:38.114" v="903" actId="207"/>
          <ac:spMkLst>
            <pc:docMk/>
            <pc:sldMk cId="2342071466" sldId="261"/>
            <ac:spMk id="64" creationId="{D2AC8219-6C3D-9505-6386-9F16409E46E7}"/>
          </ac:spMkLst>
        </pc:spChg>
        <pc:spChg chg="mod">
          <ac:chgData name="JUAN LUIS CHICO CASTRO" userId="745911fc-1ae0-4a87-800d-ee2a3f40d358" providerId="ADAL" clId="{67FC28BF-F4B0-451C-A1E9-CE8831600E45}" dt="2025-01-08T01:58:38.114" v="903" actId="207"/>
          <ac:spMkLst>
            <pc:docMk/>
            <pc:sldMk cId="2342071466" sldId="261"/>
            <ac:spMk id="65" creationId="{F24089EE-C4B9-BDFC-9111-000EDC40924C}"/>
          </ac:spMkLst>
        </pc:spChg>
        <pc:spChg chg="mod">
          <ac:chgData name="JUAN LUIS CHICO CASTRO" userId="745911fc-1ae0-4a87-800d-ee2a3f40d358" providerId="ADAL" clId="{67FC28BF-F4B0-451C-A1E9-CE8831600E45}" dt="2025-01-08T01:58:38.114" v="903" actId="207"/>
          <ac:spMkLst>
            <pc:docMk/>
            <pc:sldMk cId="2342071466" sldId="261"/>
            <ac:spMk id="67" creationId="{2076B231-3ABB-95F9-4F0C-FEDC1496789B}"/>
          </ac:spMkLst>
        </pc:spChg>
        <pc:spChg chg="mod">
          <ac:chgData name="JUAN LUIS CHICO CASTRO" userId="745911fc-1ae0-4a87-800d-ee2a3f40d358" providerId="ADAL" clId="{67FC28BF-F4B0-451C-A1E9-CE8831600E45}" dt="2025-01-08T01:58:38.114" v="903" actId="207"/>
          <ac:spMkLst>
            <pc:docMk/>
            <pc:sldMk cId="2342071466" sldId="261"/>
            <ac:spMk id="68" creationId="{845C343A-14D8-9C67-EC98-6B389053930E}"/>
          </ac:spMkLst>
        </pc:spChg>
        <pc:spChg chg="mod">
          <ac:chgData name="JUAN LUIS CHICO CASTRO" userId="745911fc-1ae0-4a87-800d-ee2a3f40d358" providerId="ADAL" clId="{67FC28BF-F4B0-451C-A1E9-CE8831600E45}" dt="2025-01-08T01:58:38.114" v="903" actId="207"/>
          <ac:spMkLst>
            <pc:docMk/>
            <pc:sldMk cId="2342071466" sldId="261"/>
            <ac:spMk id="70" creationId="{71365331-700D-1229-575E-2B850EE36D5B}"/>
          </ac:spMkLst>
        </pc:spChg>
        <pc:spChg chg="mod">
          <ac:chgData name="JUAN LUIS CHICO CASTRO" userId="745911fc-1ae0-4a87-800d-ee2a3f40d358" providerId="ADAL" clId="{67FC28BF-F4B0-451C-A1E9-CE8831600E45}" dt="2025-01-08T01:58:38.114" v="903" actId="207"/>
          <ac:spMkLst>
            <pc:docMk/>
            <pc:sldMk cId="2342071466" sldId="261"/>
            <ac:spMk id="71" creationId="{4EE032C2-FCCE-6A7E-CB89-47C21A85D5A3}"/>
          </ac:spMkLst>
        </pc:spChg>
        <pc:spChg chg="add del mod">
          <ac:chgData name="JUAN LUIS CHICO CASTRO" userId="745911fc-1ae0-4a87-800d-ee2a3f40d358" providerId="ADAL" clId="{67FC28BF-F4B0-451C-A1E9-CE8831600E45}" dt="2025-01-08T02:10:37.176" v="1033" actId="478"/>
          <ac:spMkLst>
            <pc:docMk/>
            <pc:sldMk cId="2342071466" sldId="261"/>
            <ac:spMk id="72" creationId="{000257A3-D63F-EBBE-E168-5974AD5C472F}"/>
          </ac:spMkLst>
        </pc:spChg>
        <pc:spChg chg="add del mod">
          <ac:chgData name="JUAN LUIS CHICO CASTRO" userId="745911fc-1ae0-4a87-800d-ee2a3f40d358" providerId="ADAL" clId="{67FC28BF-F4B0-451C-A1E9-CE8831600E45}" dt="2025-01-08T02:10:54.536" v="1046" actId="478"/>
          <ac:spMkLst>
            <pc:docMk/>
            <pc:sldMk cId="2342071466" sldId="261"/>
            <ac:spMk id="73" creationId="{28F60C64-33B1-1086-ED9E-6C7428F7483D}"/>
          </ac:spMkLst>
        </pc:spChg>
        <pc:spChg chg="add del mod">
          <ac:chgData name="JUAN LUIS CHICO CASTRO" userId="745911fc-1ae0-4a87-800d-ee2a3f40d358" providerId="ADAL" clId="{67FC28BF-F4B0-451C-A1E9-CE8831600E45}" dt="2025-01-08T02:11:01.807" v="1050" actId="478"/>
          <ac:spMkLst>
            <pc:docMk/>
            <pc:sldMk cId="2342071466" sldId="261"/>
            <ac:spMk id="74" creationId="{F1AD1480-FCD0-CC5D-4DB5-2DD89C24C494}"/>
          </ac:spMkLst>
        </pc:spChg>
        <pc:spChg chg="add del mod">
          <ac:chgData name="JUAN LUIS CHICO CASTRO" userId="745911fc-1ae0-4a87-800d-ee2a3f40d358" providerId="ADAL" clId="{67FC28BF-F4B0-451C-A1E9-CE8831600E45}" dt="2025-01-08T02:10:56.590" v="1047" actId="478"/>
          <ac:spMkLst>
            <pc:docMk/>
            <pc:sldMk cId="2342071466" sldId="261"/>
            <ac:spMk id="75" creationId="{D4F54842-49BD-817C-B6D6-309CAA1F2339}"/>
          </ac:spMkLst>
        </pc:spChg>
        <pc:spChg chg="add del mod">
          <ac:chgData name="JUAN LUIS CHICO CASTRO" userId="745911fc-1ae0-4a87-800d-ee2a3f40d358" providerId="ADAL" clId="{67FC28BF-F4B0-451C-A1E9-CE8831600E45}" dt="2025-01-08T02:10:41.612" v="1037" actId="478"/>
          <ac:spMkLst>
            <pc:docMk/>
            <pc:sldMk cId="2342071466" sldId="261"/>
            <ac:spMk id="76" creationId="{59538E4D-7856-6D03-2B93-3442F4BC0D88}"/>
          </ac:spMkLst>
        </pc:spChg>
        <pc:spChg chg="add del mod">
          <ac:chgData name="JUAN LUIS CHICO CASTRO" userId="745911fc-1ae0-4a87-800d-ee2a3f40d358" providerId="ADAL" clId="{67FC28BF-F4B0-451C-A1E9-CE8831600E45}" dt="2025-01-08T02:10:42.981" v="1038" actId="478"/>
          <ac:spMkLst>
            <pc:docMk/>
            <pc:sldMk cId="2342071466" sldId="261"/>
            <ac:spMk id="77" creationId="{CF1CEF34-9B11-F2B8-7310-76FAFAD1645F}"/>
          </ac:spMkLst>
        </pc:spChg>
        <pc:spChg chg="add del mod">
          <ac:chgData name="JUAN LUIS CHICO CASTRO" userId="745911fc-1ae0-4a87-800d-ee2a3f40d358" providerId="ADAL" clId="{67FC28BF-F4B0-451C-A1E9-CE8831600E45}" dt="2025-01-08T02:10:44.279" v="1039" actId="478"/>
          <ac:spMkLst>
            <pc:docMk/>
            <pc:sldMk cId="2342071466" sldId="261"/>
            <ac:spMk id="78" creationId="{8D1170B1-6814-1230-9A93-FAA7C18E9901}"/>
          </ac:spMkLst>
        </pc:spChg>
        <pc:spChg chg="add del mod">
          <ac:chgData name="JUAN LUIS CHICO CASTRO" userId="745911fc-1ae0-4a87-800d-ee2a3f40d358" providerId="ADAL" clId="{67FC28BF-F4B0-451C-A1E9-CE8831600E45}" dt="2025-01-08T02:10:48.718" v="1042" actId="478"/>
          <ac:spMkLst>
            <pc:docMk/>
            <pc:sldMk cId="2342071466" sldId="261"/>
            <ac:spMk id="79" creationId="{5AD52A6E-E6CF-0797-C554-E46F824A8136}"/>
          </ac:spMkLst>
        </pc:spChg>
        <pc:spChg chg="add del mod">
          <ac:chgData name="JUAN LUIS CHICO CASTRO" userId="745911fc-1ae0-4a87-800d-ee2a3f40d358" providerId="ADAL" clId="{67FC28BF-F4B0-451C-A1E9-CE8831600E45}" dt="2025-01-08T02:10:47.147" v="1041" actId="478"/>
          <ac:spMkLst>
            <pc:docMk/>
            <pc:sldMk cId="2342071466" sldId="261"/>
            <ac:spMk id="80" creationId="{18353A20-5ED4-8FC1-51AA-DE11AA7CA938}"/>
          </ac:spMkLst>
        </pc:spChg>
        <pc:spChg chg="add del mod">
          <ac:chgData name="JUAN LUIS CHICO CASTRO" userId="745911fc-1ae0-4a87-800d-ee2a3f40d358" providerId="ADAL" clId="{67FC28BF-F4B0-451C-A1E9-CE8831600E45}" dt="2025-01-08T02:10:50.651" v="1043" actId="478"/>
          <ac:spMkLst>
            <pc:docMk/>
            <pc:sldMk cId="2342071466" sldId="261"/>
            <ac:spMk id="81" creationId="{C065D433-8A98-7153-9BC6-8BF60B84FF24}"/>
          </ac:spMkLst>
        </pc:spChg>
        <pc:spChg chg="add mod">
          <ac:chgData name="JUAN LUIS CHICO CASTRO" userId="745911fc-1ae0-4a87-800d-ee2a3f40d358" providerId="ADAL" clId="{67FC28BF-F4B0-451C-A1E9-CE8831600E45}" dt="2025-01-08T01:52:16.758" v="839"/>
          <ac:spMkLst>
            <pc:docMk/>
            <pc:sldMk cId="2342071466" sldId="261"/>
            <ac:spMk id="82" creationId="{4E977684-6D3D-7B70-32E4-9C11B638BE59}"/>
          </ac:spMkLst>
        </pc:spChg>
        <pc:spChg chg="add mod">
          <ac:chgData name="JUAN LUIS CHICO CASTRO" userId="745911fc-1ae0-4a87-800d-ee2a3f40d358" providerId="ADAL" clId="{67FC28BF-F4B0-451C-A1E9-CE8831600E45}" dt="2025-01-08T02:01:44.663" v="943" actId="1076"/>
          <ac:spMkLst>
            <pc:docMk/>
            <pc:sldMk cId="2342071466" sldId="261"/>
            <ac:spMk id="83" creationId="{800B93E6-D289-DEAA-5A3B-4C9664088214}"/>
          </ac:spMkLst>
        </pc:spChg>
        <pc:grpChg chg="add mod">
          <ac:chgData name="JUAN LUIS CHICO CASTRO" userId="745911fc-1ae0-4a87-800d-ee2a3f40d358" providerId="ADAL" clId="{67FC28BF-F4B0-451C-A1E9-CE8831600E45}" dt="2025-01-08T01:52:16.758" v="839"/>
          <ac:grpSpMkLst>
            <pc:docMk/>
            <pc:sldMk cId="2342071466" sldId="261"/>
            <ac:grpSpMk id="24" creationId="{83777772-D8F1-5E2B-375E-DBCF5D9D4BDE}"/>
          </ac:grpSpMkLst>
        </pc:grpChg>
        <pc:grpChg chg="add mod">
          <ac:chgData name="JUAN LUIS CHICO CASTRO" userId="745911fc-1ae0-4a87-800d-ee2a3f40d358" providerId="ADAL" clId="{67FC28BF-F4B0-451C-A1E9-CE8831600E45}" dt="2025-01-08T01:58:38.114" v="903" actId="207"/>
          <ac:grpSpMkLst>
            <pc:docMk/>
            <pc:sldMk cId="2342071466" sldId="261"/>
            <ac:grpSpMk id="28" creationId="{59803D23-96E6-6526-41D8-9E7AECBD7820}"/>
          </ac:grpSpMkLst>
        </pc:grpChg>
        <pc:grpChg chg="add mod">
          <ac:chgData name="JUAN LUIS CHICO CASTRO" userId="745911fc-1ae0-4a87-800d-ee2a3f40d358" providerId="ADAL" clId="{67FC28BF-F4B0-451C-A1E9-CE8831600E45}" dt="2025-01-08T01:58:38.114" v="903" actId="207"/>
          <ac:grpSpMkLst>
            <pc:docMk/>
            <pc:sldMk cId="2342071466" sldId="261"/>
            <ac:grpSpMk id="32" creationId="{5AB6EBE1-7669-45F9-B625-5F0972252530}"/>
          </ac:grpSpMkLst>
        </pc:grpChg>
        <pc:grpChg chg="add mod">
          <ac:chgData name="JUAN LUIS CHICO CASTRO" userId="745911fc-1ae0-4a87-800d-ee2a3f40d358" providerId="ADAL" clId="{67FC28BF-F4B0-451C-A1E9-CE8831600E45}" dt="2025-01-08T01:58:38.114" v="903" actId="207"/>
          <ac:grpSpMkLst>
            <pc:docMk/>
            <pc:sldMk cId="2342071466" sldId="261"/>
            <ac:grpSpMk id="36" creationId="{58DB4BD8-66C2-AA1F-8EF0-FDBFA75BABAD}"/>
          </ac:grpSpMkLst>
        </pc:grpChg>
        <pc:grpChg chg="add mod">
          <ac:chgData name="JUAN LUIS CHICO CASTRO" userId="745911fc-1ae0-4a87-800d-ee2a3f40d358" providerId="ADAL" clId="{67FC28BF-F4B0-451C-A1E9-CE8831600E45}" dt="2025-01-08T01:58:38.114" v="903" actId="207"/>
          <ac:grpSpMkLst>
            <pc:docMk/>
            <pc:sldMk cId="2342071466" sldId="261"/>
            <ac:grpSpMk id="40" creationId="{F5BADC2B-CEAB-2E5B-8FE2-661FA64BCB4F}"/>
          </ac:grpSpMkLst>
        </pc:grpChg>
        <pc:grpChg chg="add mod">
          <ac:chgData name="JUAN LUIS CHICO CASTRO" userId="745911fc-1ae0-4a87-800d-ee2a3f40d358" providerId="ADAL" clId="{67FC28BF-F4B0-451C-A1E9-CE8831600E45}" dt="2025-01-08T01:52:16.758" v="839"/>
          <ac:grpSpMkLst>
            <pc:docMk/>
            <pc:sldMk cId="2342071466" sldId="261"/>
            <ac:grpSpMk id="57" creationId="{A975231A-B51E-B656-ABE4-5FE036A97848}"/>
          </ac:grpSpMkLst>
        </pc:grpChg>
        <pc:grpChg chg="add mod">
          <ac:chgData name="JUAN LUIS CHICO CASTRO" userId="745911fc-1ae0-4a87-800d-ee2a3f40d358" providerId="ADAL" clId="{67FC28BF-F4B0-451C-A1E9-CE8831600E45}" dt="2025-01-08T01:58:38.114" v="903" actId="207"/>
          <ac:grpSpMkLst>
            <pc:docMk/>
            <pc:sldMk cId="2342071466" sldId="261"/>
            <ac:grpSpMk id="60" creationId="{DB8C3902-B417-B829-EBAE-0E734C32D71F}"/>
          </ac:grpSpMkLst>
        </pc:grpChg>
        <pc:grpChg chg="add mod">
          <ac:chgData name="JUAN LUIS CHICO CASTRO" userId="745911fc-1ae0-4a87-800d-ee2a3f40d358" providerId="ADAL" clId="{67FC28BF-F4B0-451C-A1E9-CE8831600E45}" dt="2025-01-08T01:58:38.114" v="903" actId="207"/>
          <ac:grpSpMkLst>
            <pc:docMk/>
            <pc:sldMk cId="2342071466" sldId="261"/>
            <ac:grpSpMk id="63" creationId="{FD696679-E8B6-C545-9492-C66799C11903}"/>
          </ac:grpSpMkLst>
        </pc:grpChg>
        <pc:grpChg chg="add mod">
          <ac:chgData name="JUAN LUIS CHICO CASTRO" userId="745911fc-1ae0-4a87-800d-ee2a3f40d358" providerId="ADAL" clId="{67FC28BF-F4B0-451C-A1E9-CE8831600E45}" dt="2025-01-08T01:58:38.114" v="903" actId="207"/>
          <ac:grpSpMkLst>
            <pc:docMk/>
            <pc:sldMk cId="2342071466" sldId="261"/>
            <ac:grpSpMk id="66" creationId="{A5FD27E6-A200-CA4B-A02F-B12C16544531}"/>
          </ac:grpSpMkLst>
        </pc:grpChg>
        <pc:grpChg chg="add mod">
          <ac:chgData name="JUAN LUIS CHICO CASTRO" userId="745911fc-1ae0-4a87-800d-ee2a3f40d358" providerId="ADAL" clId="{67FC28BF-F4B0-451C-A1E9-CE8831600E45}" dt="2025-01-08T01:58:38.114" v="903" actId="207"/>
          <ac:grpSpMkLst>
            <pc:docMk/>
            <pc:sldMk cId="2342071466" sldId="261"/>
            <ac:grpSpMk id="69" creationId="{45BEF4F2-B406-D00D-B9DA-CF9F30570CC1}"/>
          </ac:grpSpMkLst>
        </pc:grpChg>
        <pc:picChg chg="add mod">
          <ac:chgData name="JUAN LUIS CHICO CASTRO" userId="745911fc-1ae0-4a87-800d-ee2a3f40d358" providerId="ADAL" clId="{67FC28BF-F4B0-451C-A1E9-CE8831600E45}" dt="2025-01-08T01:03:00.370" v="434"/>
          <ac:picMkLst>
            <pc:docMk/>
            <pc:sldMk cId="2342071466" sldId="261"/>
            <ac:picMk id="5" creationId="{2A987AFB-C97F-0645-2C1E-D93EBFF50DA4}"/>
          </ac:picMkLst>
        </pc:picChg>
        <pc:picChg chg="add mod">
          <ac:chgData name="JUAN LUIS CHICO CASTRO" userId="745911fc-1ae0-4a87-800d-ee2a3f40d358" providerId="ADAL" clId="{67FC28BF-F4B0-451C-A1E9-CE8831600E45}" dt="2025-01-08T01:03:00.370" v="434"/>
          <ac:picMkLst>
            <pc:docMk/>
            <pc:sldMk cId="2342071466" sldId="261"/>
            <ac:picMk id="6" creationId="{53C7A6A2-9BEC-6924-F122-DA508CF923F0}"/>
          </ac:picMkLst>
        </pc:picChg>
        <pc:picChg chg="add mod">
          <ac:chgData name="JUAN LUIS CHICO CASTRO" userId="745911fc-1ae0-4a87-800d-ee2a3f40d358" providerId="ADAL" clId="{67FC28BF-F4B0-451C-A1E9-CE8831600E45}" dt="2025-01-08T01:03:00.370" v="434"/>
          <ac:picMkLst>
            <pc:docMk/>
            <pc:sldMk cId="2342071466" sldId="261"/>
            <ac:picMk id="8" creationId="{AFDCA9AC-A2B4-5657-2682-9E7B4A6494A1}"/>
          </ac:picMkLst>
        </pc:picChg>
        <pc:cxnChg chg="add del mod">
          <ac:chgData name="JUAN LUIS CHICO CASTRO" userId="745911fc-1ae0-4a87-800d-ee2a3f40d358" providerId="ADAL" clId="{67FC28BF-F4B0-451C-A1E9-CE8831600E45}" dt="2025-01-08T02:10:45.373" v="1040" actId="478"/>
          <ac:cxnSpMkLst>
            <pc:docMk/>
            <pc:sldMk cId="2342071466" sldId="261"/>
            <ac:cxnSpMk id="16" creationId="{2F3898F6-E979-FBC0-39D0-E79B616DE06A}"/>
          </ac:cxnSpMkLst>
        </pc:cxnChg>
        <pc:cxnChg chg="add del mod">
          <ac:chgData name="JUAN LUIS CHICO CASTRO" userId="745911fc-1ae0-4a87-800d-ee2a3f40d358" providerId="ADAL" clId="{67FC28BF-F4B0-451C-A1E9-CE8831600E45}" dt="2025-01-08T02:10:51.724" v="1044" actId="478"/>
          <ac:cxnSpMkLst>
            <pc:docMk/>
            <pc:sldMk cId="2342071466" sldId="261"/>
            <ac:cxnSpMk id="17" creationId="{2487ACA7-F35C-0626-776A-D033F9D6CB02}"/>
          </ac:cxnSpMkLst>
        </pc:cxnChg>
        <pc:cxnChg chg="add del mod">
          <ac:chgData name="JUAN LUIS CHICO CASTRO" userId="745911fc-1ae0-4a87-800d-ee2a3f40d358" providerId="ADAL" clId="{67FC28BF-F4B0-451C-A1E9-CE8831600E45}" dt="2025-01-08T02:10:40.106" v="1036" actId="478"/>
          <ac:cxnSpMkLst>
            <pc:docMk/>
            <pc:sldMk cId="2342071466" sldId="261"/>
            <ac:cxnSpMk id="18" creationId="{B8559662-2DBA-DC92-8CCD-869F2E4EED87}"/>
          </ac:cxnSpMkLst>
        </pc:cxnChg>
        <pc:cxnChg chg="add del mod">
          <ac:chgData name="JUAN LUIS CHICO CASTRO" userId="745911fc-1ae0-4a87-800d-ee2a3f40d358" providerId="ADAL" clId="{67FC28BF-F4B0-451C-A1E9-CE8831600E45}" dt="2025-01-08T02:10:38.826" v="1035" actId="478"/>
          <ac:cxnSpMkLst>
            <pc:docMk/>
            <pc:sldMk cId="2342071466" sldId="261"/>
            <ac:cxnSpMk id="19" creationId="{C1F4C697-5242-9517-A706-41A85619F49D}"/>
          </ac:cxnSpMkLst>
        </pc:cxnChg>
        <pc:cxnChg chg="add del mod">
          <ac:chgData name="JUAN LUIS CHICO CASTRO" userId="745911fc-1ae0-4a87-800d-ee2a3f40d358" providerId="ADAL" clId="{67FC28BF-F4B0-451C-A1E9-CE8831600E45}" dt="2025-01-08T02:10:57.606" v="1048" actId="478"/>
          <ac:cxnSpMkLst>
            <pc:docMk/>
            <pc:sldMk cId="2342071466" sldId="261"/>
            <ac:cxnSpMk id="20" creationId="{00418E29-69D0-4A57-1FEB-AEBD6D8D6705}"/>
          </ac:cxnSpMkLst>
        </pc:cxnChg>
        <pc:cxnChg chg="add del mod">
          <ac:chgData name="JUAN LUIS CHICO CASTRO" userId="745911fc-1ae0-4a87-800d-ee2a3f40d358" providerId="ADAL" clId="{67FC28BF-F4B0-451C-A1E9-CE8831600E45}" dt="2025-01-08T02:10:38.039" v="1034" actId="478"/>
          <ac:cxnSpMkLst>
            <pc:docMk/>
            <pc:sldMk cId="2342071466" sldId="261"/>
            <ac:cxnSpMk id="21" creationId="{6EB0AEC3-E6F4-951C-B199-95E232515A98}"/>
          </ac:cxnSpMkLst>
        </pc:cxnChg>
        <pc:cxnChg chg="add del mod">
          <ac:chgData name="JUAN LUIS CHICO CASTRO" userId="745911fc-1ae0-4a87-800d-ee2a3f40d358" providerId="ADAL" clId="{67FC28BF-F4B0-451C-A1E9-CE8831600E45}" dt="2025-01-08T02:10:52.871" v="1045" actId="478"/>
          <ac:cxnSpMkLst>
            <pc:docMk/>
            <pc:sldMk cId="2342071466" sldId="261"/>
            <ac:cxnSpMk id="22" creationId="{79BD27A1-43AF-8B2D-7A5A-FB2B29CCE744}"/>
          </ac:cxnSpMkLst>
        </pc:cxnChg>
        <pc:cxnChg chg="add del mod">
          <ac:chgData name="JUAN LUIS CHICO CASTRO" userId="745911fc-1ae0-4a87-800d-ee2a3f40d358" providerId="ADAL" clId="{67FC28BF-F4B0-451C-A1E9-CE8831600E45}" dt="2025-01-08T02:11:00.045" v="1049" actId="478"/>
          <ac:cxnSpMkLst>
            <pc:docMk/>
            <pc:sldMk cId="2342071466" sldId="261"/>
            <ac:cxnSpMk id="23" creationId="{DB9C44E9-E6D7-974D-255A-D19A560AC901}"/>
          </ac:cxnSpMkLst>
        </pc:cxnChg>
        <pc:cxnChg chg="add mod">
          <ac:chgData name="JUAN LUIS CHICO CASTRO" userId="745911fc-1ae0-4a87-800d-ee2a3f40d358" providerId="ADAL" clId="{67FC28BF-F4B0-451C-A1E9-CE8831600E45}" dt="2025-01-08T01:52:16.758" v="839"/>
          <ac:cxnSpMkLst>
            <pc:docMk/>
            <pc:sldMk cId="2342071466" sldId="261"/>
            <ac:cxnSpMk id="44" creationId="{608D5534-90DC-6396-776E-D0DC71FA15AD}"/>
          </ac:cxnSpMkLst>
        </pc:cxnChg>
        <pc:cxnChg chg="add mod">
          <ac:chgData name="JUAN LUIS CHICO CASTRO" userId="745911fc-1ae0-4a87-800d-ee2a3f40d358" providerId="ADAL" clId="{67FC28BF-F4B0-451C-A1E9-CE8831600E45}" dt="2025-01-08T01:52:16.758" v="839"/>
          <ac:cxnSpMkLst>
            <pc:docMk/>
            <pc:sldMk cId="2342071466" sldId="261"/>
            <ac:cxnSpMk id="45" creationId="{86277B9B-4522-CCDB-5CDC-C8F4E019EAE5}"/>
          </ac:cxnSpMkLst>
        </pc:cxnChg>
        <pc:cxnChg chg="add mod">
          <ac:chgData name="JUAN LUIS CHICO CASTRO" userId="745911fc-1ae0-4a87-800d-ee2a3f40d358" providerId="ADAL" clId="{67FC28BF-F4B0-451C-A1E9-CE8831600E45}" dt="2025-01-08T01:52:16.758" v="839"/>
          <ac:cxnSpMkLst>
            <pc:docMk/>
            <pc:sldMk cId="2342071466" sldId="261"/>
            <ac:cxnSpMk id="46" creationId="{26870AFE-0700-6134-761C-80030D947F5C}"/>
          </ac:cxnSpMkLst>
        </pc:cxnChg>
        <pc:cxnChg chg="add mod">
          <ac:chgData name="JUAN LUIS CHICO CASTRO" userId="745911fc-1ae0-4a87-800d-ee2a3f40d358" providerId="ADAL" clId="{67FC28BF-F4B0-451C-A1E9-CE8831600E45}" dt="2025-01-08T01:52:16.758" v="839"/>
          <ac:cxnSpMkLst>
            <pc:docMk/>
            <pc:sldMk cId="2342071466" sldId="261"/>
            <ac:cxnSpMk id="47" creationId="{A20871DF-0A33-1C15-3C19-46BB7C4BFB09}"/>
          </ac:cxnSpMkLst>
        </pc:cxnChg>
        <pc:cxnChg chg="add mod">
          <ac:chgData name="JUAN LUIS CHICO CASTRO" userId="745911fc-1ae0-4a87-800d-ee2a3f40d358" providerId="ADAL" clId="{67FC28BF-F4B0-451C-A1E9-CE8831600E45}" dt="2025-01-08T01:52:16.758" v="839"/>
          <ac:cxnSpMkLst>
            <pc:docMk/>
            <pc:sldMk cId="2342071466" sldId="261"/>
            <ac:cxnSpMk id="48" creationId="{8DC1306D-9740-8D08-E964-904E31F078A8}"/>
          </ac:cxnSpMkLst>
        </pc:cxnChg>
        <pc:cxnChg chg="add mod">
          <ac:chgData name="JUAN LUIS CHICO CASTRO" userId="745911fc-1ae0-4a87-800d-ee2a3f40d358" providerId="ADAL" clId="{67FC28BF-F4B0-451C-A1E9-CE8831600E45}" dt="2025-01-08T01:54:54.169" v="888" actId="14100"/>
          <ac:cxnSpMkLst>
            <pc:docMk/>
            <pc:sldMk cId="2342071466" sldId="261"/>
            <ac:cxnSpMk id="50" creationId="{F562538E-8EA2-D41D-71F2-BADF5C498F74}"/>
          </ac:cxnSpMkLst>
        </pc:cxnChg>
        <pc:cxnChg chg="add mod">
          <ac:chgData name="JUAN LUIS CHICO CASTRO" userId="745911fc-1ae0-4a87-800d-ee2a3f40d358" providerId="ADAL" clId="{67FC28BF-F4B0-451C-A1E9-CE8831600E45}" dt="2025-01-08T01:52:16.758" v="839"/>
          <ac:cxnSpMkLst>
            <pc:docMk/>
            <pc:sldMk cId="2342071466" sldId="261"/>
            <ac:cxnSpMk id="51" creationId="{7AC117F9-89DB-D3C7-FF76-0B3FE4A7C096}"/>
          </ac:cxnSpMkLst>
        </pc:cxnChg>
      </pc:sldChg>
      <pc:sldChg chg="del">
        <pc:chgData name="JUAN LUIS CHICO CASTRO" userId="745911fc-1ae0-4a87-800d-ee2a3f40d358" providerId="ADAL" clId="{67FC28BF-F4B0-451C-A1E9-CE8831600E45}" dt="2025-01-08T02:27:02.820" v="1936" actId="47"/>
        <pc:sldMkLst>
          <pc:docMk/>
          <pc:sldMk cId="1186301111" sldId="262"/>
        </pc:sldMkLst>
      </pc:sldChg>
      <pc:sldChg chg="addSp modSp del">
        <pc:chgData name="JUAN LUIS CHICO CASTRO" userId="745911fc-1ae0-4a87-800d-ee2a3f40d358" providerId="ADAL" clId="{67FC28BF-F4B0-451C-A1E9-CE8831600E45}" dt="2025-01-08T01:19:01.112" v="596" actId="47"/>
        <pc:sldMkLst>
          <pc:docMk/>
          <pc:sldMk cId="870805584" sldId="263"/>
        </pc:sldMkLst>
        <pc:spChg chg="add mod">
          <ac:chgData name="JUAN LUIS CHICO CASTRO" userId="745911fc-1ae0-4a87-800d-ee2a3f40d358" providerId="ADAL" clId="{67FC28BF-F4B0-451C-A1E9-CE8831600E45}" dt="2025-01-08T01:14:16.045" v="481"/>
          <ac:spMkLst>
            <pc:docMk/>
            <pc:sldMk cId="870805584" sldId="263"/>
            <ac:spMk id="5" creationId="{8FD67B1A-CA88-9EA9-B4E5-36790C8F81F4}"/>
          </ac:spMkLst>
        </pc:spChg>
      </pc:sldChg>
      <pc:sldChg chg="addSp delSp modSp new mod ord">
        <pc:chgData name="JUAN LUIS CHICO CASTRO" userId="745911fc-1ae0-4a87-800d-ee2a3f40d358" providerId="ADAL" clId="{67FC28BF-F4B0-451C-A1E9-CE8831600E45}" dt="2025-01-08T01:01:47.955" v="358" actId="20577"/>
        <pc:sldMkLst>
          <pc:docMk/>
          <pc:sldMk cId="4150525380" sldId="264"/>
        </pc:sldMkLst>
        <pc:spChg chg="del">
          <ac:chgData name="JUAN LUIS CHICO CASTRO" userId="745911fc-1ae0-4a87-800d-ee2a3f40d358" providerId="ADAL" clId="{67FC28BF-F4B0-451C-A1E9-CE8831600E45}" dt="2025-01-08T00:33:34.593" v="153" actId="478"/>
          <ac:spMkLst>
            <pc:docMk/>
            <pc:sldMk cId="4150525380" sldId="264"/>
            <ac:spMk id="2" creationId="{AAD94492-9A62-814C-9FAA-19A008ED3133}"/>
          </ac:spMkLst>
        </pc:spChg>
        <pc:spChg chg="mod">
          <ac:chgData name="JUAN LUIS CHICO CASTRO" userId="745911fc-1ae0-4a87-800d-ee2a3f40d358" providerId="ADAL" clId="{67FC28BF-F4B0-451C-A1E9-CE8831600E45}" dt="2025-01-08T00:58:50.994" v="314" actId="1076"/>
          <ac:spMkLst>
            <pc:docMk/>
            <pc:sldMk cId="4150525380" sldId="264"/>
            <ac:spMk id="2" creationId="{EFDE7505-21F2-7618-C9D8-867E45B09DDB}"/>
          </ac:spMkLst>
        </pc:spChg>
        <pc:spChg chg="del">
          <ac:chgData name="JUAN LUIS CHICO CASTRO" userId="745911fc-1ae0-4a87-800d-ee2a3f40d358" providerId="ADAL" clId="{67FC28BF-F4B0-451C-A1E9-CE8831600E45}" dt="2025-01-08T00:58:33.397" v="310" actId="21"/>
          <ac:spMkLst>
            <pc:docMk/>
            <pc:sldMk cId="4150525380" sldId="264"/>
            <ac:spMk id="3" creationId="{AEA95014-A66F-4936-2404-A536866270F1}"/>
          </ac:spMkLst>
        </pc:spChg>
        <pc:spChg chg="del">
          <ac:chgData name="JUAN LUIS CHICO CASTRO" userId="745911fc-1ae0-4a87-800d-ee2a3f40d358" providerId="ADAL" clId="{67FC28BF-F4B0-451C-A1E9-CE8831600E45}" dt="2025-01-08T00:33:37.036" v="154" actId="478"/>
          <ac:spMkLst>
            <pc:docMk/>
            <pc:sldMk cId="4150525380" sldId="264"/>
            <ac:spMk id="3" creationId="{B234309D-4A10-DDDC-1B6E-FAAFE79EEB42}"/>
          </ac:spMkLst>
        </pc:spChg>
        <pc:spChg chg="add mod">
          <ac:chgData name="JUAN LUIS CHICO CASTRO" userId="745911fc-1ae0-4a87-800d-ee2a3f40d358" providerId="ADAL" clId="{67FC28BF-F4B0-451C-A1E9-CE8831600E45}" dt="2025-01-08T00:34:23.627" v="169" actId="403"/>
          <ac:spMkLst>
            <pc:docMk/>
            <pc:sldMk cId="4150525380" sldId="264"/>
            <ac:spMk id="5" creationId="{B1009D6C-D688-AFC2-EE45-7FE7C0AE22A9}"/>
          </ac:spMkLst>
        </pc:spChg>
        <pc:spChg chg="add mod">
          <ac:chgData name="JUAN LUIS CHICO CASTRO" userId="745911fc-1ae0-4a87-800d-ee2a3f40d358" providerId="ADAL" clId="{67FC28BF-F4B0-451C-A1E9-CE8831600E45}" dt="2025-01-08T01:01:47.955" v="358" actId="20577"/>
          <ac:spMkLst>
            <pc:docMk/>
            <pc:sldMk cId="4150525380" sldId="264"/>
            <ac:spMk id="8" creationId="{44AC0408-1BEC-2A6E-1640-FA8971276818}"/>
          </ac:spMkLst>
        </pc:spChg>
        <pc:spChg chg="add mod">
          <ac:chgData name="JUAN LUIS CHICO CASTRO" userId="745911fc-1ae0-4a87-800d-ee2a3f40d358" providerId="ADAL" clId="{67FC28BF-F4B0-451C-A1E9-CE8831600E45}" dt="2025-01-08T00:58:36.565" v="311" actId="1076"/>
          <ac:spMkLst>
            <pc:docMk/>
            <pc:sldMk cId="4150525380" sldId="264"/>
            <ac:spMk id="10" creationId="{AE153D4B-4F8A-F1B5-F1F3-E900BDCF1D73}"/>
          </ac:spMkLst>
        </pc:spChg>
        <pc:spChg chg="add mod">
          <ac:chgData name="JUAN LUIS CHICO CASTRO" userId="745911fc-1ae0-4a87-800d-ee2a3f40d358" providerId="ADAL" clId="{67FC28BF-F4B0-451C-A1E9-CE8831600E45}" dt="2025-01-08T00:58:12.004" v="307" actId="1076"/>
          <ac:spMkLst>
            <pc:docMk/>
            <pc:sldMk cId="4150525380" sldId="264"/>
            <ac:spMk id="11" creationId="{66AB3D03-A72C-FE8E-63F1-761167046997}"/>
          </ac:spMkLst>
        </pc:spChg>
        <pc:spChg chg="add mod">
          <ac:chgData name="JUAN LUIS CHICO CASTRO" userId="745911fc-1ae0-4a87-800d-ee2a3f40d358" providerId="ADAL" clId="{67FC28BF-F4B0-451C-A1E9-CE8831600E45}" dt="2025-01-08T00:58:44.487" v="312" actId="1076"/>
          <ac:spMkLst>
            <pc:docMk/>
            <pc:sldMk cId="4150525380" sldId="264"/>
            <ac:spMk id="12" creationId="{10669356-EF89-0035-B579-C0DD7E29E01D}"/>
          </ac:spMkLst>
        </pc:spChg>
        <pc:spChg chg="add del mod">
          <ac:chgData name="JUAN LUIS CHICO CASTRO" userId="745911fc-1ae0-4a87-800d-ee2a3f40d358" providerId="ADAL" clId="{67FC28BF-F4B0-451C-A1E9-CE8831600E45}" dt="2025-01-08T00:58:33.397" v="310" actId="21"/>
          <ac:spMkLst>
            <pc:docMk/>
            <pc:sldMk cId="4150525380" sldId="264"/>
            <ac:spMk id="13" creationId="{945F3AC1-EF05-1E56-9172-BA3F2D91C08C}"/>
          </ac:spMkLst>
        </pc:spChg>
        <pc:spChg chg="add del mod">
          <ac:chgData name="JUAN LUIS CHICO CASTRO" userId="745911fc-1ae0-4a87-800d-ee2a3f40d358" providerId="ADAL" clId="{67FC28BF-F4B0-451C-A1E9-CE8831600E45}" dt="2025-01-08T00:58:33.397" v="310" actId="21"/>
          <ac:spMkLst>
            <pc:docMk/>
            <pc:sldMk cId="4150525380" sldId="264"/>
            <ac:spMk id="14" creationId="{41510CE5-A9C4-E00F-6B45-3C6909985F91}"/>
          </ac:spMkLst>
        </pc:spChg>
        <pc:spChg chg="add del mod">
          <ac:chgData name="JUAN LUIS CHICO CASTRO" userId="745911fc-1ae0-4a87-800d-ee2a3f40d358" providerId="ADAL" clId="{67FC28BF-F4B0-451C-A1E9-CE8831600E45}" dt="2025-01-08T00:58:33.397" v="310" actId="21"/>
          <ac:spMkLst>
            <pc:docMk/>
            <pc:sldMk cId="4150525380" sldId="264"/>
            <ac:spMk id="15" creationId="{258BCF9D-38B6-843E-C697-EC5FAFCAB5D0}"/>
          </ac:spMkLst>
        </pc:spChg>
        <pc:spChg chg="add mod">
          <ac:chgData name="JUAN LUIS CHICO CASTRO" userId="745911fc-1ae0-4a87-800d-ee2a3f40d358" providerId="ADAL" clId="{67FC28BF-F4B0-451C-A1E9-CE8831600E45}" dt="2025-01-08T00:58:48.766" v="313" actId="1076"/>
          <ac:spMkLst>
            <pc:docMk/>
            <pc:sldMk cId="4150525380" sldId="264"/>
            <ac:spMk id="16" creationId="{2F2CF621-E68C-02CF-52B6-56F60B6A51DD}"/>
          </ac:spMkLst>
        </pc:spChg>
        <pc:spChg chg="add del mod">
          <ac:chgData name="JUAN LUIS CHICO CASTRO" userId="745911fc-1ae0-4a87-800d-ee2a3f40d358" providerId="ADAL" clId="{67FC28BF-F4B0-451C-A1E9-CE8831600E45}" dt="2025-01-08T00:58:33.397" v="310" actId="21"/>
          <ac:spMkLst>
            <pc:docMk/>
            <pc:sldMk cId="4150525380" sldId="264"/>
            <ac:spMk id="17" creationId="{1CBBF196-94EE-9A78-5F2B-65429A04C51B}"/>
          </ac:spMkLst>
        </pc:spChg>
        <pc:spChg chg="add mod">
          <ac:chgData name="JUAN LUIS CHICO CASTRO" userId="745911fc-1ae0-4a87-800d-ee2a3f40d358" providerId="ADAL" clId="{67FC28BF-F4B0-451C-A1E9-CE8831600E45}" dt="2025-01-08T00:35:33.277" v="171" actId="1076"/>
          <ac:spMkLst>
            <pc:docMk/>
            <pc:sldMk cId="4150525380" sldId="264"/>
            <ac:spMk id="18" creationId="{DD833F13-466E-22DD-1D45-D34F24F2C001}"/>
          </ac:spMkLst>
        </pc:spChg>
        <pc:spChg chg="add del mod">
          <ac:chgData name="JUAN LUIS CHICO CASTRO" userId="745911fc-1ae0-4a87-800d-ee2a3f40d358" providerId="ADAL" clId="{67FC28BF-F4B0-451C-A1E9-CE8831600E45}" dt="2025-01-08T00:58:33.397" v="310" actId="21"/>
          <ac:spMkLst>
            <pc:docMk/>
            <pc:sldMk cId="4150525380" sldId="264"/>
            <ac:spMk id="19" creationId="{B144E56A-180F-4741-B7FC-26291EDBA2F0}"/>
          </ac:spMkLst>
        </pc:spChg>
        <pc:spChg chg="mod">
          <ac:chgData name="JUAN LUIS CHICO CASTRO" userId="745911fc-1ae0-4a87-800d-ee2a3f40d358" providerId="ADAL" clId="{67FC28BF-F4B0-451C-A1E9-CE8831600E45}" dt="2025-01-08T00:58:53.433" v="315" actId="1076"/>
          <ac:spMkLst>
            <pc:docMk/>
            <pc:sldMk cId="4150525380" sldId="264"/>
            <ac:spMk id="20" creationId="{19C7481C-AFDA-A155-4AC8-7792B33C3345}"/>
          </ac:spMkLst>
        </pc:spChg>
        <pc:spChg chg="del">
          <ac:chgData name="JUAN LUIS CHICO CASTRO" userId="745911fc-1ae0-4a87-800d-ee2a3f40d358" providerId="ADAL" clId="{67FC28BF-F4B0-451C-A1E9-CE8831600E45}" dt="2025-01-08T00:58:33.397" v="310" actId="21"/>
          <ac:spMkLst>
            <pc:docMk/>
            <pc:sldMk cId="4150525380" sldId="264"/>
            <ac:spMk id="21" creationId="{305DEA80-1532-3A51-D546-B9E3AFBD3132}"/>
          </ac:spMkLst>
        </pc:spChg>
        <pc:spChg chg="add mod">
          <ac:chgData name="JUAN LUIS CHICO CASTRO" userId="745911fc-1ae0-4a87-800d-ee2a3f40d358" providerId="ADAL" clId="{67FC28BF-F4B0-451C-A1E9-CE8831600E45}" dt="2025-01-08T00:58:57.860" v="317" actId="20577"/>
          <ac:spMkLst>
            <pc:docMk/>
            <pc:sldMk cId="4150525380" sldId="264"/>
            <ac:spMk id="23" creationId="{945F3AC1-EF05-1E56-9172-BA3F2D91C08C}"/>
          </ac:spMkLst>
        </pc:spChg>
        <pc:spChg chg="add mod">
          <ac:chgData name="JUAN LUIS CHICO CASTRO" userId="745911fc-1ae0-4a87-800d-ee2a3f40d358" providerId="ADAL" clId="{67FC28BF-F4B0-451C-A1E9-CE8831600E45}" dt="2025-01-08T01:00:10.841" v="336" actId="1076"/>
          <ac:spMkLst>
            <pc:docMk/>
            <pc:sldMk cId="4150525380" sldId="264"/>
            <ac:spMk id="24" creationId="{41510CE5-A9C4-E00F-6B45-3C6909985F91}"/>
          </ac:spMkLst>
        </pc:spChg>
        <pc:spChg chg="add mod">
          <ac:chgData name="JUAN LUIS CHICO CASTRO" userId="745911fc-1ae0-4a87-800d-ee2a3f40d358" providerId="ADAL" clId="{67FC28BF-F4B0-451C-A1E9-CE8831600E45}" dt="2025-01-08T01:00:22.980" v="337" actId="1076"/>
          <ac:spMkLst>
            <pc:docMk/>
            <pc:sldMk cId="4150525380" sldId="264"/>
            <ac:spMk id="25" creationId="{258BCF9D-38B6-843E-C697-EC5FAFCAB5D0}"/>
          </ac:spMkLst>
        </pc:spChg>
        <pc:spChg chg="add mod">
          <ac:chgData name="JUAN LUIS CHICO CASTRO" userId="745911fc-1ae0-4a87-800d-ee2a3f40d358" providerId="ADAL" clId="{67FC28BF-F4B0-451C-A1E9-CE8831600E45}" dt="2025-01-08T00:59:46.717" v="333" actId="1076"/>
          <ac:spMkLst>
            <pc:docMk/>
            <pc:sldMk cId="4150525380" sldId="264"/>
            <ac:spMk id="26" creationId="{1CBBF196-94EE-9A78-5F2B-65429A04C51B}"/>
          </ac:spMkLst>
        </pc:spChg>
        <pc:spChg chg="add mod">
          <ac:chgData name="JUAN LUIS CHICO CASTRO" userId="745911fc-1ae0-4a87-800d-ee2a3f40d358" providerId="ADAL" clId="{67FC28BF-F4B0-451C-A1E9-CE8831600E45}" dt="2025-01-08T00:58:54.920" v="316"/>
          <ac:spMkLst>
            <pc:docMk/>
            <pc:sldMk cId="4150525380" sldId="264"/>
            <ac:spMk id="27" creationId="{B144E56A-180F-4741-B7FC-26291EDBA2F0}"/>
          </ac:spMkLst>
        </pc:spChg>
        <pc:spChg chg="add mod">
          <ac:chgData name="JUAN LUIS CHICO CASTRO" userId="745911fc-1ae0-4a87-800d-ee2a3f40d358" providerId="ADAL" clId="{67FC28BF-F4B0-451C-A1E9-CE8831600E45}" dt="2025-01-08T00:59:59.093" v="335" actId="1076"/>
          <ac:spMkLst>
            <pc:docMk/>
            <pc:sldMk cId="4150525380" sldId="264"/>
            <ac:spMk id="28" creationId="{AEA95014-A66F-4936-2404-A536866270F1}"/>
          </ac:spMkLst>
        </pc:spChg>
        <pc:spChg chg="add mod">
          <ac:chgData name="JUAN LUIS CHICO CASTRO" userId="745911fc-1ae0-4a87-800d-ee2a3f40d358" providerId="ADAL" clId="{67FC28BF-F4B0-451C-A1E9-CE8831600E45}" dt="2025-01-08T00:59:40.597" v="332" actId="20577"/>
          <ac:spMkLst>
            <pc:docMk/>
            <pc:sldMk cId="4150525380" sldId="264"/>
            <ac:spMk id="29" creationId="{305DEA80-1532-3A51-D546-B9E3AFBD3132}"/>
          </ac:spMkLst>
        </pc:spChg>
        <pc:picChg chg="add mod">
          <ac:chgData name="JUAN LUIS CHICO CASTRO" userId="745911fc-1ae0-4a87-800d-ee2a3f40d358" providerId="ADAL" clId="{67FC28BF-F4B0-451C-A1E9-CE8831600E45}" dt="2025-01-08T00:35:33.277" v="171" actId="1076"/>
          <ac:picMkLst>
            <pc:docMk/>
            <pc:sldMk cId="4150525380" sldId="264"/>
            <ac:picMk id="6" creationId="{108E96AD-7C44-389A-88DD-16EF5CFC1B6F}"/>
          </ac:picMkLst>
        </pc:picChg>
        <pc:picChg chg="add mod">
          <ac:chgData name="JUAN LUIS CHICO CASTRO" userId="745911fc-1ae0-4a87-800d-ee2a3f40d358" providerId="ADAL" clId="{67FC28BF-F4B0-451C-A1E9-CE8831600E45}" dt="2025-01-08T00:35:33.277" v="171" actId="1076"/>
          <ac:picMkLst>
            <pc:docMk/>
            <pc:sldMk cId="4150525380" sldId="264"/>
            <ac:picMk id="7" creationId="{75F12A2E-4F96-C1E5-85E5-949BEF7A099D}"/>
          </ac:picMkLst>
        </pc:picChg>
        <pc:picChg chg="add del mod">
          <ac:chgData name="JUAN LUIS CHICO CASTRO" userId="745911fc-1ae0-4a87-800d-ee2a3f40d358" providerId="ADAL" clId="{67FC28BF-F4B0-451C-A1E9-CE8831600E45}" dt="2025-01-08T00:36:32.491" v="186" actId="478"/>
          <ac:picMkLst>
            <pc:docMk/>
            <pc:sldMk cId="4150525380" sldId="264"/>
            <ac:picMk id="9" creationId="{A27113B5-1787-AFA3-BF43-AFF1BD9D9B71}"/>
          </ac:picMkLst>
        </pc:picChg>
        <pc:picChg chg="add mod ord">
          <ac:chgData name="JUAN LUIS CHICO CASTRO" userId="745911fc-1ae0-4a87-800d-ee2a3f40d358" providerId="ADAL" clId="{67FC28BF-F4B0-451C-A1E9-CE8831600E45}" dt="2025-01-08T00:36:31.678" v="185"/>
          <ac:picMkLst>
            <pc:docMk/>
            <pc:sldMk cId="4150525380" sldId="264"/>
            <ac:picMk id="21" creationId="{55432448-DACB-1660-8158-0D41774523C4}"/>
          </ac:picMkLst>
        </pc:picChg>
        <pc:picChg chg="add mod">
          <ac:chgData name="JUAN LUIS CHICO CASTRO" userId="745911fc-1ae0-4a87-800d-ee2a3f40d358" providerId="ADAL" clId="{67FC28BF-F4B0-451C-A1E9-CE8831600E45}" dt="2025-01-08T00:36:45.843" v="189" actId="1076"/>
          <ac:picMkLst>
            <pc:docMk/>
            <pc:sldMk cId="4150525380" sldId="264"/>
            <ac:picMk id="22" creationId="{09DAA0A7-8463-858C-4474-A29247E6688E}"/>
          </ac:picMkLst>
        </pc:picChg>
      </pc:sldChg>
      <pc:sldChg chg="addSp delSp modSp new mod ord">
        <pc:chgData name="JUAN LUIS CHICO CASTRO" userId="745911fc-1ae0-4a87-800d-ee2a3f40d358" providerId="ADAL" clId="{67FC28BF-F4B0-451C-A1E9-CE8831600E45}" dt="2025-01-08T03:48:34.558" v="3349" actId="207"/>
        <pc:sldMkLst>
          <pc:docMk/>
          <pc:sldMk cId="465178650" sldId="265"/>
        </pc:sldMkLst>
        <pc:spChg chg="del">
          <ac:chgData name="JUAN LUIS CHICO CASTRO" userId="745911fc-1ae0-4a87-800d-ee2a3f40d358" providerId="ADAL" clId="{67FC28BF-F4B0-451C-A1E9-CE8831600E45}" dt="2025-01-08T01:08:35.067" v="443" actId="478"/>
          <ac:spMkLst>
            <pc:docMk/>
            <pc:sldMk cId="465178650" sldId="265"/>
            <ac:spMk id="2" creationId="{5A51BCDB-5649-875A-C2D5-25882375C019}"/>
          </ac:spMkLst>
        </pc:spChg>
        <pc:spChg chg="del">
          <ac:chgData name="JUAN LUIS CHICO CASTRO" userId="745911fc-1ae0-4a87-800d-ee2a3f40d358" providerId="ADAL" clId="{67FC28BF-F4B0-451C-A1E9-CE8831600E45}" dt="2025-01-08T01:08:36.962" v="444" actId="478"/>
          <ac:spMkLst>
            <pc:docMk/>
            <pc:sldMk cId="465178650" sldId="265"/>
            <ac:spMk id="3" creationId="{59F8E7F4-A643-6338-16D2-E4884468574E}"/>
          </ac:spMkLst>
        </pc:spChg>
        <pc:spChg chg="add del">
          <ac:chgData name="JUAN LUIS CHICO CASTRO" userId="745911fc-1ae0-4a87-800d-ee2a3f40d358" providerId="ADAL" clId="{67FC28BF-F4B0-451C-A1E9-CE8831600E45}" dt="2025-01-08T01:08:39.683" v="446" actId="22"/>
          <ac:spMkLst>
            <pc:docMk/>
            <pc:sldMk cId="465178650" sldId="265"/>
            <ac:spMk id="6" creationId="{2EB71D3C-C924-7B32-1A34-65C42E7EFC21}"/>
          </ac:spMkLst>
        </pc:spChg>
        <pc:spChg chg="add mod">
          <ac:chgData name="JUAN LUIS CHICO CASTRO" userId="745911fc-1ae0-4a87-800d-ee2a3f40d358" providerId="ADAL" clId="{67FC28BF-F4B0-451C-A1E9-CE8831600E45}" dt="2025-01-08T01:08:58.231" v="451" actId="20577"/>
          <ac:spMkLst>
            <pc:docMk/>
            <pc:sldMk cId="465178650" sldId="265"/>
            <ac:spMk id="11" creationId="{BD9F598E-33EE-AD16-2C93-11F121330818}"/>
          </ac:spMkLst>
        </pc:spChg>
        <pc:spChg chg="add del mod">
          <ac:chgData name="JUAN LUIS CHICO CASTRO" userId="745911fc-1ae0-4a87-800d-ee2a3f40d358" providerId="ADAL" clId="{67FC28BF-F4B0-451C-A1E9-CE8831600E45}" dt="2025-01-08T01:09:16.278" v="454"/>
          <ac:spMkLst>
            <pc:docMk/>
            <pc:sldMk cId="465178650" sldId="265"/>
            <ac:spMk id="13" creationId="{3A34F819-88FF-1900-E32C-E9743CFFFE0C}"/>
          </ac:spMkLst>
        </pc:spChg>
        <pc:spChg chg="add del mod">
          <ac:chgData name="JUAN LUIS CHICO CASTRO" userId="745911fc-1ae0-4a87-800d-ee2a3f40d358" providerId="ADAL" clId="{67FC28BF-F4B0-451C-A1E9-CE8831600E45}" dt="2025-01-08T01:09:29.285" v="458" actId="22"/>
          <ac:spMkLst>
            <pc:docMk/>
            <pc:sldMk cId="465178650" sldId="265"/>
            <ac:spMk id="15" creationId="{1AC250DD-9101-BD91-DCDD-438B500270E3}"/>
          </ac:spMkLst>
        </pc:spChg>
        <pc:spChg chg="add mod">
          <ac:chgData name="JUAN LUIS CHICO CASTRO" userId="745911fc-1ae0-4a87-800d-ee2a3f40d358" providerId="ADAL" clId="{67FC28BF-F4B0-451C-A1E9-CE8831600E45}" dt="2025-01-08T03:48:34.558" v="3349" actId="207"/>
          <ac:spMkLst>
            <pc:docMk/>
            <pc:sldMk cId="465178650" sldId="265"/>
            <ac:spMk id="16" creationId="{E70EFFAC-1CD1-12DE-A651-D7631038893A}"/>
          </ac:spMkLst>
        </pc:spChg>
        <pc:spChg chg="add mod">
          <ac:chgData name="JUAN LUIS CHICO CASTRO" userId="745911fc-1ae0-4a87-800d-ee2a3f40d358" providerId="ADAL" clId="{67FC28BF-F4B0-451C-A1E9-CE8831600E45}" dt="2025-01-08T03:31:40.478" v="3204" actId="1076"/>
          <ac:spMkLst>
            <pc:docMk/>
            <pc:sldMk cId="465178650" sldId="265"/>
            <ac:spMk id="17" creationId="{86C65FA8-292C-9DCF-9AF0-B1279F0BFCF3}"/>
          </ac:spMkLst>
        </pc:spChg>
        <pc:spChg chg="add mod">
          <ac:chgData name="JUAN LUIS CHICO CASTRO" userId="745911fc-1ae0-4a87-800d-ee2a3f40d358" providerId="ADAL" clId="{67FC28BF-F4B0-451C-A1E9-CE8831600E45}" dt="2025-01-08T02:34:38.527" v="2104" actId="255"/>
          <ac:spMkLst>
            <pc:docMk/>
            <pc:sldMk cId="465178650" sldId="265"/>
            <ac:spMk id="18" creationId="{DB4D5C3C-6E19-31B7-28C7-951E6792875A}"/>
          </ac:spMkLst>
        </pc:spChg>
        <pc:spChg chg="add mod">
          <ac:chgData name="JUAN LUIS CHICO CASTRO" userId="745911fc-1ae0-4a87-800d-ee2a3f40d358" providerId="ADAL" clId="{67FC28BF-F4B0-451C-A1E9-CE8831600E45}" dt="2025-01-08T03:28:33.138" v="3174" actId="1076"/>
          <ac:spMkLst>
            <pc:docMk/>
            <pc:sldMk cId="465178650" sldId="265"/>
            <ac:spMk id="19" creationId="{9CF0E41A-23A5-D9ED-49B3-BB34627D5E8B}"/>
          </ac:spMkLst>
        </pc:spChg>
        <pc:spChg chg="add mod">
          <ac:chgData name="JUAN LUIS CHICO CASTRO" userId="745911fc-1ae0-4a87-800d-ee2a3f40d358" providerId="ADAL" clId="{67FC28BF-F4B0-451C-A1E9-CE8831600E45}" dt="2025-01-08T03:28:22.432" v="3171" actId="1076"/>
          <ac:spMkLst>
            <pc:docMk/>
            <pc:sldMk cId="465178650" sldId="265"/>
            <ac:spMk id="25" creationId="{8F65BFAE-450F-94B5-FF11-CD431A45BE56}"/>
          </ac:spMkLst>
        </pc:spChg>
        <pc:spChg chg="add del mod">
          <ac:chgData name="JUAN LUIS CHICO CASTRO" userId="745911fc-1ae0-4a87-800d-ee2a3f40d358" providerId="ADAL" clId="{67FC28BF-F4B0-451C-A1E9-CE8831600E45}" dt="2025-01-08T03:24:50.506" v="3038"/>
          <ac:spMkLst>
            <pc:docMk/>
            <pc:sldMk cId="465178650" sldId="265"/>
            <ac:spMk id="26" creationId="{DB9F5EC4-875B-FF43-5055-7CA02D086589}"/>
          </ac:spMkLst>
        </pc:spChg>
        <pc:spChg chg="add mod">
          <ac:chgData name="JUAN LUIS CHICO CASTRO" userId="745911fc-1ae0-4a87-800d-ee2a3f40d358" providerId="ADAL" clId="{67FC28BF-F4B0-451C-A1E9-CE8831600E45}" dt="2025-01-08T03:31:06.080" v="3196" actId="207"/>
          <ac:spMkLst>
            <pc:docMk/>
            <pc:sldMk cId="465178650" sldId="265"/>
            <ac:spMk id="29" creationId="{4BFD6798-09E7-A720-A32C-8320BB9E8364}"/>
          </ac:spMkLst>
        </pc:spChg>
        <pc:spChg chg="add mod">
          <ac:chgData name="JUAN LUIS CHICO CASTRO" userId="745911fc-1ae0-4a87-800d-ee2a3f40d358" providerId="ADAL" clId="{67FC28BF-F4B0-451C-A1E9-CE8831600E45}" dt="2025-01-08T03:34:33.810" v="3224" actId="208"/>
          <ac:spMkLst>
            <pc:docMk/>
            <pc:sldMk cId="465178650" sldId="265"/>
            <ac:spMk id="36" creationId="{E20A370B-506D-3AC3-F749-AC8C5BB57853}"/>
          </ac:spMkLst>
        </pc:spChg>
        <pc:spChg chg="add mod">
          <ac:chgData name="JUAN LUIS CHICO CASTRO" userId="745911fc-1ae0-4a87-800d-ee2a3f40d358" providerId="ADAL" clId="{67FC28BF-F4B0-451C-A1E9-CE8831600E45}" dt="2025-01-08T03:31:16.546" v="3203" actId="1076"/>
          <ac:spMkLst>
            <pc:docMk/>
            <pc:sldMk cId="465178650" sldId="265"/>
            <ac:spMk id="42" creationId="{5B1BE19B-4EAE-C5AC-BB5F-E38D4D71AF12}"/>
          </ac:spMkLst>
        </pc:spChg>
        <pc:spChg chg="add mod">
          <ac:chgData name="JUAN LUIS CHICO CASTRO" userId="745911fc-1ae0-4a87-800d-ee2a3f40d358" providerId="ADAL" clId="{67FC28BF-F4B0-451C-A1E9-CE8831600E45}" dt="2025-01-08T03:34:25.624" v="3222" actId="207"/>
          <ac:spMkLst>
            <pc:docMk/>
            <pc:sldMk cId="465178650" sldId="265"/>
            <ac:spMk id="47" creationId="{EDE2EA1E-C8B6-A2CB-684A-189C23E0C065}"/>
          </ac:spMkLst>
        </pc:spChg>
        <pc:spChg chg="add mod">
          <ac:chgData name="JUAN LUIS CHICO CASTRO" userId="745911fc-1ae0-4a87-800d-ee2a3f40d358" providerId="ADAL" clId="{67FC28BF-F4B0-451C-A1E9-CE8831600E45}" dt="2025-01-08T03:34:23.360" v="3221" actId="207"/>
          <ac:spMkLst>
            <pc:docMk/>
            <pc:sldMk cId="465178650" sldId="265"/>
            <ac:spMk id="48" creationId="{DFEC41A6-99E3-A547-EC40-28FEE13DAF55}"/>
          </ac:spMkLst>
        </pc:spChg>
        <pc:picChg chg="add del">
          <ac:chgData name="JUAN LUIS CHICO CASTRO" userId="745911fc-1ae0-4a87-800d-ee2a3f40d358" providerId="ADAL" clId="{67FC28BF-F4B0-451C-A1E9-CE8831600E45}" dt="2025-01-08T01:08:46.968" v="448" actId="478"/>
          <ac:picMkLst>
            <pc:docMk/>
            <pc:sldMk cId="465178650" sldId="265"/>
            <ac:picMk id="8" creationId="{3594821C-99AE-C50B-C2F4-A09C1590FD4A}"/>
          </ac:picMkLst>
        </pc:picChg>
        <pc:picChg chg="add mod">
          <ac:chgData name="JUAN LUIS CHICO CASTRO" userId="745911fc-1ae0-4a87-800d-ee2a3f40d358" providerId="ADAL" clId="{67FC28BF-F4B0-451C-A1E9-CE8831600E45}" dt="2025-01-08T01:08:55.183" v="449"/>
          <ac:picMkLst>
            <pc:docMk/>
            <pc:sldMk cId="465178650" sldId="265"/>
            <ac:picMk id="9" creationId="{09C0FB71-7C0C-3780-4D12-E52CB88A6C79}"/>
          </ac:picMkLst>
        </pc:picChg>
        <pc:picChg chg="add mod">
          <ac:chgData name="JUAN LUIS CHICO CASTRO" userId="745911fc-1ae0-4a87-800d-ee2a3f40d358" providerId="ADAL" clId="{67FC28BF-F4B0-451C-A1E9-CE8831600E45}" dt="2025-01-08T01:08:55.183" v="449"/>
          <ac:picMkLst>
            <pc:docMk/>
            <pc:sldMk cId="465178650" sldId="265"/>
            <ac:picMk id="10" creationId="{5ED24F56-07C2-C855-FD5B-6C755339D403}"/>
          </ac:picMkLst>
        </pc:picChg>
        <pc:picChg chg="add mod">
          <ac:chgData name="JUAN LUIS CHICO CASTRO" userId="745911fc-1ae0-4a87-800d-ee2a3f40d358" providerId="ADAL" clId="{67FC28BF-F4B0-451C-A1E9-CE8831600E45}" dt="2025-01-08T01:08:55.183" v="449"/>
          <ac:picMkLst>
            <pc:docMk/>
            <pc:sldMk cId="465178650" sldId="265"/>
            <ac:picMk id="12" creationId="{72C5EC15-1D9B-68ED-05B1-52C44AB6F0AC}"/>
          </ac:picMkLst>
        </pc:picChg>
        <pc:picChg chg="add mod">
          <ac:chgData name="JUAN LUIS CHICO CASTRO" userId="745911fc-1ae0-4a87-800d-ee2a3f40d358" providerId="ADAL" clId="{67FC28BF-F4B0-451C-A1E9-CE8831600E45}" dt="2025-01-08T03:28:18.163" v="3170" actId="1076"/>
          <ac:picMkLst>
            <pc:docMk/>
            <pc:sldMk cId="465178650" sldId="265"/>
            <ac:picMk id="23" creationId="{67C8168A-121D-4B97-77B3-333FE390EAF8}"/>
          </ac:picMkLst>
        </pc:picChg>
        <pc:picChg chg="add mod">
          <ac:chgData name="JUAN LUIS CHICO CASTRO" userId="745911fc-1ae0-4a87-800d-ee2a3f40d358" providerId="ADAL" clId="{67FC28BF-F4B0-451C-A1E9-CE8831600E45}" dt="2025-01-08T03:29:10.762" v="3177" actId="1076"/>
          <ac:picMkLst>
            <pc:docMk/>
            <pc:sldMk cId="465178650" sldId="265"/>
            <ac:picMk id="31" creationId="{AB7288A2-2951-C7BF-793C-57B22B68E3C7}"/>
          </ac:picMkLst>
        </pc:picChg>
        <pc:picChg chg="add del mod">
          <ac:chgData name="JUAN LUIS CHICO CASTRO" userId="745911fc-1ae0-4a87-800d-ee2a3f40d358" providerId="ADAL" clId="{67FC28BF-F4B0-451C-A1E9-CE8831600E45}" dt="2025-01-08T02:43:28.792" v="2374" actId="21"/>
          <ac:picMkLst>
            <pc:docMk/>
            <pc:sldMk cId="465178650" sldId="265"/>
            <ac:picMk id="14338" creationId="{8ED09519-BD54-6031-DC13-8DC85822283A}"/>
          </ac:picMkLst>
        </pc:picChg>
        <pc:picChg chg="add mod">
          <ac:chgData name="JUAN LUIS CHICO CASTRO" userId="745911fc-1ae0-4a87-800d-ee2a3f40d358" providerId="ADAL" clId="{67FC28BF-F4B0-451C-A1E9-CE8831600E45}" dt="2025-01-08T03:29:48.039" v="3182" actId="1076"/>
          <ac:picMkLst>
            <pc:docMk/>
            <pc:sldMk cId="465178650" sldId="265"/>
            <ac:picMk id="14340" creationId="{2D9D1BB0-61C2-C714-93B7-D5684DE19781}"/>
          </ac:picMkLst>
        </pc:picChg>
        <pc:picChg chg="add mod">
          <ac:chgData name="JUAN LUIS CHICO CASTRO" userId="745911fc-1ae0-4a87-800d-ee2a3f40d358" providerId="ADAL" clId="{67FC28BF-F4B0-451C-A1E9-CE8831600E45}" dt="2025-01-08T03:32:54.325" v="3207" actId="1076"/>
          <ac:picMkLst>
            <pc:docMk/>
            <pc:sldMk cId="465178650" sldId="265"/>
            <ac:picMk id="14342" creationId="{06456277-FFE7-063E-C047-30AF8E1903C0}"/>
          </ac:picMkLst>
        </pc:picChg>
        <pc:cxnChg chg="add mod">
          <ac:chgData name="JUAN LUIS CHICO CASTRO" userId="745911fc-1ae0-4a87-800d-ee2a3f40d358" providerId="ADAL" clId="{67FC28BF-F4B0-451C-A1E9-CE8831600E45}" dt="2025-01-08T03:19:12.757" v="2849" actId="14100"/>
          <ac:cxnSpMkLst>
            <pc:docMk/>
            <pc:sldMk cId="465178650" sldId="265"/>
            <ac:cxnSpMk id="21" creationId="{D2870A0E-6868-076A-1B51-68EF29C6779B}"/>
          </ac:cxnSpMkLst>
        </pc:cxnChg>
        <pc:cxnChg chg="add mod">
          <ac:chgData name="JUAN LUIS CHICO CASTRO" userId="745911fc-1ae0-4a87-800d-ee2a3f40d358" providerId="ADAL" clId="{67FC28BF-F4B0-451C-A1E9-CE8831600E45}" dt="2025-01-08T03:28:26.021" v="3172" actId="1076"/>
          <ac:cxnSpMkLst>
            <pc:docMk/>
            <pc:sldMk cId="465178650" sldId="265"/>
            <ac:cxnSpMk id="28" creationId="{21F3D77F-AD2D-13B6-2CEB-CBFF49DFFBB4}"/>
          </ac:cxnSpMkLst>
        </pc:cxnChg>
        <pc:cxnChg chg="add mod">
          <ac:chgData name="JUAN LUIS CHICO CASTRO" userId="745911fc-1ae0-4a87-800d-ee2a3f40d358" providerId="ADAL" clId="{67FC28BF-F4B0-451C-A1E9-CE8831600E45}" dt="2025-01-08T03:29:56.125" v="3183" actId="11529"/>
          <ac:cxnSpMkLst>
            <pc:docMk/>
            <pc:sldMk cId="465178650" sldId="265"/>
            <ac:cxnSpMk id="33" creationId="{0AF3315A-825B-9763-7AA9-F3149F835EF2}"/>
          </ac:cxnSpMkLst>
        </pc:cxnChg>
        <pc:cxnChg chg="add mod">
          <ac:chgData name="JUAN LUIS CHICO CASTRO" userId="745911fc-1ae0-4a87-800d-ee2a3f40d358" providerId="ADAL" clId="{67FC28BF-F4B0-451C-A1E9-CE8831600E45}" dt="2025-01-08T03:30:42.467" v="3191" actId="14100"/>
          <ac:cxnSpMkLst>
            <pc:docMk/>
            <pc:sldMk cId="465178650" sldId="265"/>
            <ac:cxnSpMk id="35" creationId="{3B3F651F-FBFD-7A94-B2DB-76FA69A3A3C1}"/>
          </ac:cxnSpMkLst>
        </pc:cxnChg>
        <pc:cxnChg chg="add mod">
          <ac:chgData name="JUAN LUIS CHICO CASTRO" userId="745911fc-1ae0-4a87-800d-ee2a3f40d358" providerId="ADAL" clId="{67FC28BF-F4B0-451C-A1E9-CE8831600E45}" dt="2025-01-08T03:30:56.565" v="3195" actId="14100"/>
          <ac:cxnSpMkLst>
            <pc:docMk/>
            <pc:sldMk cId="465178650" sldId="265"/>
            <ac:cxnSpMk id="40" creationId="{C97E41CD-BCFD-F27D-E826-C1C946F481EB}"/>
          </ac:cxnSpMkLst>
        </pc:cxnChg>
        <pc:cxnChg chg="add mod">
          <ac:chgData name="JUAN LUIS CHICO CASTRO" userId="745911fc-1ae0-4a87-800d-ee2a3f40d358" providerId="ADAL" clId="{67FC28BF-F4B0-451C-A1E9-CE8831600E45}" dt="2025-01-08T03:33:06.217" v="3212" actId="14100"/>
          <ac:cxnSpMkLst>
            <pc:docMk/>
            <pc:sldMk cId="465178650" sldId="265"/>
            <ac:cxnSpMk id="43" creationId="{FFDB25A1-813F-1677-F493-DF79B9305679}"/>
          </ac:cxnSpMkLst>
        </pc:cxnChg>
      </pc:sldChg>
      <pc:sldChg chg="addSp delSp modSp add del mod">
        <pc:chgData name="JUAN LUIS CHICO CASTRO" userId="745911fc-1ae0-4a87-800d-ee2a3f40d358" providerId="ADAL" clId="{67FC28BF-F4B0-451C-A1E9-CE8831600E45}" dt="2025-01-08T01:01:39.824" v="357"/>
        <pc:sldMkLst>
          <pc:docMk/>
          <pc:sldMk cId="1777114218" sldId="265"/>
        </pc:sldMkLst>
        <pc:spChg chg="add del">
          <ac:chgData name="JUAN LUIS CHICO CASTRO" userId="745911fc-1ae0-4a87-800d-ee2a3f40d358" providerId="ADAL" clId="{67FC28BF-F4B0-451C-A1E9-CE8831600E45}" dt="2025-01-08T01:01:36.770" v="349" actId="478"/>
          <ac:spMkLst>
            <pc:docMk/>
            <pc:sldMk cId="1777114218" sldId="265"/>
            <ac:spMk id="2" creationId="{09F5528C-8FCC-1CFA-15E2-96BB77B61461}"/>
          </ac:spMkLst>
        </pc:spChg>
        <pc:spChg chg="add del">
          <ac:chgData name="JUAN LUIS CHICO CASTRO" userId="745911fc-1ae0-4a87-800d-ee2a3f40d358" providerId="ADAL" clId="{67FC28BF-F4B0-451C-A1E9-CE8831600E45}" dt="2025-01-08T01:01:39.396" v="356" actId="478"/>
          <ac:spMkLst>
            <pc:docMk/>
            <pc:sldMk cId="1777114218" sldId="265"/>
            <ac:spMk id="5" creationId="{BC185774-D9E2-F55D-47A7-BEF46F35B5C0}"/>
          </ac:spMkLst>
        </pc:spChg>
        <pc:spChg chg="mod">
          <ac:chgData name="JUAN LUIS CHICO CASTRO" userId="745911fc-1ae0-4a87-800d-ee2a3f40d358" providerId="ADAL" clId="{67FC28BF-F4B0-451C-A1E9-CE8831600E45}" dt="2025-01-08T01:01:38.641" v="354" actId="1076"/>
          <ac:spMkLst>
            <pc:docMk/>
            <pc:sldMk cId="1777114218" sldId="265"/>
            <ac:spMk id="10" creationId="{71D780F1-0E67-C268-0483-5F2015EA1DED}"/>
          </ac:spMkLst>
        </pc:spChg>
        <pc:spChg chg="add del">
          <ac:chgData name="JUAN LUIS CHICO CASTRO" userId="745911fc-1ae0-4a87-800d-ee2a3f40d358" providerId="ADAL" clId="{67FC28BF-F4B0-451C-A1E9-CE8831600E45}" dt="2025-01-08T01:01:36.770" v="349" actId="478"/>
          <ac:spMkLst>
            <pc:docMk/>
            <pc:sldMk cId="1777114218" sldId="265"/>
            <ac:spMk id="11" creationId="{890FCA90-AA33-86B9-2582-FF35AC0591D1}"/>
          </ac:spMkLst>
        </pc:spChg>
        <pc:spChg chg="add del">
          <ac:chgData name="JUAN LUIS CHICO CASTRO" userId="745911fc-1ae0-4a87-800d-ee2a3f40d358" providerId="ADAL" clId="{67FC28BF-F4B0-451C-A1E9-CE8831600E45}" dt="2025-01-08T01:01:36.770" v="349" actId="478"/>
          <ac:spMkLst>
            <pc:docMk/>
            <pc:sldMk cId="1777114218" sldId="265"/>
            <ac:spMk id="12" creationId="{F0AE3ED7-9229-939D-892B-7B4FA307C168}"/>
          </ac:spMkLst>
        </pc:spChg>
        <pc:spChg chg="add del">
          <ac:chgData name="JUAN LUIS CHICO CASTRO" userId="745911fc-1ae0-4a87-800d-ee2a3f40d358" providerId="ADAL" clId="{67FC28BF-F4B0-451C-A1E9-CE8831600E45}" dt="2025-01-08T01:01:36.770" v="349" actId="478"/>
          <ac:spMkLst>
            <pc:docMk/>
            <pc:sldMk cId="1777114218" sldId="265"/>
            <ac:spMk id="16" creationId="{E1E2FA48-0FE7-2B26-CE92-36472D0A558A}"/>
          </ac:spMkLst>
        </pc:spChg>
        <pc:spChg chg="add del">
          <ac:chgData name="JUAN LUIS CHICO CASTRO" userId="745911fc-1ae0-4a87-800d-ee2a3f40d358" providerId="ADAL" clId="{67FC28BF-F4B0-451C-A1E9-CE8831600E45}" dt="2025-01-08T01:01:36.770" v="349" actId="478"/>
          <ac:spMkLst>
            <pc:docMk/>
            <pc:sldMk cId="1777114218" sldId="265"/>
            <ac:spMk id="18" creationId="{871D0363-F372-E164-2F57-F85E218B914B}"/>
          </ac:spMkLst>
        </pc:spChg>
        <pc:spChg chg="add del">
          <ac:chgData name="JUAN LUIS CHICO CASTRO" userId="745911fc-1ae0-4a87-800d-ee2a3f40d358" providerId="ADAL" clId="{67FC28BF-F4B0-451C-A1E9-CE8831600E45}" dt="2025-01-08T01:01:36.770" v="349" actId="478"/>
          <ac:spMkLst>
            <pc:docMk/>
            <pc:sldMk cId="1777114218" sldId="265"/>
            <ac:spMk id="20" creationId="{015D2A2E-305C-1A31-CF4F-7B141CAB36E5}"/>
          </ac:spMkLst>
        </pc:spChg>
        <pc:spChg chg="mod">
          <ac:chgData name="JUAN LUIS CHICO CASTRO" userId="745911fc-1ae0-4a87-800d-ee2a3f40d358" providerId="ADAL" clId="{67FC28BF-F4B0-451C-A1E9-CE8831600E45}" dt="2025-01-08T01:01:38.228" v="353" actId="1076"/>
          <ac:spMkLst>
            <pc:docMk/>
            <pc:sldMk cId="1777114218" sldId="265"/>
            <ac:spMk id="23" creationId="{02F62BF7-158D-0DFA-C34E-79C4AD0C6AFB}"/>
          </ac:spMkLst>
        </pc:spChg>
        <pc:spChg chg="add del">
          <ac:chgData name="JUAN LUIS CHICO CASTRO" userId="745911fc-1ae0-4a87-800d-ee2a3f40d358" providerId="ADAL" clId="{67FC28BF-F4B0-451C-A1E9-CE8831600E45}" dt="2025-01-08T01:01:36.258" v="348" actId="478"/>
          <ac:spMkLst>
            <pc:docMk/>
            <pc:sldMk cId="1777114218" sldId="265"/>
            <ac:spMk id="24" creationId="{CD5FED05-2325-9554-C7D8-673797ED546C}"/>
          </ac:spMkLst>
        </pc:spChg>
        <pc:spChg chg="add del">
          <ac:chgData name="JUAN LUIS CHICO CASTRO" userId="745911fc-1ae0-4a87-800d-ee2a3f40d358" providerId="ADAL" clId="{67FC28BF-F4B0-451C-A1E9-CE8831600E45}" dt="2025-01-08T01:01:36.770" v="349" actId="478"/>
          <ac:spMkLst>
            <pc:docMk/>
            <pc:sldMk cId="1777114218" sldId="265"/>
            <ac:spMk id="25" creationId="{D1753B22-639E-E2D1-9204-7105E08A2638}"/>
          </ac:spMkLst>
        </pc:spChg>
        <pc:spChg chg="add del">
          <ac:chgData name="JUAN LUIS CHICO CASTRO" userId="745911fc-1ae0-4a87-800d-ee2a3f40d358" providerId="ADAL" clId="{67FC28BF-F4B0-451C-A1E9-CE8831600E45}" dt="2025-01-08T01:01:36.258" v="348" actId="478"/>
          <ac:spMkLst>
            <pc:docMk/>
            <pc:sldMk cId="1777114218" sldId="265"/>
            <ac:spMk id="26" creationId="{83FD692E-7EF5-167C-2B6B-F6061F6FA7B1}"/>
          </ac:spMkLst>
        </pc:spChg>
        <pc:spChg chg="add del">
          <ac:chgData name="JUAN LUIS CHICO CASTRO" userId="745911fc-1ae0-4a87-800d-ee2a3f40d358" providerId="ADAL" clId="{67FC28BF-F4B0-451C-A1E9-CE8831600E45}" dt="2025-01-08T01:01:36.770" v="349" actId="478"/>
          <ac:spMkLst>
            <pc:docMk/>
            <pc:sldMk cId="1777114218" sldId="265"/>
            <ac:spMk id="27" creationId="{63E191C5-D959-B474-586E-E8424AAC2F94}"/>
          </ac:spMkLst>
        </pc:spChg>
        <pc:spChg chg="add del">
          <ac:chgData name="JUAN LUIS CHICO CASTRO" userId="745911fc-1ae0-4a87-800d-ee2a3f40d358" providerId="ADAL" clId="{67FC28BF-F4B0-451C-A1E9-CE8831600E45}" dt="2025-01-08T01:01:36.770" v="349" actId="478"/>
          <ac:spMkLst>
            <pc:docMk/>
            <pc:sldMk cId="1777114218" sldId="265"/>
            <ac:spMk id="28" creationId="{54EE5B73-30FA-4463-C612-E7E4624CC4D7}"/>
          </ac:spMkLst>
        </pc:spChg>
        <pc:spChg chg="add del">
          <ac:chgData name="JUAN LUIS CHICO CASTRO" userId="745911fc-1ae0-4a87-800d-ee2a3f40d358" providerId="ADAL" clId="{67FC28BF-F4B0-451C-A1E9-CE8831600E45}" dt="2025-01-08T01:01:36.258" v="348" actId="478"/>
          <ac:spMkLst>
            <pc:docMk/>
            <pc:sldMk cId="1777114218" sldId="265"/>
            <ac:spMk id="29" creationId="{40BDE0C0-0DA5-9DCE-42C1-845893D06D85}"/>
          </ac:spMkLst>
        </pc:spChg>
        <pc:picChg chg="add del">
          <ac:chgData name="JUAN LUIS CHICO CASTRO" userId="745911fc-1ae0-4a87-800d-ee2a3f40d358" providerId="ADAL" clId="{67FC28BF-F4B0-451C-A1E9-CE8831600E45}" dt="2025-01-08T01:01:38.993" v="355" actId="478"/>
          <ac:picMkLst>
            <pc:docMk/>
            <pc:sldMk cId="1777114218" sldId="265"/>
            <ac:picMk id="9" creationId="{92C67241-D0AA-0CE0-0EA1-575A2BF7A3B5}"/>
          </ac:picMkLst>
        </pc:picChg>
      </pc:sldChg>
      <pc:sldChg chg="addSp delSp modSp new mod ord">
        <pc:chgData name="JUAN LUIS CHICO CASTRO" userId="745911fc-1ae0-4a87-800d-ee2a3f40d358" providerId="ADAL" clId="{67FC28BF-F4B0-451C-A1E9-CE8831600E45}" dt="2025-01-08T01:18:12.238" v="552" actId="1076"/>
        <pc:sldMkLst>
          <pc:docMk/>
          <pc:sldMk cId="1950364055" sldId="266"/>
        </pc:sldMkLst>
        <pc:spChg chg="del">
          <ac:chgData name="JUAN LUIS CHICO CASTRO" userId="745911fc-1ae0-4a87-800d-ee2a3f40d358" providerId="ADAL" clId="{67FC28BF-F4B0-451C-A1E9-CE8831600E45}" dt="2025-01-08T01:14:32.376" v="485" actId="478"/>
          <ac:spMkLst>
            <pc:docMk/>
            <pc:sldMk cId="1950364055" sldId="266"/>
            <ac:spMk id="2" creationId="{DACDA4C9-5EBB-5456-9F06-0A4DCC1B5139}"/>
          </ac:spMkLst>
        </pc:spChg>
        <pc:spChg chg="del">
          <ac:chgData name="JUAN LUIS CHICO CASTRO" userId="745911fc-1ae0-4a87-800d-ee2a3f40d358" providerId="ADAL" clId="{67FC28BF-F4B0-451C-A1E9-CE8831600E45}" dt="2025-01-08T01:14:35.776" v="486" actId="478"/>
          <ac:spMkLst>
            <pc:docMk/>
            <pc:sldMk cId="1950364055" sldId="266"/>
            <ac:spMk id="3" creationId="{B275DD5F-FF2B-52BF-03D1-52FDAB301066}"/>
          </ac:spMkLst>
        </pc:spChg>
        <pc:spChg chg="add mod">
          <ac:chgData name="JUAN LUIS CHICO CASTRO" userId="745911fc-1ae0-4a87-800d-ee2a3f40d358" providerId="ADAL" clId="{67FC28BF-F4B0-451C-A1E9-CE8831600E45}" dt="2025-01-08T01:15:38.545" v="539" actId="1076"/>
          <ac:spMkLst>
            <pc:docMk/>
            <pc:sldMk cId="1950364055" sldId="266"/>
            <ac:spMk id="7" creationId="{655C6A45-B716-1FE0-58E3-2BB98E4A370D}"/>
          </ac:spMkLst>
        </pc:spChg>
        <pc:spChg chg="add mod">
          <ac:chgData name="JUAN LUIS CHICO CASTRO" userId="745911fc-1ae0-4a87-800d-ee2a3f40d358" providerId="ADAL" clId="{67FC28BF-F4B0-451C-A1E9-CE8831600E45}" dt="2025-01-08T01:15:42.887" v="540" actId="1076"/>
          <ac:spMkLst>
            <pc:docMk/>
            <pc:sldMk cId="1950364055" sldId="266"/>
            <ac:spMk id="9" creationId="{97548879-0BCE-D9F9-4549-D9BE3AE4AAE1}"/>
          </ac:spMkLst>
        </pc:spChg>
        <pc:picChg chg="add mod">
          <ac:chgData name="JUAN LUIS CHICO CASTRO" userId="745911fc-1ae0-4a87-800d-ee2a3f40d358" providerId="ADAL" clId="{67FC28BF-F4B0-451C-A1E9-CE8831600E45}" dt="2025-01-08T01:14:36.189" v="487"/>
          <ac:picMkLst>
            <pc:docMk/>
            <pc:sldMk cId="1950364055" sldId="266"/>
            <ac:picMk id="5" creationId="{F5F8DAA6-2F76-269C-6C4C-99E9E9FA1D68}"/>
          </ac:picMkLst>
        </pc:picChg>
        <pc:picChg chg="add mod">
          <ac:chgData name="JUAN LUIS CHICO CASTRO" userId="745911fc-1ae0-4a87-800d-ee2a3f40d358" providerId="ADAL" clId="{67FC28BF-F4B0-451C-A1E9-CE8831600E45}" dt="2025-01-08T01:14:36.189" v="487"/>
          <ac:picMkLst>
            <pc:docMk/>
            <pc:sldMk cId="1950364055" sldId="266"/>
            <ac:picMk id="6" creationId="{8E3F8C7E-1739-1D37-21F3-B9F172FBE3F4}"/>
          </ac:picMkLst>
        </pc:picChg>
        <pc:picChg chg="add mod">
          <ac:chgData name="JUAN LUIS CHICO CASTRO" userId="745911fc-1ae0-4a87-800d-ee2a3f40d358" providerId="ADAL" clId="{67FC28BF-F4B0-451C-A1E9-CE8831600E45}" dt="2025-01-08T01:14:36.189" v="487"/>
          <ac:picMkLst>
            <pc:docMk/>
            <pc:sldMk cId="1950364055" sldId="266"/>
            <ac:picMk id="8" creationId="{4038C42A-F81D-5D00-E952-E847AF8EF24F}"/>
          </ac:picMkLst>
        </pc:picChg>
        <pc:picChg chg="add mod ord">
          <ac:chgData name="JUAN LUIS CHICO CASTRO" userId="745911fc-1ae0-4a87-800d-ee2a3f40d358" providerId="ADAL" clId="{67FC28BF-F4B0-451C-A1E9-CE8831600E45}" dt="2025-01-08T01:18:12.238" v="552" actId="1076"/>
          <ac:picMkLst>
            <pc:docMk/>
            <pc:sldMk cId="1950364055" sldId="266"/>
            <ac:picMk id="11" creationId="{911ECA47-1182-E89E-29D6-3A7D60CFCCB9}"/>
          </ac:picMkLst>
        </pc:picChg>
      </pc:sldChg>
      <pc:sldChg chg="addSp delSp modSp add mod ord modNotesTx">
        <pc:chgData name="JUAN LUIS CHICO CASTRO" userId="745911fc-1ae0-4a87-800d-ee2a3f40d358" providerId="ADAL" clId="{67FC28BF-F4B0-451C-A1E9-CE8831600E45}" dt="2025-01-08T03:48:45.704" v="3355" actId="1076"/>
        <pc:sldMkLst>
          <pc:docMk/>
          <pc:sldMk cId="3280194164" sldId="267"/>
        </pc:sldMkLst>
        <pc:spChg chg="add del mod">
          <ac:chgData name="JUAN LUIS CHICO CASTRO" userId="745911fc-1ae0-4a87-800d-ee2a3f40d358" providerId="ADAL" clId="{67FC28BF-F4B0-451C-A1E9-CE8831600E45}" dt="2025-01-08T03:48:45.704" v="3355" actId="1076"/>
          <ac:spMkLst>
            <pc:docMk/>
            <pc:sldMk cId="3280194164" sldId="267"/>
            <ac:spMk id="2" creationId="{F2C053F0-336B-1E76-C94E-665B7E8738E1}"/>
          </ac:spMkLst>
        </pc:spChg>
        <pc:spChg chg="add">
          <ac:chgData name="JUAN LUIS CHICO CASTRO" userId="745911fc-1ae0-4a87-800d-ee2a3f40d358" providerId="ADAL" clId="{67FC28BF-F4B0-451C-A1E9-CE8831600E45}" dt="2025-01-08T03:26:11.914" v="3042"/>
          <ac:spMkLst>
            <pc:docMk/>
            <pc:sldMk cId="3280194164" sldId="267"/>
            <ac:spMk id="3" creationId="{88F79218-9D03-0811-8197-2D2A30ABC006}"/>
          </ac:spMkLst>
        </pc:spChg>
        <pc:spChg chg="add">
          <ac:chgData name="JUAN LUIS CHICO CASTRO" userId="745911fc-1ae0-4a87-800d-ee2a3f40d358" providerId="ADAL" clId="{67FC28BF-F4B0-451C-A1E9-CE8831600E45}" dt="2025-01-08T03:26:17.224" v="3044"/>
          <ac:spMkLst>
            <pc:docMk/>
            <pc:sldMk cId="3280194164" sldId="267"/>
            <ac:spMk id="5" creationId="{0DC45387-73E3-3568-0688-08C83E7B39BB}"/>
          </ac:spMkLst>
        </pc:spChg>
        <pc:spChg chg="add">
          <ac:chgData name="JUAN LUIS CHICO CASTRO" userId="745911fc-1ae0-4a87-800d-ee2a3f40d358" providerId="ADAL" clId="{67FC28BF-F4B0-451C-A1E9-CE8831600E45}" dt="2025-01-08T03:26:25.151" v="3048"/>
          <ac:spMkLst>
            <pc:docMk/>
            <pc:sldMk cId="3280194164" sldId="267"/>
            <ac:spMk id="6" creationId="{3DD17B56-669D-87C3-6919-9E7B517F8915}"/>
          </ac:spMkLst>
        </pc:spChg>
        <pc:spChg chg="mod">
          <ac:chgData name="JUAN LUIS CHICO CASTRO" userId="745911fc-1ae0-4a87-800d-ee2a3f40d358" providerId="ADAL" clId="{67FC28BF-F4B0-451C-A1E9-CE8831600E45}" dt="2025-01-08T01:18:35.304" v="557" actId="20577"/>
          <ac:spMkLst>
            <pc:docMk/>
            <pc:sldMk cId="3280194164" sldId="267"/>
            <ac:spMk id="11" creationId="{9F9D6D46-1308-C080-ECFB-6974DF6DD056}"/>
          </ac:spMkLst>
        </pc:spChg>
        <pc:spChg chg="mod">
          <ac:chgData name="JUAN LUIS CHICO CASTRO" userId="745911fc-1ae0-4a87-800d-ee2a3f40d358" providerId="ADAL" clId="{67FC28BF-F4B0-451C-A1E9-CE8831600E45}" dt="2025-01-08T01:18:47.705" v="595" actId="20577"/>
          <ac:spMkLst>
            <pc:docMk/>
            <pc:sldMk cId="3280194164" sldId="267"/>
            <ac:spMk id="16" creationId="{7A15EAAB-F542-97AD-6D40-29114F849BE5}"/>
          </ac:spMkLst>
        </pc:spChg>
        <pc:picChg chg="add mod">
          <ac:chgData name="JUAN LUIS CHICO CASTRO" userId="745911fc-1ae0-4a87-800d-ee2a3f40d358" providerId="ADAL" clId="{67FC28BF-F4B0-451C-A1E9-CE8831600E45}" dt="2025-01-08T03:48:41.949" v="3354" actId="1076"/>
          <ac:picMkLst>
            <pc:docMk/>
            <pc:sldMk cId="3280194164" sldId="267"/>
            <ac:picMk id="8" creationId="{FD397C2C-ABBF-BEDC-E0FC-FA72A6BEDD68}"/>
          </ac:picMkLst>
        </pc:picChg>
      </pc:sldChg>
      <pc:sldChg chg="addSp delSp modSp add mod ord">
        <pc:chgData name="JUAN LUIS CHICO CASTRO" userId="745911fc-1ae0-4a87-800d-ee2a3f40d358" providerId="ADAL" clId="{67FC28BF-F4B0-451C-A1E9-CE8831600E45}" dt="2025-01-08T01:48:52.152" v="838" actId="1076"/>
        <pc:sldMkLst>
          <pc:docMk/>
          <pc:sldMk cId="12771392" sldId="268"/>
        </pc:sldMkLst>
        <pc:spChg chg="add mod">
          <ac:chgData name="JUAN LUIS CHICO CASTRO" userId="745911fc-1ae0-4a87-800d-ee2a3f40d358" providerId="ADAL" clId="{67FC28BF-F4B0-451C-A1E9-CE8831600E45}" dt="2025-01-08T01:44:16.055" v="772" actId="20577"/>
          <ac:spMkLst>
            <pc:docMk/>
            <pc:sldMk cId="12771392" sldId="268"/>
            <ac:spMk id="2" creationId="{B4CA50AC-D759-571D-34B5-6F8438CE1598}"/>
          </ac:spMkLst>
        </pc:spChg>
        <pc:spChg chg="add mod">
          <ac:chgData name="JUAN LUIS CHICO CASTRO" userId="745911fc-1ae0-4a87-800d-ee2a3f40d358" providerId="ADAL" clId="{67FC28BF-F4B0-451C-A1E9-CE8831600E45}" dt="2025-01-08T01:44:50.463" v="782" actId="20577"/>
          <ac:spMkLst>
            <pc:docMk/>
            <pc:sldMk cId="12771392" sldId="268"/>
            <ac:spMk id="3" creationId="{9AECCC7B-F3E3-4543-9610-0E3B5BAD898C}"/>
          </ac:spMkLst>
        </pc:spChg>
        <pc:spChg chg="add mod">
          <ac:chgData name="JUAN LUIS CHICO CASTRO" userId="745911fc-1ae0-4a87-800d-ee2a3f40d358" providerId="ADAL" clId="{67FC28BF-F4B0-451C-A1E9-CE8831600E45}" dt="2025-01-08T01:45:45.937" v="793" actId="20577"/>
          <ac:spMkLst>
            <pc:docMk/>
            <pc:sldMk cId="12771392" sldId="268"/>
            <ac:spMk id="5" creationId="{D4A4BCE0-9ECC-6C90-E54E-A7E337229709}"/>
          </ac:spMkLst>
        </pc:spChg>
        <pc:spChg chg="add mod">
          <ac:chgData name="JUAN LUIS CHICO CASTRO" userId="745911fc-1ae0-4a87-800d-ee2a3f40d358" providerId="ADAL" clId="{67FC28BF-F4B0-451C-A1E9-CE8831600E45}" dt="2025-01-08T01:46:35.495" v="800" actId="20577"/>
          <ac:spMkLst>
            <pc:docMk/>
            <pc:sldMk cId="12771392" sldId="268"/>
            <ac:spMk id="6" creationId="{CD16251F-CBD1-23FD-C7D7-0A4DAA495CD3}"/>
          </ac:spMkLst>
        </pc:spChg>
        <pc:spChg chg="add del">
          <ac:chgData name="JUAN LUIS CHICO CASTRO" userId="745911fc-1ae0-4a87-800d-ee2a3f40d358" providerId="ADAL" clId="{67FC28BF-F4B0-451C-A1E9-CE8831600E45}" dt="2025-01-08T01:24:28.722" v="636" actId="478"/>
          <ac:spMkLst>
            <pc:docMk/>
            <pc:sldMk cId="12771392" sldId="268"/>
            <ac:spMk id="9" creationId="{ACC66414-C2C2-445F-2C53-139ACBC47DD3}"/>
          </ac:spMkLst>
        </pc:spChg>
        <pc:spChg chg="add del">
          <ac:chgData name="JUAN LUIS CHICO CASTRO" userId="745911fc-1ae0-4a87-800d-ee2a3f40d358" providerId="ADAL" clId="{67FC28BF-F4B0-451C-A1E9-CE8831600E45}" dt="2025-01-08T01:24:31.641" v="637" actId="478"/>
          <ac:spMkLst>
            <pc:docMk/>
            <pc:sldMk cId="12771392" sldId="268"/>
            <ac:spMk id="12" creationId="{DF5C89DC-9DB3-E755-9E79-058CF6785711}"/>
          </ac:spMkLst>
        </pc:spChg>
        <pc:spChg chg="add del">
          <ac:chgData name="JUAN LUIS CHICO CASTRO" userId="745911fc-1ae0-4a87-800d-ee2a3f40d358" providerId="ADAL" clId="{67FC28BF-F4B0-451C-A1E9-CE8831600E45}" dt="2025-01-08T01:24:31.641" v="637" actId="478"/>
          <ac:spMkLst>
            <pc:docMk/>
            <pc:sldMk cId="12771392" sldId="268"/>
            <ac:spMk id="13" creationId="{B8884F4A-65F8-3755-65CF-C9704320E042}"/>
          </ac:spMkLst>
        </pc:spChg>
        <pc:spChg chg="add del">
          <ac:chgData name="JUAN LUIS CHICO CASTRO" userId="745911fc-1ae0-4a87-800d-ee2a3f40d358" providerId="ADAL" clId="{67FC28BF-F4B0-451C-A1E9-CE8831600E45}" dt="2025-01-08T01:24:31.641" v="637" actId="478"/>
          <ac:spMkLst>
            <pc:docMk/>
            <pc:sldMk cId="12771392" sldId="268"/>
            <ac:spMk id="14" creationId="{1A8DB62D-5785-2166-B973-A0E1FAFF13A4}"/>
          </ac:spMkLst>
        </pc:spChg>
        <pc:spChg chg="add del">
          <ac:chgData name="JUAN LUIS CHICO CASTRO" userId="745911fc-1ae0-4a87-800d-ee2a3f40d358" providerId="ADAL" clId="{67FC28BF-F4B0-451C-A1E9-CE8831600E45}" dt="2025-01-08T01:24:31.641" v="637" actId="478"/>
          <ac:spMkLst>
            <pc:docMk/>
            <pc:sldMk cId="12771392" sldId="268"/>
            <ac:spMk id="15" creationId="{512476E8-BEC9-2CCB-14A8-C5D4E2B0A32A}"/>
          </ac:spMkLst>
        </pc:spChg>
        <pc:spChg chg="add del">
          <ac:chgData name="JUAN LUIS CHICO CASTRO" userId="745911fc-1ae0-4a87-800d-ee2a3f40d358" providerId="ADAL" clId="{67FC28BF-F4B0-451C-A1E9-CE8831600E45}" dt="2025-01-08T01:24:31.641" v="637" actId="478"/>
          <ac:spMkLst>
            <pc:docMk/>
            <pc:sldMk cId="12771392" sldId="268"/>
            <ac:spMk id="16" creationId="{25DABFB6-D045-F2B9-AF0F-653FC9C31F76}"/>
          </ac:spMkLst>
        </pc:spChg>
        <pc:spChg chg="add del">
          <ac:chgData name="JUAN LUIS CHICO CASTRO" userId="745911fc-1ae0-4a87-800d-ee2a3f40d358" providerId="ADAL" clId="{67FC28BF-F4B0-451C-A1E9-CE8831600E45}" dt="2025-01-08T01:24:31.641" v="637" actId="478"/>
          <ac:spMkLst>
            <pc:docMk/>
            <pc:sldMk cId="12771392" sldId="268"/>
            <ac:spMk id="50" creationId="{FBA5B693-9DA3-67E3-1C5F-88A86E89D0FC}"/>
          </ac:spMkLst>
        </pc:spChg>
        <pc:spChg chg="add del">
          <ac:chgData name="JUAN LUIS CHICO CASTRO" userId="745911fc-1ae0-4a87-800d-ee2a3f40d358" providerId="ADAL" clId="{67FC28BF-F4B0-451C-A1E9-CE8831600E45}" dt="2025-01-08T01:24:31.641" v="637" actId="478"/>
          <ac:spMkLst>
            <pc:docMk/>
            <pc:sldMk cId="12771392" sldId="268"/>
            <ac:spMk id="53" creationId="{2E651DCE-BAF6-3AC9-D45E-0580530FD43E}"/>
          </ac:spMkLst>
        </pc:spChg>
        <pc:spChg chg="add del">
          <ac:chgData name="JUAN LUIS CHICO CASTRO" userId="745911fc-1ae0-4a87-800d-ee2a3f40d358" providerId="ADAL" clId="{67FC28BF-F4B0-451C-A1E9-CE8831600E45}" dt="2025-01-08T01:24:31.641" v="637" actId="478"/>
          <ac:spMkLst>
            <pc:docMk/>
            <pc:sldMk cId="12771392" sldId="268"/>
            <ac:spMk id="54" creationId="{4DA54286-6005-304E-4D90-8DA113093759}"/>
          </ac:spMkLst>
        </pc:spChg>
        <pc:spChg chg="add del">
          <ac:chgData name="JUAN LUIS CHICO CASTRO" userId="745911fc-1ae0-4a87-800d-ee2a3f40d358" providerId="ADAL" clId="{67FC28BF-F4B0-451C-A1E9-CE8831600E45}" dt="2025-01-08T01:24:31.641" v="637" actId="478"/>
          <ac:spMkLst>
            <pc:docMk/>
            <pc:sldMk cId="12771392" sldId="268"/>
            <ac:spMk id="55" creationId="{71D8A1B6-A378-C6EE-6809-74B79B01A9BD}"/>
          </ac:spMkLst>
        </pc:spChg>
        <pc:spChg chg="add del">
          <ac:chgData name="JUAN LUIS CHICO CASTRO" userId="745911fc-1ae0-4a87-800d-ee2a3f40d358" providerId="ADAL" clId="{67FC28BF-F4B0-451C-A1E9-CE8831600E45}" dt="2025-01-08T01:24:31.641" v="637" actId="478"/>
          <ac:spMkLst>
            <pc:docMk/>
            <pc:sldMk cId="12771392" sldId="268"/>
            <ac:spMk id="56" creationId="{39A412D0-EEFF-70FC-57DF-781D3165F446}"/>
          </ac:spMkLst>
        </pc:spChg>
        <pc:spChg chg="add del">
          <ac:chgData name="JUAN LUIS CHICO CASTRO" userId="745911fc-1ae0-4a87-800d-ee2a3f40d358" providerId="ADAL" clId="{67FC28BF-F4B0-451C-A1E9-CE8831600E45}" dt="2025-01-08T01:24:31.641" v="637" actId="478"/>
          <ac:spMkLst>
            <pc:docMk/>
            <pc:sldMk cId="12771392" sldId="268"/>
            <ac:spMk id="57" creationId="{3D6957FE-03E4-F94A-035D-6789AE1E4F08}"/>
          </ac:spMkLst>
        </pc:spChg>
        <pc:spChg chg="del">
          <ac:chgData name="JUAN LUIS CHICO CASTRO" userId="745911fc-1ae0-4a87-800d-ee2a3f40d358" providerId="ADAL" clId="{67FC28BF-F4B0-451C-A1E9-CE8831600E45}" dt="2025-01-08T01:21:15.807" v="620" actId="478"/>
          <ac:spMkLst>
            <pc:docMk/>
            <pc:sldMk cId="12771392" sldId="268"/>
            <ac:spMk id="73" creationId="{A92D85F0-A7E7-9238-E5B8-B51C519A03D4}"/>
          </ac:spMkLst>
        </pc:spChg>
        <pc:spChg chg="del">
          <ac:chgData name="JUAN LUIS CHICO CASTRO" userId="745911fc-1ae0-4a87-800d-ee2a3f40d358" providerId="ADAL" clId="{67FC28BF-F4B0-451C-A1E9-CE8831600E45}" dt="2025-01-08T01:21:17.574" v="621" actId="478"/>
          <ac:spMkLst>
            <pc:docMk/>
            <pc:sldMk cId="12771392" sldId="268"/>
            <ac:spMk id="74" creationId="{DC177307-F762-EE10-160B-A63B1F73670C}"/>
          </ac:spMkLst>
        </pc:spChg>
        <pc:spChg chg="del">
          <ac:chgData name="JUAN LUIS CHICO CASTRO" userId="745911fc-1ae0-4a87-800d-ee2a3f40d358" providerId="ADAL" clId="{67FC28BF-F4B0-451C-A1E9-CE8831600E45}" dt="2025-01-08T01:21:33.943" v="634" actId="478"/>
          <ac:spMkLst>
            <pc:docMk/>
            <pc:sldMk cId="12771392" sldId="268"/>
            <ac:spMk id="75" creationId="{26158272-D59C-3AC5-BCF2-A93B467AAF1D}"/>
          </ac:spMkLst>
        </pc:spChg>
        <pc:spChg chg="del">
          <ac:chgData name="JUAN LUIS CHICO CASTRO" userId="745911fc-1ae0-4a87-800d-ee2a3f40d358" providerId="ADAL" clId="{67FC28BF-F4B0-451C-A1E9-CE8831600E45}" dt="2025-01-08T01:21:32.560" v="633" actId="478"/>
          <ac:spMkLst>
            <pc:docMk/>
            <pc:sldMk cId="12771392" sldId="268"/>
            <ac:spMk id="76" creationId="{0615AFEA-F7E1-03EA-2AD8-6C2363DF3650}"/>
          </ac:spMkLst>
        </pc:spChg>
        <pc:spChg chg="add del">
          <ac:chgData name="JUAN LUIS CHICO CASTRO" userId="745911fc-1ae0-4a87-800d-ee2a3f40d358" providerId="ADAL" clId="{67FC28BF-F4B0-451C-A1E9-CE8831600E45}" dt="2025-01-08T01:24:31.641" v="637" actId="478"/>
          <ac:spMkLst>
            <pc:docMk/>
            <pc:sldMk cId="12771392" sldId="268"/>
            <ac:spMk id="77" creationId="{21BC43B4-39D3-0BBA-830F-AB7AFB1E376B}"/>
          </ac:spMkLst>
        </pc:spChg>
        <pc:spChg chg="add del">
          <ac:chgData name="JUAN LUIS CHICO CASTRO" userId="745911fc-1ae0-4a87-800d-ee2a3f40d358" providerId="ADAL" clId="{67FC28BF-F4B0-451C-A1E9-CE8831600E45}" dt="2025-01-08T01:24:31.641" v="637" actId="478"/>
          <ac:spMkLst>
            <pc:docMk/>
            <pc:sldMk cId="12771392" sldId="268"/>
            <ac:spMk id="78" creationId="{4014BB4F-7EFE-83D9-AE58-8FA90EDE7E14}"/>
          </ac:spMkLst>
        </pc:spChg>
        <pc:spChg chg="add del">
          <ac:chgData name="JUAN LUIS CHICO CASTRO" userId="745911fc-1ae0-4a87-800d-ee2a3f40d358" providerId="ADAL" clId="{67FC28BF-F4B0-451C-A1E9-CE8831600E45}" dt="2025-01-08T01:24:31.641" v="637" actId="478"/>
          <ac:spMkLst>
            <pc:docMk/>
            <pc:sldMk cId="12771392" sldId="268"/>
            <ac:spMk id="79" creationId="{01EAF4B4-6547-B99A-4E4F-FBADD8E56643}"/>
          </ac:spMkLst>
        </pc:spChg>
        <pc:spChg chg="add del">
          <ac:chgData name="JUAN LUIS CHICO CASTRO" userId="745911fc-1ae0-4a87-800d-ee2a3f40d358" providerId="ADAL" clId="{67FC28BF-F4B0-451C-A1E9-CE8831600E45}" dt="2025-01-08T01:24:31.641" v="637" actId="478"/>
          <ac:spMkLst>
            <pc:docMk/>
            <pc:sldMk cId="12771392" sldId="268"/>
            <ac:spMk id="80" creationId="{CCE388E9-388C-912F-D7BE-61E663681540}"/>
          </ac:spMkLst>
        </pc:spChg>
        <pc:spChg chg="add del">
          <ac:chgData name="JUAN LUIS CHICO CASTRO" userId="745911fc-1ae0-4a87-800d-ee2a3f40d358" providerId="ADAL" clId="{67FC28BF-F4B0-451C-A1E9-CE8831600E45}" dt="2025-01-08T01:24:31.641" v="637" actId="478"/>
          <ac:spMkLst>
            <pc:docMk/>
            <pc:sldMk cId="12771392" sldId="268"/>
            <ac:spMk id="81" creationId="{06FC64DC-7A2C-48FB-157B-3F5A5B537C73}"/>
          </ac:spMkLst>
        </pc:spChg>
        <pc:spChg chg="add del">
          <ac:chgData name="JUAN LUIS CHICO CASTRO" userId="745911fc-1ae0-4a87-800d-ee2a3f40d358" providerId="ADAL" clId="{67FC28BF-F4B0-451C-A1E9-CE8831600E45}" dt="2025-01-08T01:24:31.641" v="637" actId="478"/>
          <ac:spMkLst>
            <pc:docMk/>
            <pc:sldMk cId="12771392" sldId="268"/>
            <ac:spMk id="82" creationId="{4B940C73-BD8F-220F-17DF-29222DB8D33C}"/>
          </ac:spMkLst>
        </pc:spChg>
        <pc:spChg chg="add mod">
          <ac:chgData name="JUAN LUIS CHICO CASTRO" userId="745911fc-1ae0-4a87-800d-ee2a3f40d358" providerId="ADAL" clId="{67FC28BF-F4B0-451C-A1E9-CE8831600E45}" dt="2025-01-08T01:48:04.503" v="833" actId="20577"/>
          <ac:spMkLst>
            <pc:docMk/>
            <pc:sldMk cId="12771392" sldId="268"/>
            <ac:spMk id="83" creationId="{32F39736-D4CB-DA13-299E-77EC460A9C0A}"/>
          </ac:spMkLst>
        </pc:spChg>
        <pc:spChg chg="add del">
          <ac:chgData name="JUAN LUIS CHICO CASTRO" userId="745911fc-1ae0-4a87-800d-ee2a3f40d358" providerId="ADAL" clId="{67FC28BF-F4B0-451C-A1E9-CE8831600E45}" dt="2025-01-08T01:26:31.950" v="659" actId="478"/>
          <ac:spMkLst>
            <pc:docMk/>
            <pc:sldMk cId="12771392" sldId="268"/>
            <ac:spMk id="84" creationId="{75E5E56B-7595-51BB-5B82-736D093D8B83}"/>
          </ac:spMkLst>
        </pc:spChg>
        <pc:spChg chg="add del mod ord">
          <ac:chgData name="JUAN LUIS CHICO CASTRO" userId="745911fc-1ae0-4a87-800d-ee2a3f40d358" providerId="ADAL" clId="{67FC28BF-F4B0-451C-A1E9-CE8831600E45}" dt="2025-01-08T01:27:50.571" v="667" actId="21"/>
          <ac:spMkLst>
            <pc:docMk/>
            <pc:sldMk cId="12771392" sldId="268"/>
            <ac:spMk id="85" creationId="{09F3C987-2D36-3F85-3E33-B01F474E505D}"/>
          </ac:spMkLst>
        </pc:spChg>
        <pc:spChg chg="add mod ord">
          <ac:chgData name="JUAN LUIS CHICO CASTRO" userId="745911fc-1ae0-4a87-800d-ee2a3f40d358" providerId="ADAL" clId="{67FC28BF-F4B0-451C-A1E9-CE8831600E45}" dt="2025-01-08T01:28:18.861" v="676" actId="14100"/>
          <ac:spMkLst>
            <pc:docMk/>
            <pc:sldMk cId="12771392" sldId="268"/>
            <ac:spMk id="86" creationId="{09F3C987-2D36-3F85-3E33-B01F474E505D}"/>
          </ac:spMkLst>
        </pc:spChg>
        <pc:spChg chg="add mod">
          <ac:chgData name="JUAN LUIS CHICO CASTRO" userId="745911fc-1ae0-4a87-800d-ee2a3f40d358" providerId="ADAL" clId="{67FC28BF-F4B0-451C-A1E9-CE8831600E45}" dt="2025-01-08T01:44:42.666" v="778" actId="207"/>
          <ac:spMkLst>
            <pc:docMk/>
            <pc:sldMk cId="12771392" sldId="268"/>
            <ac:spMk id="87" creationId="{82D854FB-A2F1-4E1E-B193-D86C19C91698}"/>
          </ac:spMkLst>
        </pc:spChg>
        <pc:spChg chg="add del">
          <ac:chgData name="JUAN LUIS CHICO CASTRO" userId="745911fc-1ae0-4a87-800d-ee2a3f40d358" providerId="ADAL" clId="{67FC28BF-F4B0-451C-A1E9-CE8831600E45}" dt="2025-01-08T01:24:31.641" v="637" actId="478"/>
          <ac:spMkLst>
            <pc:docMk/>
            <pc:sldMk cId="12771392" sldId="268"/>
            <ac:spMk id="173" creationId="{4724EEBC-00EF-840C-BF24-EA4B69A76A68}"/>
          </ac:spMkLst>
        </pc:spChg>
        <pc:grpChg chg="add del">
          <ac:chgData name="JUAN LUIS CHICO CASTRO" userId="745911fc-1ae0-4a87-800d-ee2a3f40d358" providerId="ADAL" clId="{67FC28BF-F4B0-451C-A1E9-CE8831600E45}" dt="2025-01-08T01:24:31.641" v="637" actId="478"/>
          <ac:grpSpMkLst>
            <pc:docMk/>
            <pc:sldMk cId="12771392" sldId="268"/>
            <ac:grpSpMk id="25" creationId="{3D749D2F-627F-EDF4-960E-5EDE71E95AC9}"/>
          </ac:grpSpMkLst>
        </pc:grpChg>
        <pc:grpChg chg="add del">
          <ac:chgData name="JUAN LUIS CHICO CASTRO" userId="745911fc-1ae0-4a87-800d-ee2a3f40d358" providerId="ADAL" clId="{67FC28BF-F4B0-451C-A1E9-CE8831600E45}" dt="2025-01-08T01:24:31.641" v="637" actId="478"/>
          <ac:grpSpMkLst>
            <pc:docMk/>
            <pc:sldMk cId="12771392" sldId="268"/>
            <ac:grpSpMk id="29" creationId="{4B4FA9C3-8CD0-2681-48A4-97BEE0DD5409}"/>
          </ac:grpSpMkLst>
        </pc:grpChg>
        <pc:grpChg chg="add del">
          <ac:chgData name="JUAN LUIS CHICO CASTRO" userId="745911fc-1ae0-4a87-800d-ee2a3f40d358" providerId="ADAL" clId="{67FC28BF-F4B0-451C-A1E9-CE8831600E45}" dt="2025-01-08T01:24:31.641" v="637" actId="478"/>
          <ac:grpSpMkLst>
            <pc:docMk/>
            <pc:sldMk cId="12771392" sldId="268"/>
            <ac:grpSpMk id="33" creationId="{E7FEEA63-C19B-2064-FE04-9C86AAF2F8B0}"/>
          </ac:grpSpMkLst>
        </pc:grpChg>
        <pc:grpChg chg="add del">
          <ac:chgData name="JUAN LUIS CHICO CASTRO" userId="745911fc-1ae0-4a87-800d-ee2a3f40d358" providerId="ADAL" clId="{67FC28BF-F4B0-451C-A1E9-CE8831600E45}" dt="2025-01-08T01:24:31.641" v="637" actId="478"/>
          <ac:grpSpMkLst>
            <pc:docMk/>
            <pc:sldMk cId="12771392" sldId="268"/>
            <ac:grpSpMk id="37" creationId="{B8E814A5-F0E0-77D7-6795-EA5CA65BA769}"/>
          </ac:grpSpMkLst>
        </pc:grpChg>
        <pc:grpChg chg="add del">
          <ac:chgData name="JUAN LUIS CHICO CASTRO" userId="745911fc-1ae0-4a87-800d-ee2a3f40d358" providerId="ADAL" clId="{67FC28BF-F4B0-451C-A1E9-CE8831600E45}" dt="2025-01-08T01:24:31.641" v="637" actId="478"/>
          <ac:grpSpMkLst>
            <pc:docMk/>
            <pc:sldMk cId="12771392" sldId="268"/>
            <ac:grpSpMk id="41" creationId="{A1900E39-F8C3-69BE-51E1-2A399CF91B61}"/>
          </ac:grpSpMkLst>
        </pc:grpChg>
        <pc:grpChg chg="add del">
          <ac:chgData name="JUAN LUIS CHICO CASTRO" userId="745911fc-1ae0-4a87-800d-ee2a3f40d358" providerId="ADAL" clId="{67FC28BF-F4B0-451C-A1E9-CE8831600E45}" dt="2025-01-08T01:24:31.641" v="637" actId="478"/>
          <ac:grpSpMkLst>
            <pc:docMk/>
            <pc:sldMk cId="12771392" sldId="268"/>
            <ac:grpSpMk id="58" creationId="{95A2BCD5-3471-BDD5-0574-0FB401FCD88C}"/>
          </ac:grpSpMkLst>
        </pc:grpChg>
        <pc:grpChg chg="add del">
          <ac:chgData name="JUAN LUIS CHICO CASTRO" userId="745911fc-1ae0-4a87-800d-ee2a3f40d358" providerId="ADAL" clId="{67FC28BF-F4B0-451C-A1E9-CE8831600E45}" dt="2025-01-08T01:24:31.641" v="637" actId="478"/>
          <ac:grpSpMkLst>
            <pc:docMk/>
            <pc:sldMk cId="12771392" sldId="268"/>
            <ac:grpSpMk id="61" creationId="{CCC58247-C8DE-BF1B-AA52-D2350208409F}"/>
          </ac:grpSpMkLst>
        </pc:grpChg>
        <pc:grpChg chg="add del">
          <ac:chgData name="JUAN LUIS CHICO CASTRO" userId="745911fc-1ae0-4a87-800d-ee2a3f40d358" providerId="ADAL" clId="{67FC28BF-F4B0-451C-A1E9-CE8831600E45}" dt="2025-01-08T01:24:31.641" v="637" actId="478"/>
          <ac:grpSpMkLst>
            <pc:docMk/>
            <pc:sldMk cId="12771392" sldId="268"/>
            <ac:grpSpMk id="64" creationId="{8280920B-538F-33BB-7112-601D4856766F}"/>
          </ac:grpSpMkLst>
        </pc:grpChg>
        <pc:grpChg chg="add del">
          <ac:chgData name="JUAN LUIS CHICO CASTRO" userId="745911fc-1ae0-4a87-800d-ee2a3f40d358" providerId="ADAL" clId="{67FC28BF-F4B0-451C-A1E9-CE8831600E45}" dt="2025-01-08T01:24:31.641" v="637" actId="478"/>
          <ac:grpSpMkLst>
            <pc:docMk/>
            <pc:sldMk cId="12771392" sldId="268"/>
            <ac:grpSpMk id="67" creationId="{622B5EE4-906D-9A5D-7BA6-FF5C15820FB3}"/>
          </ac:grpSpMkLst>
        </pc:grpChg>
        <pc:grpChg chg="add del">
          <ac:chgData name="JUAN LUIS CHICO CASTRO" userId="745911fc-1ae0-4a87-800d-ee2a3f40d358" providerId="ADAL" clId="{67FC28BF-F4B0-451C-A1E9-CE8831600E45}" dt="2025-01-08T01:24:31.641" v="637" actId="478"/>
          <ac:grpSpMkLst>
            <pc:docMk/>
            <pc:sldMk cId="12771392" sldId="268"/>
            <ac:grpSpMk id="70" creationId="{F7A8FBE6-D823-4810-9146-A52DB3D00817}"/>
          </ac:grpSpMkLst>
        </pc:grpChg>
        <pc:picChg chg="add mod">
          <ac:chgData name="JUAN LUIS CHICO CASTRO" userId="745911fc-1ae0-4a87-800d-ee2a3f40d358" providerId="ADAL" clId="{67FC28BF-F4B0-451C-A1E9-CE8831600E45}" dt="2025-01-08T01:45:42.525" v="791" actId="1076"/>
          <ac:picMkLst>
            <pc:docMk/>
            <pc:sldMk cId="12771392" sldId="268"/>
            <ac:picMk id="89" creationId="{610ED245-0F4F-F5D1-3C87-7F1CC762E432}"/>
          </ac:picMkLst>
        </pc:picChg>
        <pc:picChg chg="add mod">
          <ac:chgData name="JUAN LUIS CHICO CASTRO" userId="745911fc-1ae0-4a87-800d-ee2a3f40d358" providerId="ADAL" clId="{67FC28BF-F4B0-451C-A1E9-CE8831600E45}" dt="2025-01-08T01:45:37.190" v="789" actId="1076"/>
          <ac:picMkLst>
            <pc:docMk/>
            <pc:sldMk cId="12771392" sldId="268"/>
            <ac:picMk id="91" creationId="{BA3EE9C9-16FB-F1DD-E102-D7F7F2AE6497}"/>
          </ac:picMkLst>
        </pc:picChg>
        <pc:picChg chg="add mod">
          <ac:chgData name="JUAN LUIS CHICO CASTRO" userId="745911fc-1ae0-4a87-800d-ee2a3f40d358" providerId="ADAL" clId="{67FC28BF-F4B0-451C-A1E9-CE8831600E45}" dt="2025-01-08T01:46:32.112" v="797" actId="1076"/>
          <ac:picMkLst>
            <pc:docMk/>
            <pc:sldMk cId="12771392" sldId="268"/>
            <ac:picMk id="93" creationId="{C10DF0CB-8A44-9C66-28CF-56ABD84E46E0}"/>
          </ac:picMkLst>
        </pc:picChg>
        <pc:picChg chg="add mod">
          <ac:chgData name="JUAN LUIS CHICO CASTRO" userId="745911fc-1ae0-4a87-800d-ee2a3f40d358" providerId="ADAL" clId="{67FC28BF-F4B0-451C-A1E9-CE8831600E45}" dt="2025-01-08T01:47:54.851" v="803" actId="1076"/>
          <ac:picMkLst>
            <pc:docMk/>
            <pc:sldMk cId="12771392" sldId="268"/>
            <ac:picMk id="95" creationId="{E358CC8D-E1E3-5B51-8C44-A14668C3B54E}"/>
          </ac:picMkLst>
        </pc:picChg>
        <pc:picChg chg="add mod">
          <ac:chgData name="JUAN LUIS CHICO CASTRO" userId="745911fc-1ae0-4a87-800d-ee2a3f40d358" providerId="ADAL" clId="{67FC28BF-F4B0-451C-A1E9-CE8831600E45}" dt="2025-01-08T01:48:52.152" v="838" actId="1076"/>
          <ac:picMkLst>
            <pc:docMk/>
            <pc:sldMk cId="12771392" sldId="268"/>
            <ac:picMk id="97" creationId="{4BCFB29F-DC64-6FCD-9E1F-3EFB3A21473B}"/>
          </ac:picMkLst>
        </pc:picChg>
        <pc:cxnChg chg="add del">
          <ac:chgData name="JUAN LUIS CHICO CASTRO" userId="745911fc-1ae0-4a87-800d-ee2a3f40d358" providerId="ADAL" clId="{67FC28BF-F4B0-451C-A1E9-CE8831600E45}" dt="2025-01-08T01:24:31.641" v="637" actId="478"/>
          <ac:cxnSpMkLst>
            <pc:docMk/>
            <pc:sldMk cId="12771392" sldId="268"/>
            <ac:cxnSpMk id="17" creationId="{C7A20253-BE0A-861A-7448-75E30B3795D5}"/>
          </ac:cxnSpMkLst>
        </pc:cxnChg>
        <pc:cxnChg chg="add del">
          <ac:chgData name="JUAN LUIS CHICO CASTRO" userId="745911fc-1ae0-4a87-800d-ee2a3f40d358" providerId="ADAL" clId="{67FC28BF-F4B0-451C-A1E9-CE8831600E45}" dt="2025-01-08T01:24:31.641" v="637" actId="478"/>
          <ac:cxnSpMkLst>
            <pc:docMk/>
            <pc:sldMk cId="12771392" sldId="268"/>
            <ac:cxnSpMk id="18" creationId="{913C4DC6-7278-01A4-02AC-8275EFE84E91}"/>
          </ac:cxnSpMkLst>
        </pc:cxnChg>
        <pc:cxnChg chg="add del">
          <ac:chgData name="JUAN LUIS CHICO CASTRO" userId="745911fc-1ae0-4a87-800d-ee2a3f40d358" providerId="ADAL" clId="{67FC28BF-F4B0-451C-A1E9-CE8831600E45}" dt="2025-01-08T01:24:31.641" v="637" actId="478"/>
          <ac:cxnSpMkLst>
            <pc:docMk/>
            <pc:sldMk cId="12771392" sldId="268"/>
            <ac:cxnSpMk id="19" creationId="{18D26204-8AED-2CA8-3F84-AD85667FE0AC}"/>
          </ac:cxnSpMkLst>
        </pc:cxnChg>
        <pc:cxnChg chg="del">
          <ac:chgData name="JUAN LUIS CHICO CASTRO" userId="745911fc-1ae0-4a87-800d-ee2a3f40d358" providerId="ADAL" clId="{67FC28BF-F4B0-451C-A1E9-CE8831600E45}" dt="2025-01-08T01:21:13.836" v="619" actId="478"/>
          <ac:cxnSpMkLst>
            <pc:docMk/>
            <pc:sldMk cId="12771392" sldId="268"/>
            <ac:cxnSpMk id="20" creationId="{740C2E73-06DB-B68F-4893-98EC530E14BD}"/>
          </ac:cxnSpMkLst>
        </pc:cxnChg>
        <pc:cxnChg chg="add del">
          <ac:chgData name="JUAN LUIS CHICO CASTRO" userId="745911fc-1ae0-4a87-800d-ee2a3f40d358" providerId="ADAL" clId="{67FC28BF-F4B0-451C-A1E9-CE8831600E45}" dt="2025-01-08T01:21:31.274" v="632" actId="478"/>
          <ac:cxnSpMkLst>
            <pc:docMk/>
            <pc:sldMk cId="12771392" sldId="268"/>
            <ac:cxnSpMk id="21" creationId="{497E754B-E8B5-078A-5BA8-4451D8A03060}"/>
          </ac:cxnSpMkLst>
        </pc:cxnChg>
        <pc:cxnChg chg="add del">
          <ac:chgData name="JUAN LUIS CHICO CASTRO" userId="745911fc-1ae0-4a87-800d-ee2a3f40d358" providerId="ADAL" clId="{67FC28BF-F4B0-451C-A1E9-CE8831600E45}" dt="2025-01-08T01:24:31.641" v="637" actId="478"/>
          <ac:cxnSpMkLst>
            <pc:docMk/>
            <pc:sldMk cId="12771392" sldId="268"/>
            <ac:cxnSpMk id="22" creationId="{EAE4B241-D808-BF14-98F0-ACDB228B12A3}"/>
          </ac:cxnSpMkLst>
        </pc:cxnChg>
        <pc:cxnChg chg="del">
          <ac:chgData name="JUAN LUIS CHICO CASTRO" userId="745911fc-1ae0-4a87-800d-ee2a3f40d358" providerId="ADAL" clId="{67FC28BF-F4B0-451C-A1E9-CE8831600E45}" dt="2025-01-08T01:21:18.328" v="622" actId="478"/>
          <ac:cxnSpMkLst>
            <pc:docMk/>
            <pc:sldMk cId="12771392" sldId="268"/>
            <ac:cxnSpMk id="23" creationId="{C65B6CD2-673E-3B48-BF50-57711D7DC377}"/>
          </ac:cxnSpMkLst>
        </pc:cxnChg>
        <pc:cxnChg chg="del">
          <ac:chgData name="JUAN LUIS CHICO CASTRO" userId="745911fc-1ae0-4a87-800d-ee2a3f40d358" providerId="ADAL" clId="{67FC28BF-F4B0-451C-A1E9-CE8831600E45}" dt="2025-01-08T01:21:19.192" v="623" actId="478"/>
          <ac:cxnSpMkLst>
            <pc:docMk/>
            <pc:sldMk cId="12771392" sldId="268"/>
            <ac:cxnSpMk id="24" creationId="{7C6246AA-7CA3-DD66-B744-6132EEE3927A}"/>
          </ac:cxnSpMkLst>
        </pc:cxnChg>
        <pc:cxnChg chg="add del">
          <ac:chgData name="JUAN LUIS CHICO CASTRO" userId="745911fc-1ae0-4a87-800d-ee2a3f40d358" providerId="ADAL" clId="{67FC28BF-F4B0-451C-A1E9-CE8831600E45}" dt="2025-01-08T01:24:31.641" v="637" actId="478"/>
          <ac:cxnSpMkLst>
            <pc:docMk/>
            <pc:sldMk cId="12771392" sldId="268"/>
            <ac:cxnSpMk id="45" creationId="{45113184-472C-A6A2-11E9-467AC743FE25}"/>
          </ac:cxnSpMkLst>
        </pc:cxnChg>
        <pc:cxnChg chg="add del">
          <ac:chgData name="JUAN LUIS CHICO CASTRO" userId="745911fc-1ae0-4a87-800d-ee2a3f40d358" providerId="ADAL" clId="{67FC28BF-F4B0-451C-A1E9-CE8831600E45}" dt="2025-01-08T01:24:31.641" v="637" actId="478"/>
          <ac:cxnSpMkLst>
            <pc:docMk/>
            <pc:sldMk cId="12771392" sldId="268"/>
            <ac:cxnSpMk id="46" creationId="{B5F70501-BB16-57AE-ADA9-571C41CAC0C1}"/>
          </ac:cxnSpMkLst>
        </pc:cxnChg>
        <pc:cxnChg chg="add del">
          <ac:chgData name="JUAN LUIS CHICO CASTRO" userId="745911fc-1ae0-4a87-800d-ee2a3f40d358" providerId="ADAL" clId="{67FC28BF-F4B0-451C-A1E9-CE8831600E45}" dt="2025-01-08T01:24:31.641" v="637" actId="478"/>
          <ac:cxnSpMkLst>
            <pc:docMk/>
            <pc:sldMk cId="12771392" sldId="268"/>
            <ac:cxnSpMk id="47" creationId="{30A83051-743F-9FFA-6BF2-D4EA0D2F7F96}"/>
          </ac:cxnSpMkLst>
        </pc:cxnChg>
        <pc:cxnChg chg="add del">
          <ac:chgData name="JUAN LUIS CHICO CASTRO" userId="745911fc-1ae0-4a87-800d-ee2a3f40d358" providerId="ADAL" clId="{67FC28BF-F4B0-451C-A1E9-CE8831600E45}" dt="2025-01-08T01:24:31.641" v="637" actId="478"/>
          <ac:cxnSpMkLst>
            <pc:docMk/>
            <pc:sldMk cId="12771392" sldId="268"/>
            <ac:cxnSpMk id="48" creationId="{DD3B2EE0-7804-7CA3-8078-67FB54515EAA}"/>
          </ac:cxnSpMkLst>
        </pc:cxnChg>
        <pc:cxnChg chg="add del">
          <ac:chgData name="JUAN LUIS CHICO CASTRO" userId="745911fc-1ae0-4a87-800d-ee2a3f40d358" providerId="ADAL" clId="{67FC28BF-F4B0-451C-A1E9-CE8831600E45}" dt="2025-01-08T01:24:31.641" v="637" actId="478"/>
          <ac:cxnSpMkLst>
            <pc:docMk/>
            <pc:sldMk cId="12771392" sldId="268"/>
            <ac:cxnSpMk id="49" creationId="{2AD421E6-A4B3-747F-83F0-3BD2E09120A2}"/>
          </ac:cxnSpMkLst>
        </pc:cxnChg>
        <pc:cxnChg chg="add del">
          <ac:chgData name="JUAN LUIS CHICO CASTRO" userId="745911fc-1ae0-4a87-800d-ee2a3f40d358" providerId="ADAL" clId="{67FC28BF-F4B0-451C-A1E9-CE8831600E45}" dt="2025-01-08T01:24:31.641" v="637" actId="478"/>
          <ac:cxnSpMkLst>
            <pc:docMk/>
            <pc:sldMk cId="12771392" sldId="268"/>
            <ac:cxnSpMk id="51" creationId="{566027CC-0143-B5CD-790E-437AE7EA19AF}"/>
          </ac:cxnSpMkLst>
        </pc:cxnChg>
        <pc:cxnChg chg="add del">
          <ac:chgData name="JUAN LUIS CHICO CASTRO" userId="745911fc-1ae0-4a87-800d-ee2a3f40d358" providerId="ADAL" clId="{67FC28BF-F4B0-451C-A1E9-CE8831600E45}" dt="2025-01-08T01:24:31.641" v="637" actId="478"/>
          <ac:cxnSpMkLst>
            <pc:docMk/>
            <pc:sldMk cId="12771392" sldId="268"/>
            <ac:cxnSpMk id="52" creationId="{392C9FE3-507D-5E0F-3947-B12E50F32487}"/>
          </ac:cxnSpMkLst>
        </pc:cxnChg>
      </pc:sldChg>
      <pc:sldChg chg="addSp delSp modSp add mod">
        <pc:chgData name="JUAN LUIS CHICO CASTRO" userId="745911fc-1ae0-4a87-800d-ee2a3f40d358" providerId="ADAL" clId="{67FC28BF-F4B0-451C-A1E9-CE8831600E45}" dt="2025-01-08T02:01:34.531" v="942" actId="1076"/>
        <pc:sldMkLst>
          <pc:docMk/>
          <pc:sldMk cId="477653258" sldId="269"/>
        </pc:sldMkLst>
        <pc:spChg chg="add mod">
          <ac:chgData name="JUAN LUIS CHICO CASTRO" userId="745911fc-1ae0-4a87-800d-ee2a3f40d358" providerId="ADAL" clId="{67FC28BF-F4B0-451C-A1E9-CE8831600E45}" dt="2025-01-08T02:00:55.097" v="909" actId="1076"/>
          <ac:spMkLst>
            <pc:docMk/>
            <pc:sldMk cId="477653258" sldId="269"/>
            <ac:spMk id="2" creationId="{6D282EC0-E01F-7493-82CB-79F364156BAD}"/>
          </ac:spMkLst>
        </pc:spChg>
        <pc:spChg chg="mod">
          <ac:chgData name="JUAN LUIS CHICO CASTRO" userId="745911fc-1ae0-4a87-800d-ee2a3f40d358" providerId="ADAL" clId="{67FC28BF-F4B0-451C-A1E9-CE8831600E45}" dt="2025-01-08T02:00:10.777" v="905" actId="20577"/>
          <ac:spMkLst>
            <pc:docMk/>
            <pc:sldMk cId="477653258" sldId="269"/>
            <ac:spMk id="9" creationId="{164BF6AD-6B0C-6D0F-0EA8-5731ED542ABD}"/>
          </ac:spMkLst>
        </pc:spChg>
        <pc:spChg chg="del">
          <ac:chgData name="JUAN LUIS CHICO CASTRO" userId="745911fc-1ae0-4a87-800d-ee2a3f40d358" providerId="ADAL" clId="{67FC28BF-F4B0-451C-A1E9-CE8831600E45}" dt="2025-01-08T02:00:37.390" v="906" actId="478"/>
          <ac:spMkLst>
            <pc:docMk/>
            <pc:sldMk cId="477653258" sldId="269"/>
            <ac:spMk id="11" creationId="{98BB3210-5533-3564-DF59-BF116DBA46E3}"/>
          </ac:spMkLst>
        </pc:spChg>
        <pc:spChg chg="del">
          <ac:chgData name="JUAN LUIS CHICO CASTRO" userId="745911fc-1ae0-4a87-800d-ee2a3f40d358" providerId="ADAL" clId="{67FC28BF-F4B0-451C-A1E9-CE8831600E45}" dt="2025-01-08T02:00:37.390" v="906" actId="478"/>
          <ac:spMkLst>
            <pc:docMk/>
            <pc:sldMk cId="477653258" sldId="269"/>
            <ac:spMk id="12" creationId="{B530391F-CC17-4CF3-3338-E44DDEB38FF6}"/>
          </ac:spMkLst>
        </pc:spChg>
        <pc:spChg chg="del">
          <ac:chgData name="JUAN LUIS CHICO CASTRO" userId="745911fc-1ae0-4a87-800d-ee2a3f40d358" providerId="ADAL" clId="{67FC28BF-F4B0-451C-A1E9-CE8831600E45}" dt="2025-01-08T02:00:37.390" v="906" actId="478"/>
          <ac:spMkLst>
            <pc:docMk/>
            <pc:sldMk cId="477653258" sldId="269"/>
            <ac:spMk id="13" creationId="{8D2627C7-7D65-DEB8-757C-89CCE949A304}"/>
          </ac:spMkLst>
        </pc:spChg>
        <pc:spChg chg="del">
          <ac:chgData name="JUAN LUIS CHICO CASTRO" userId="745911fc-1ae0-4a87-800d-ee2a3f40d358" providerId="ADAL" clId="{67FC28BF-F4B0-451C-A1E9-CE8831600E45}" dt="2025-01-08T02:00:37.390" v="906" actId="478"/>
          <ac:spMkLst>
            <pc:docMk/>
            <pc:sldMk cId="477653258" sldId="269"/>
            <ac:spMk id="14" creationId="{DF409A4C-EF6C-00C9-5663-7C8125A95A60}"/>
          </ac:spMkLst>
        </pc:spChg>
        <pc:spChg chg="del">
          <ac:chgData name="JUAN LUIS CHICO CASTRO" userId="745911fc-1ae0-4a87-800d-ee2a3f40d358" providerId="ADAL" clId="{67FC28BF-F4B0-451C-A1E9-CE8831600E45}" dt="2025-01-08T02:00:37.390" v="906" actId="478"/>
          <ac:spMkLst>
            <pc:docMk/>
            <pc:sldMk cId="477653258" sldId="269"/>
            <ac:spMk id="15" creationId="{80D716FE-8A27-C911-5491-F3FBACEDC6BA}"/>
          </ac:spMkLst>
        </pc:spChg>
        <pc:spChg chg="del">
          <ac:chgData name="JUAN LUIS CHICO CASTRO" userId="745911fc-1ae0-4a87-800d-ee2a3f40d358" providerId="ADAL" clId="{67FC28BF-F4B0-451C-A1E9-CE8831600E45}" dt="2025-01-08T02:00:37.390" v="906" actId="478"/>
          <ac:spMkLst>
            <pc:docMk/>
            <pc:sldMk cId="477653258" sldId="269"/>
            <ac:spMk id="49" creationId="{CDD22531-091A-4B26-6DEC-5E2ADEFD7749}"/>
          </ac:spMkLst>
        </pc:spChg>
        <pc:spChg chg="del">
          <ac:chgData name="JUAN LUIS CHICO CASTRO" userId="745911fc-1ae0-4a87-800d-ee2a3f40d358" providerId="ADAL" clId="{67FC28BF-F4B0-451C-A1E9-CE8831600E45}" dt="2025-01-08T02:00:37.390" v="906" actId="478"/>
          <ac:spMkLst>
            <pc:docMk/>
            <pc:sldMk cId="477653258" sldId="269"/>
            <ac:spMk id="52" creationId="{69925F80-9D3F-019B-8876-4FA5AA372557}"/>
          </ac:spMkLst>
        </pc:spChg>
        <pc:spChg chg="del">
          <ac:chgData name="JUAN LUIS CHICO CASTRO" userId="745911fc-1ae0-4a87-800d-ee2a3f40d358" providerId="ADAL" clId="{67FC28BF-F4B0-451C-A1E9-CE8831600E45}" dt="2025-01-08T02:00:37.390" v="906" actId="478"/>
          <ac:spMkLst>
            <pc:docMk/>
            <pc:sldMk cId="477653258" sldId="269"/>
            <ac:spMk id="53" creationId="{70503FC3-2CCF-35D7-329B-7281FCF13565}"/>
          </ac:spMkLst>
        </pc:spChg>
        <pc:spChg chg="del">
          <ac:chgData name="JUAN LUIS CHICO CASTRO" userId="745911fc-1ae0-4a87-800d-ee2a3f40d358" providerId="ADAL" clId="{67FC28BF-F4B0-451C-A1E9-CE8831600E45}" dt="2025-01-08T02:00:37.390" v="906" actId="478"/>
          <ac:spMkLst>
            <pc:docMk/>
            <pc:sldMk cId="477653258" sldId="269"/>
            <ac:spMk id="55" creationId="{BFFFB1BB-1140-737C-9193-BAB02AACC180}"/>
          </ac:spMkLst>
        </pc:spChg>
        <pc:spChg chg="del">
          <ac:chgData name="JUAN LUIS CHICO CASTRO" userId="745911fc-1ae0-4a87-800d-ee2a3f40d358" providerId="ADAL" clId="{67FC28BF-F4B0-451C-A1E9-CE8831600E45}" dt="2025-01-08T02:00:37.390" v="906" actId="478"/>
          <ac:spMkLst>
            <pc:docMk/>
            <pc:sldMk cId="477653258" sldId="269"/>
            <ac:spMk id="56" creationId="{62AA699E-98BD-EF59-2A6D-C7D898CFEE48}"/>
          </ac:spMkLst>
        </pc:spChg>
        <pc:spChg chg="del">
          <ac:chgData name="JUAN LUIS CHICO CASTRO" userId="745911fc-1ae0-4a87-800d-ee2a3f40d358" providerId="ADAL" clId="{67FC28BF-F4B0-451C-A1E9-CE8831600E45}" dt="2025-01-08T02:00:37.390" v="906" actId="478"/>
          <ac:spMkLst>
            <pc:docMk/>
            <pc:sldMk cId="477653258" sldId="269"/>
            <ac:spMk id="72" creationId="{47B78BAB-1643-A5C6-7230-E48F0E840CED}"/>
          </ac:spMkLst>
        </pc:spChg>
        <pc:spChg chg="del">
          <ac:chgData name="JUAN LUIS CHICO CASTRO" userId="745911fc-1ae0-4a87-800d-ee2a3f40d358" providerId="ADAL" clId="{67FC28BF-F4B0-451C-A1E9-CE8831600E45}" dt="2025-01-08T02:00:37.390" v="906" actId="478"/>
          <ac:spMkLst>
            <pc:docMk/>
            <pc:sldMk cId="477653258" sldId="269"/>
            <ac:spMk id="73" creationId="{EBC32338-B925-CB22-21B7-8B43C91DF763}"/>
          </ac:spMkLst>
        </pc:spChg>
        <pc:spChg chg="del">
          <ac:chgData name="JUAN LUIS CHICO CASTRO" userId="745911fc-1ae0-4a87-800d-ee2a3f40d358" providerId="ADAL" clId="{67FC28BF-F4B0-451C-A1E9-CE8831600E45}" dt="2025-01-08T02:00:37.390" v="906" actId="478"/>
          <ac:spMkLst>
            <pc:docMk/>
            <pc:sldMk cId="477653258" sldId="269"/>
            <ac:spMk id="74" creationId="{82FE92E6-6057-BFF4-5E0F-0C9D00FE6866}"/>
          </ac:spMkLst>
        </pc:spChg>
        <pc:spChg chg="del">
          <ac:chgData name="JUAN LUIS CHICO CASTRO" userId="745911fc-1ae0-4a87-800d-ee2a3f40d358" providerId="ADAL" clId="{67FC28BF-F4B0-451C-A1E9-CE8831600E45}" dt="2025-01-08T02:00:37.390" v="906" actId="478"/>
          <ac:spMkLst>
            <pc:docMk/>
            <pc:sldMk cId="477653258" sldId="269"/>
            <ac:spMk id="75" creationId="{1F6FCBB7-E47A-F82E-831C-D88C5A8CA328}"/>
          </ac:spMkLst>
        </pc:spChg>
        <pc:spChg chg="del">
          <ac:chgData name="JUAN LUIS CHICO CASTRO" userId="745911fc-1ae0-4a87-800d-ee2a3f40d358" providerId="ADAL" clId="{67FC28BF-F4B0-451C-A1E9-CE8831600E45}" dt="2025-01-08T02:00:37.390" v="906" actId="478"/>
          <ac:spMkLst>
            <pc:docMk/>
            <pc:sldMk cId="477653258" sldId="269"/>
            <ac:spMk id="76" creationId="{FCB144FB-C369-9A25-BCB0-F4369334D480}"/>
          </ac:spMkLst>
        </pc:spChg>
        <pc:spChg chg="del">
          <ac:chgData name="JUAN LUIS CHICO CASTRO" userId="745911fc-1ae0-4a87-800d-ee2a3f40d358" providerId="ADAL" clId="{67FC28BF-F4B0-451C-A1E9-CE8831600E45}" dt="2025-01-08T02:00:37.390" v="906" actId="478"/>
          <ac:spMkLst>
            <pc:docMk/>
            <pc:sldMk cId="477653258" sldId="269"/>
            <ac:spMk id="77" creationId="{EFA117DA-21AF-4BB9-A4E9-B84CA401BA43}"/>
          </ac:spMkLst>
        </pc:spChg>
        <pc:spChg chg="del">
          <ac:chgData name="JUAN LUIS CHICO CASTRO" userId="745911fc-1ae0-4a87-800d-ee2a3f40d358" providerId="ADAL" clId="{67FC28BF-F4B0-451C-A1E9-CE8831600E45}" dt="2025-01-08T02:00:37.390" v="906" actId="478"/>
          <ac:spMkLst>
            <pc:docMk/>
            <pc:sldMk cId="477653258" sldId="269"/>
            <ac:spMk id="78" creationId="{D3DD074B-683F-0C28-D11B-7B399019A0A4}"/>
          </ac:spMkLst>
        </pc:spChg>
        <pc:spChg chg="del">
          <ac:chgData name="JUAN LUIS CHICO CASTRO" userId="745911fc-1ae0-4a87-800d-ee2a3f40d358" providerId="ADAL" clId="{67FC28BF-F4B0-451C-A1E9-CE8831600E45}" dt="2025-01-08T02:00:37.390" v="906" actId="478"/>
          <ac:spMkLst>
            <pc:docMk/>
            <pc:sldMk cId="477653258" sldId="269"/>
            <ac:spMk id="79" creationId="{CFA505DE-5F4D-F92B-DD35-E8A90F6EA1DC}"/>
          </ac:spMkLst>
        </pc:spChg>
        <pc:spChg chg="del">
          <ac:chgData name="JUAN LUIS CHICO CASTRO" userId="745911fc-1ae0-4a87-800d-ee2a3f40d358" providerId="ADAL" clId="{67FC28BF-F4B0-451C-A1E9-CE8831600E45}" dt="2025-01-08T02:00:37.390" v="906" actId="478"/>
          <ac:spMkLst>
            <pc:docMk/>
            <pc:sldMk cId="477653258" sldId="269"/>
            <ac:spMk id="80" creationId="{E6C7B24B-7EC1-C4DD-01AA-D7F314EF8939}"/>
          </ac:spMkLst>
        </pc:spChg>
        <pc:spChg chg="del">
          <ac:chgData name="JUAN LUIS CHICO CASTRO" userId="745911fc-1ae0-4a87-800d-ee2a3f40d358" providerId="ADAL" clId="{67FC28BF-F4B0-451C-A1E9-CE8831600E45}" dt="2025-01-08T02:00:37.390" v="906" actId="478"/>
          <ac:spMkLst>
            <pc:docMk/>
            <pc:sldMk cId="477653258" sldId="269"/>
            <ac:spMk id="81" creationId="{44B84A69-19D2-564C-D963-C45C6855B8F8}"/>
          </ac:spMkLst>
        </pc:spChg>
        <pc:spChg chg="del">
          <ac:chgData name="JUAN LUIS CHICO CASTRO" userId="745911fc-1ae0-4a87-800d-ee2a3f40d358" providerId="ADAL" clId="{67FC28BF-F4B0-451C-A1E9-CE8831600E45}" dt="2025-01-08T02:00:40.646" v="907" actId="478"/>
          <ac:spMkLst>
            <pc:docMk/>
            <pc:sldMk cId="477653258" sldId="269"/>
            <ac:spMk id="82" creationId="{9C68AA57-D864-F6B9-8610-854242384572}"/>
          </ac:spMkLst>
        </pc:spChg>
        <pc:spChg chg="mod">
          <ac:chgData name="JUAN LUIS CHICO CASTRO" userId="745911fc-1ae0-4a87-800d-ee2a3f40d358" providerId="ADAL" clId="{67FC28BF-F4B0-451C-A1E9-CE8831600E45}" dt="2025-01-08T02:00:51.634" v="908"/>
          <ac:spMkLst>
            <pc:docMk/>
            <pc:sldMk cId="477653258" sldId="269"/>
            <ac:spMk id="83" creationId="{268AF25B-458A-BFA4-3144-B1628A56337B}"/>
          </ac:spMkLst>
        </pc:spChg>
        <pc:spChg chg="mod">
          <ac:chgData name="JUAN LUIS CHICO CASTRO" userId="745911fc-1ae0-4a87-800d-ee2a3f40d358" providerId="ADAL" clId="{67FC28BF-F4B0-451C-A1E9-CE8831600E45}" dt="2025-01-08T02:00:51.634" v="908"/>
          <ac:spMkLst>
            <pc:docMk/>
            <pc:sldMk cId="477653258" sldId="269"/>
            <ac:spMk id="84" creationId="{A6454383-D8D3-5565-C8F4-0441A19A5B11}"/>
          </ac:spMkLst>
        </pc:spChg>
        <pc:spChg chg="mod">
          <ac:chgData name="JUAN LUIS CHICO CASTRO" userId="745911fc-1ae0-4a87-800d-ee2a3f40d358" providerId="ADAL" clId="{67FC28BF-F4B0-451C-A1E9-CE8831600E45}" dt="2025-01-08T02:00:51.634" v="908"/>
          <ac:spMkLst>
            <pc:docMk/>
            <pc:sldMk cId="477653258" sldId="269"/>
            <ac:spMk id="85" creationId="{E1DFB0CC-DF1B-244D-4278-32D9602802A0}"/>
          </ac:spMkLst>
        </pc:spChg>
        <pc:spChg chg="mod">
          <ac:chgData name="JUAN LUIS CHICO CASTRO" userId="745911fc-1ae0-4a87-800d-ee2a3f40d358" providerId="ADAL" clId="{67FC28BF-F4B0-451C-A1E9-CE8831600E45}" dt="2025-01-08T02:00:51.634" v="908"/>
          <ac:spMkLst>
            <pc:docMk/>
            <pc:sldMk cId="477653258" sldId="269"/>
            <ac:spMk id="88" creationId="{4B6FB4F1-E29F-0964-F179-987A85339924}"/>
          </ac:spMkLst>
        </pc:spChg>
        <pc:spChg chg="mod">
          <ac:chgData name="JUAN LUIS CHICO CASTRO" userId="745911fc-1ae0-4a87-800d-ee2a3f40d358" providerId="ADAL" clId="{67FC28BF-F4B0-451C-A1E9-CE8831600E45}" dt="2025-01-08T02:00:51.634" v="908"/>
          <ac:spMkLst>
            <pc:docMk/>
            <pc:sldMk cId="477653258" sldId="269"/>
            <ac:spMk id="89" creationId="{B984DF97-AD70-A0E2-E455-7F095C4DD4FD}"/>
          </ac:spMkLst>
        </pc:spChg>
        <pc:spChg chg="add mod">
          <ac:chgData name="JUAN LUIS CHICO CASTRO" userId="745911fc-1ae0-4a87-800d-ee2a3f40d358" providerId="ADAL" clId="{67FC28BF-F4B0-451C-A1E9-CE8831600E45}" dt="2025-01-08T02:01:12.699" v="911" actId="1076"/>
          <ac:spMkLst>
            <pc:docMk/>
            <pc:sldMk cId="477653258" sldId="269"/>
            <ac:spMk id="90" creationId="{79AFBE0D-6555-FBE5-C7E9-03153A371F7C}"/>
          </ac:spMkLst>
        </pc:spChg>
        <pc:spChg chg="add mod">
          <ac:chgData name="JUAN LUIS CHICO CASTRO" userId="745911fc-1ae0-4a87-800d-ee2a3f40d358" providerId="ADAL" clId="{67FC28BF-F4B0-451C-A1E9-CE8831600E45}" dt="2025-01-08T02:01:34.531" v="942" actId="1076"/>
          <ac:spMkLst>
            <pc:docMk/>
            <pc:sldMk cId="477653258" sldId="269"/>
            <ac:spMk id="91" creationId="{3C95D762-BBDE-0907-DBBE-73E2B513BA10}"/>
          </ac:spMkLst>
        </pc:spChg>
        <pc:grpChg chg="add mod">
          <ac:chgData name="JUAN LUIS CHICO CASTRO" userId="745911fc-1ae0-4a87-800d-ee2a3f40d358" providerId="ADAL" clId="{67FC28BF-F4B0-451C-A1E9-CE8831600E45}" dt="2025-01-08T02:00:55.097" v="909" actId="1076"/>
          <ac:grpSpMkLst>
            <pc:docMk/>
            <pc:sldMk cId="477653258" sldId="269"/>
            <ac:grpSpMk id="3" creationId="{EA8C7A05-7C55-821D-4AF7-58DCF43A7DCA}"/>
          </ac:grpSpMkLst>
        </pc:grpChg>
        <pc:grpChg chg="del">
          <ac:chgData name="JUAN LUIS CHICO CASTRO" userId="745911fc-1ae0-4a87-800d-ee2a3f40d358" providerId="ADAL" clId="{67FC28BF-F4B0-451C-A1E9-CE8831600E45}" dt="2025-01-08T02:00:37.390" v="906" actId="478"/>
          <ac:grpSpMkLst>
            <pc:docMk/>
            <pc:sldMk cId="477653258" sldId="269"/>
            <ac:grpSpMk id="24" creationId="{5A776ACD-93F6-4934-8BC9-EA48771BA66E}"/>
          </ac:grpSpMkLst>
        </pc:grpChg>
        <pc:grpChg chg="del">
          <ac:chgData name="JUAN LUIS CHICO CASTRO" userId="745911fc-1ae0-4a87-800d-ee2a3f40d358" providerId="ADAL" clId="{67FC28BF-F4B0-451C-A1E9-CE8831600E45}" dt="2025-01-08T02:00:37.390" v="906" actId="478"/>
          <ac:grpSpMkLst>
            <pc:docMk/>
            <pc:sldMk cId="477653258" sldId="269"/>
            <ac:grpSpMk id="28" creationId="{D211BE9C-1505-19E0-D6BB-5DA93AEEB14D}"/>
          </ac:grpSpMkLst>
        </pc:grpChg>
        <pc:grpChg chg="del">
          <ac:chgData name="JUAN LUIS CHICO CASTRO" userId="745911fc-1ae0-4a87-800d-ee2a3f40d358" providerId="ADAL" clId="{67FC28BF-F4B0-451C-A1E9-CE8831600E45}" dt="2025-01-08T02:00:37.390" v="906" actId="478"/>
          <ac:grpSpMkLst>
            <pc:docMk/>
            <pc:sldMk cId="477653258" sldId="269"/>
            <ac:grpSpMk id="32" creationId="{4E455179-6105-FA67-BC5E-8454072B77B3}"/>
          </ac:grpSpMkLst>
        </pc:grpChg>
        <pc:grpChg chg="del">
          <ac:chgData name="JUAN LUIS CHICO CASTRO" userId="745911fc-1ae0-4a87-800d-ee2a3f40d358" providerId="ADAL" clId="{67FC28BF-F4B0-451C-A1E9-CE8831600E45}" dt="2025-01-08T02:00:37.390" v="906" actId="478"/>
          <ac:grpSpMkLst>
            <pc:docMk/>
            <pc:sldMk cId="477653258" sldId="269"/>
            <ac:grpSpMk id="36" creationId="{57D606AB-F77A-C740-F084-2CB1C34C4F0E}"/>
          </ac:grpSpMkLst>
        </pc:grpChg>
        <pc:grpChg chg="del">
          <ac:chgData name="JUAN LUIS CHICO CASTRO" userId="745911fc-1ae0-4a87-800d-ee2a3f40d358" providerId="ADAL" clId="{67FC28BF-F4B0-451C-A1E9-CE8831600E45}" dt="2025-01-08T02:00:37.390" v="906" actId="478"/>
          <ac:grpSpMkLst>
            <pc:docMk/>
            <pc:sldMk cId="477653258" sldId="269"/>
            <ac:grpSpMk id="40" creationId="{B9C2AC1F-312A-7330-0037-881B539E0518}"/>
          </ac:grpSpMkLst>
        </pc:grpChg>
        <pc:grpChg chg="del">
          <ac:chgData name="JUAN LUIS CHICO CASTRO" userId="745911fc-1ae0-4a87-800d-ee2a3f40d358" providerId="ADAL" clId="{67FC28BF-F4B0-451C-A1E9-CE8831600E45}" dt="2025-01-08T02:00:37.390" v="906" actId="478"/>
          <ac:grpSpMkLst>
            <pc:docMk/>
            <pc:sldMk cId="477653258" sldId="269"/>
            <ac:grpSpMk id="57" creationId="{6DD55D21-475D-D947-5239-4AA2B4663FC1}"/>
          </ac:grpSpMkLst>
        </pc:grpChg>
        <pc:grpChg chg="del">
          <ac:chgData name="JUAN LUIS CHICO CASTRO" userId="745911fc-1ae0-4a87-800d-ee2a3f40d358" providerId="ADAL" clId="{67FC28BF-F4B0-451C-A1E9-CE8831600E45}" dt="2025-01-08T02:00:37.390" v="906" actId="478"/>
          <ac:grpSpMkLst>
            <pc:docMk/>
            <pc:sldMk cId="477653258" sldId="269"/>
            <ac:grpSpMk id="60" creationId="{A677E06F-588D-5B56-AD9D-A015F22B3035}"/>
          </ac:grpSpMkLst>
        </pc:grpChg>
        <pc:grpChg chg="del">
          <ac:chgData name="JUAN LUIS CHICO CASTRO" userId="745911fc-1ae0-4a87-800d-ee2a3f40d358" providerId="ADAL" clId="{67FC28BF-F4B0-451C-A1E9-CE8831600E45}" dt="2025-01-08T02:00:37.390" v="906" actId="478"/>
          <ac:grpSpMkLst>
            <pc:docMk/>
            <pc:sldMk cId="477653258" sldId="269"/>
            <ac:grpSpMk id="63" creationId="{E10E4FC6-23CE-9D82-5B6B-0D12A5B11A8A}"/>
          </ac:grpSpMkLst>
        </pc:grpChg>
        <pc:grpChg chg="del">
          <ac:chgData name="JUAN LUIS CHICO CASTRO" userId="745911fc-1ae0-4a87-800d-ee2a3f40d358" providerId="ADAL" clId="{67FC28BF-F4B0-451C-A1E9-CE8831600E45}" dt="2025-01-08T02:00:37.390" v="906" actId="478"/>
          <ac:grpSpMkLst>
            <pc:docMk/>
            <pc:sldMk cId="477653258" sldId="269"/>
            <ac:grpSpMk id="66" creationId="{37C7176B-AF69-41D5-802D-769FC80F1C87}"/>
          </ac:grpSpMkLst>
        </pc:grpChg>
        <pc:grpChg chg="del">
          <ac:chgData name="JUAN LUIS CHICO CASTRO" userId="745911fc-1ae0-4a87-800d-ee2a3f40d358" providerId="ADAL" clId="{67FC28BF-F4B0-451C-A1E9-CE8831600E45}" dt="2025-01-08T02:00:37.390" v="906" actId="478"/>
          <ac:grpSpMkLst>
            <pc:docMk/>
            <pc:sldMk cId="477653258" sldId="269"/>
            <ac:grpSpMk id="69" creationId="{A333F62A-BD38-AE61-3165-2C4751CC5642}"/>
          </ac:grpSpMkLst>
        </pc:grpChg>
        <pc:grpChg chg="add mod">
          <ac:chgData name="JUAN LUIS CHICO CASTRO" userId="745911fc-1ae0-4a87-800d-ee2a3f40d358" providerId="ADAL" clId="{67FC28BF-F4B0-451C-A1E9-CE8831600E45}" dt="2025-01-08T02:00:55.097" v="909" actId="1076"/>
          <ac:grpSpMkLst>
            <pc:docMk/>
            <pc:sldMk cId="477653258" sldId="269"/>
            <ac:grpSpMk id="87" creationId="{2B18BC5B-7A10-B0D3-300F-A7B74ECAFACF}"/>
          </ac:grpSpMkLst>
        </pc:grpChg>
        <pc:cxnChg chg="del">
          <ac:chgData name="JUAN LUIS CHICO CASTRO" userId="745911fc-1ae0-4a87-800d-ee2a3f40d358" providerId="ADAL" clId="{67FC28BF-F4B0-451C-A1E9-CE8831600E45}" dt="2025-01-08T02:00:37.390" v="906" actId="478"/>
          <ac:cxnSpMkLst>
            <pc:docMk/>
            <pc:sldMk cId="477653258" sldId="269"/>
            <ac:cxnSpMk id="16" creationId="{96A6A97C-0A05-9D59-1023-660BC52808FD}"/>
          </ac:cxnSpMkLst>
        </pc:cxnChg>
        <pc:cxnChg chg="del">
          <ac:chgData name="JUAN LUIS CHICO CASTRO" userId="745911fc-1ae0-4a87-800d-ee2a3f40d358" providerId="ADAL" clId="{67FC28BF-F4B0-451C-A1E9-CE8831600E45}" dt="2025-01-08T02:00:37.390" v="906" actId="478"/>
          <ac:cxnSpMkLst>
            <pc:docMk/>
            <pc:sldMk cId="477653258" sldId="269"/>
            <ac:cxnSpMk id="17" creationId="{71C436A8-4B8A-98ED-0EC6-F145FDC4E2F1}"/>
          </ac:cxnSpMkLst>
        </pc:cxnChg>
        <pc:cxnChg chg="del">
          <ac:chgData name="JUAN LUIS CHICO CASTRO" userId="745911fc-1ae0-4a87-800d-ee2a3f40d358" providerId="ADAL" clId="{67FC28BF-F4B0-451C-A1E9-CE8831600E45}" dt="2025-01-08T02:00:37.390" v="906" actId="478"/>
          <ac:cxnSpMkLst>
            <pc:docMk/>
            <pc:sldMk cId="477653258" sldId="269"/>
            <ac:cxnSpMk id="18" creationId="{191D6CFC-08A4-B753-B35A-5ED403380C52}"/>
          </ac:cxnSpMkLst>
        </pc:cxnChg>
        <pc:cxnChg chg="del">
          <ac:chgData name="JUAN LUIS CHICO CASTRO" userId="745911fc-1ae0-4a87-800d-ee2a3f40d358" providerId="ADAL" clId="{67FC28BF-F4B0-451C-A1E9-CE8831600E45}" dt="2025-01-08T02:00:37.390" v="906" actId="478"/>
          <ac:cxnSpMkLst>
            <pc:docMk/>
            <pc:sldMk cId="477653258" sldId="269"/>
            <ac:cxnSpMk id="19" creationId="{D246A353-2121-A49C-9545-E600AFD1544C}"/>
          </ac:cxnSpMkLst>
        </pc:cxnChg>
        <pc:cxnChg chg="del">
          <ac:chgData name="JUAN LUIS CHICO CASTRO" userId="745911fc-1ae0-4a87-800d-ee2a3f40d358" providerId="ADAL" clId="{67FC28BF-F4B0-451C-A1E9-CE8831600E45}" dt="2025-01-08T02:00:37.390" v="906" actId="478"/>
          <ac:cxnSpMkLst>
            <pc:docMk/>
            <pc:sldMk cId="477653258" sldId="269"/>
            <ac:cxnSpMk id="20" creationId="{B4597E69-BCA6-E584-F315-17757B4C24A1}"/>
          </ac:cxnSpMkLst>
        </pc:cxnChg>
        <pc:cxnChg chg="del">
          <ac:chgData name="JUAN LUIS CHICO CASTRO" userId="745911fc-1ae0-4a87-800d-ee2a3f40d358" providerId="ADAL" clId="{67FC28BF-F4B0-451C-A1E9-CE8831600E45}" dt="2025-01-08T02:00:37.390" v="906" actId="478"/>
          <ac:cxnSpMkLst>
            <pc:docMk/>
            <pc:sldMk cId="477653258" sldId="269"/>
            <ac:cxnSpMk id="21" creationId="{60F8C3FD-C7C8-A5FA-E687-612C4C663F42}"/>
          </ac:cxnSpMkLst>
        </pc:cxnChg>
        <pc:cxnChg chg="del">
          <ac:chgData name="JUAN LUIS CHICO CASTRO" userId="745911fc-1ae0-4a87-800d-ee2a3f40d358" providerId="ADAL" clId="{67FC28BF-F4B0-451C-A1E9-CE8831600E45}" dt="2025-01-08T02:00:37.390" v="906" actId="478"/>
          <ac:cxnSpMkLst>
            <pc:docMk/>
            <pc:sldMk cId="477653258" sldId="269"/>
            <ac:cxnSpMk id="22" creationId="{579A4AA4-D201-A65E-BFCE-03C3A356B97D}"/>
          </ac:cxnSpMkLst>
        </pc:cxnChg>
        <pc:cxnChg chg="del">
          <ac:chgData name="JUAN LUIS CHICO CASTRO" userId="745911fc-1ae0-4a87-800d-ee2a3f40d358" providerId="ADAL" clId="{67FC28BF-F4B0-451C-A1E9-CE8831600E45}" dt="2025-01-08T02:00:37.390" v="906" actId="478"/>
          <ac:cxnSpMkLst>
            <pc:docMk/>
            <pc:sldMk cId="477653258" sldId="269"/>
            <ac:cxnSpMk id="23" creationId="{3289B21E-DC99-A9C1-06BD-647B0DF1989A}"/>
          </ac:cxnSpMkLst>
        </pc:cxnChg>
        <pc:cxnChg chg="del">
          <ac:chgData name="JUAN LUIS CHICO CASTRO" userId="745911fc-1ae0-4a87-800d-ee2a3f40d358" providerId="ADAL" clId="{67FC28BF-F4B0-451C-A1E9-CE8831600E45}" dt="2025-01-08T02:00:37.390" v="906" actId="478"/>
          <ac:cxnSpMkLst>
            <pc:docMk/>
            <pc:sldMk cId="477653258" sldId="269"/>
            <ac:cxnSpMk id="44" creationId="{441949B8-88A2-C15E-85AE-049BD4ACE429}"/>
          </ac:cxnSpMkLst>
        </pc:cxnChg>
        <pc:cxnChg chg="del">
          <ac:chgData name="JUAN LUIS CHICO CASTRO" userId="745911fc-1ae0-4a87-800d-ee2a3f40d358" providerId="ADAL" clId="{67FC28BF-F4B0-451C-A1E9-CE8831600E45}" dt="2025-01-08T02:00:37.390" v="906" actId="478"/>
          <ac:cxnSpMkLst>
            <pc:docMk/>
            <pc:sldMk cId="477653258" sldId="269"/>
            <ac:cxnSpMk id="45" creationId="{61EEBB50-E840-8B07-9443-8296586ED968}"/>
          </ac:cxnSpMkLst>
        </pc:cxnChg>
        <pc:cxnChg chg="del">
          <ac:chgData name="JUAN LUIS CHICO CASTRO" userId="745911fc-1ae0-4a87-800d-ee2a3f40d358" providerId="ADAL" clId="{67FC28BF-F4B0-451C-A1E9-CE8831600E45}" dt="2025-01-08T02:00:37.390" v="906" actId="478"/>
          <ac:cxnSpMkLst>
            <pc:docMk/>
            <pc:sldMk cId="477653258" sldId="269"/>
            <ac:cxnSpMk id="46" creationId="{F949004A-44E0-AA62-0679-54A16CD509B1}"/>
          </ac:cxnSpMkLst>
        </pc:cxnChg>
        <pc:cxnChg chg="del">
          <ac:chgData name="JUAN LUIS CHICO CASTRO" userId="745911fc-1ae0-4a87-800d-ee2a3f40d358" providerId="ADAL" clId="{67FC28BF-F4B0-451C-A1E9-CE8831600E45}" dt="2025-01-08T02:00:37.390" v="906" actId="478"/>
          <ac:cxnSpMkLst>
            <pc:docMk/>
            <pc:sldMk cId="477653258" sldId="269"/>
            <ac:cxnSpMk id="47" creationId="{7783772D-BC8E-C687-113B-DE0F84AC3925}"/>
          </ac:cxnSpMkLst>
        </pc:cxnChg>
        <pc:cxnChg chg="del">
          <ac:chgData name="JUAN LUIS CHICO CASTRO" userId="745911fc-1ae0-4a87-800d-ee2a3f40d358" providerId="ADAL" clId="{67FC28BF-F4B0-451C-A1E9-CE8831600E45}" dt="2025-01-08T02:00:37.390" v="906" actId="478"/>
          <ac:cxnSpMkLst>
            <pc:docMk/>
            <pc:sldMk cId="477653258" sldId="269"/>
            <ac:cxnSpMk id="48" creationId="{968ED0C4-988F-EE2B-902E-8131E3E70B49}"/>
          </ac:cxnSpMkLst>
        </pc:cxnChg>
        <pc:cxnChg chg="del">
          <ac:chgData name="JUAN LUIS CHICO CASTRO" userId="745911fc-1ae0-4a87-800d-ee2a3f40d358" providerId="ADAL" clId="{67FC28BF-F4B0-451C-A1E9-CE8831600E45}" dt="2025-01-08T02:00:37.390" v="906" actId="478"/>
          <ac:cxnSpMkLst>
            <pc:docMk/>
            <pc:sldMk cId="477653258" sldId="269"/>
            <ac:cxnSpMk id="50" creationId="{D6DB95B7-6647-6E56-BE25-AA415E6C4398}"/>
          </ac:cxnSpMkLst>
        </pc:cxnChg>
        <pc:cxnChg chg="del">
          <ac:chgData name="JUAN LUIS CHICO CASTRO" userId="745911fc-1ae0-4a87-800d-ee2a3f40d358" providerId="ADAL" clId="{67FC28BF-F4B0-451C-A1E9-CE8831600E45}" dt="2025-01-08T02:00:37.390" v="906" actId="478"/>
          <ac:cxnSpMkLst>
            <pc:docMk/>
            <pc:sldMk cId="477653258" sldId="269"/>
            <ac:cxnSpMk id="51" creationId="{DC0B08F5-D170-93D3-BB23-C0150974836B}"/>
          </ac:cxnSpMkLst>
        </pc:cxnChg>
        <pc:cxnChg chg="add mod">
          <ac:chgData name="JUAN LUIS CHICO CASTRO" userId="745911fc-1ae0-4a87-800d-ee2a3f40d358" providerId="ADAL" clId="{67FC28BF-F4B0-451C-A1E9-CE8831600E45}" dt="2025-01-08T02:00:55.097" v="909" actId="1076"/>
          <ac:cxnSpMkLst>
            <pc:docMk/>
            <pc:sldMk cId="477653258" sldId="269"/>
            <ac:cxnSpMk id="86" creationId="{FE87B4F3-A9E1-CF43-36CE-13349A83C1EB}"/>
          </ac:cxnSpMkLst>
        </pc:cxnChg>
      </pc:sldChg>
      <pc:sldChg chg="add del">
        <pc:chgData name="JUAN LUIS CHICO CASTRO" userId="745911fc-1ae0-4a87-800d-ee2a3f40d358" providerId="ADAL" clId="{67FC28BF-F4B0-451C-A1E9-CE8831600E45}" dt="2025-01-08T01:55:43.400" v="895" actId="47"/>
        <pc:sldMkLst>
          <pc:docMk/>
          <pc:sldMk cId="3705119534" sldId="270"/>
        </pc:sldMkLst>
      </pc:sldChg>
      <pc:sldChg chg="modSp add del mod">
        <pc:chgData name="JUAN LUIS CHICO CASTRO" userId="745911fc-1ae0-4a87-800d-ee2a3f40d358" providerId="ADAL" clId="{67FC28BF-F4B0-451C-A1E9-CE8831600E45}" dt="2025-01-08T02:09:26.275" v="1031" actId="47"/>
        <pc:sldMkLst>
          <pc:docMk/>
          <pc:sldMk cId="680630447" sldId="271"/>
        </pc:sldMkLst>
        <pc:spChg chg="mod">
          <ac:chgData name="JUAN LUIS CHICO CASTRO" userId="745911fc-1ae0-4a87-800d-ee2a3f40d358" providerId="ADAL" clId="{67FC28BF-F4B0-451C-A1E9-CE8831600E45}" dt="2025-01-08T01:56:00.757" v="897" actId="20577"/>
          <ac:spMkLst>
            <pc:docMk/>
            <pc:sldMk cId="680630447" sldId="271"/>
            <ac:spMk id="9" creationId="{36CE9333-B80A-58C5-C848-C8F6EC37207F}"/>
          </ac:spMkLst>
        </pc:spChg>
      </pc:sldChg>
      <pc:sldChg chg="addSp delSp modSp add mod">
        <pc:chgData name="JUAN LUIS CHICO CASTRO" userId="745911fc-1ae0-4a87-800d-ee2a3f40d358" providerId="ADAL" clId="{67FC28BF-F4B0-451C-A1E9-CE8831600E45}" dt="2025-01-08T02:23:00.565" v="1931" actId="20577"/>
        <pc:sldMkLst>
          <pc:docMk/>
          <pc:sldMk cId="23921325" sldId="272"/>
        </pc:sldMkLst>
        <pc:spChg chg="del">
          <ac:chgData name="JUAN LUIS CHICO CASTRO" userId="745911fc-1ae0-4a87-800d-ee2a3f40d358" providerId="ADAL" clId="{67FC28BF-F4B0-451C-A1E9-CE8831600E45}" dt="2025-01-08T02:02:16.120" v="949" actId="478"/>
          <ac:spMkLst>
            <pc:docMk/>
            <pc:sldMk cId="23921325" sldId="272"/>
            <ac:spMk id="2" creationId="{29868C0F-9BBA-EF99-F79D-B4AD89889E09}"/>
          </ac:spMkLst>
        </pc:spChg>
        <pc:spChg chg="add mod">
          <ac:chgData name="JUAN LUIS CHICO CASTRO" userId="745911fc-1ae0-4a87-800d-ee2a3f40d358" providerId="ADAL" clId="{67FC28BF-F4B0-451C-A1E9-CE8831600E45}" dt="2025-01-08T02:02:24.864" v="952" actId="1076"/>
          <ac:spMkLst>
            <pc:docMk/>
            <pc:sldMk cId="23921325" sldId="272"/>
            <ac:spMk id="11" creationId="{C0586100-D477-FE87-693A-FCCCE430FBC9}"/>
          </ac:spMkLst>
        </pc:spChg>
        <pc:spChg chg="mod">
          <ac:chgData name="JUAN LUIS CHICO CASTRO" userId="745911fc-1ae0-4a87-800d-ee2a3f40d358" providerId="ADAL" clId="{67FC28BF-F4B0-451C-A1E9-CE8831600E45}" dt="2025-01-08T02:02:18.773" v="951"/>
          <ac:spMkLst>
            <pc:docMk/>
            <pc:sldMk cId="23921325" sldId="272"/>
            <ac:spMk id="13" creationId="{4BFF80ED-75AB-1208-E461-DF01D649796B}"/>
          </ac:spMkLst>
        </pc:spChg>
        <pc:spChg chg="mod">
          <ac:chgData name="JUAN LUIS CHICO CASTRO" userId="745911fc-1ae0-4a87-800d-ee2a3f40d358" providerId="ADAL" clId="{67FC28BF-F4B0-451C-A1E9-CE8831600E45}" dt="2025-01-08T02:02:18.773" v="951"/>
          <ac:spMkLst>
            <pc:docMk/>
            <pc:sldMk cId="23921325" sldId="272"/>
            <ac:spMk id="14" creationId="{EACB7431-D377-1A1E-829A-5C725BF242E8}"/>
          </ac:spMkLst>
        </pc:spChg>
        <pc:spChg chg="mod">
          <ac:chgData name="JUAN LUIS CHICO CASTRO" userId="745911fc-1ae0-4a87-800d-ee2a3f40d358" providerId="ADAL" clId="{67FC28BF-F4B0-451C-A1E9-CE8831600E45}" dt="2025-01-08T02:02:18.773" v="951"/>
          <ac:spMkLst>
            <pc:docMk/>
            <pc:sldMk cId="23921325" sldId="272"/>
            <ac:spMk id="15" creationId="{74199263-CFE5-3778-BBEC-9FB646AE2E26}"/>
          </ac:spMkLst>
        </pc:spChg>
        <pc:spChg chg="add mod">
          <ac:chgData name="JUAN LUIS CHICO CASTRO" userId="745911fc-1ae0-4a87-800d-ee2a3f40d358" providerId="ADAL" clId="{67FC28BF-F4B0-451C-A1E9-CE8831600E45}" dt="2025-01-08T02:02:24.864" v="952" actId="1076"/>
          <ac:spMkLst>
            <pc:docMk/>
            <pc:sldMk cId="23921325" sldId="272"/>
            <ac:spMk id="17" creationId="{4A3418B9-96D1-00C6-EF15-C4651B315588}"/>
          </ac:spMkLst>
        </pc:spChg>
        <pc:spChg chg="add mod">
          <ac:chgData name="JUAN LUIS CHICO CASTRO" userId="745911fc-1ae0-4a87-800d-ee2a3f40d358" providerId="ADAL" clId="{67FC28BF-F4B0-451C-A1E9-CE8831600E45}" dt="2025-01-08T02:02:24.864" v="952" actId="1076"/>
          <ac:spMkLst>
            <pc:docMk/>
            <pc:sldMk cId="23921325" sldId="272"/>
            <ac:spMk id="19" creationId="{6935C813-A1D8-95BE-A027-23EB2BE67421}"/>
          </ac:spMkLst>
        </pc:spChg>
        <pc:spChg chg="mod">
          <ac:chgData name="JUAN LUIS CHICO CASTRO" userId="745911fc-1ae0-4a87-800d-ee2a3f40d358" providerId="ADAL" clId="{67FC28BF-F4B0-451C-A1E9-CE8831600E45}" dt="2025-01-08T02:02:18.773" v="951"/>
          <ac:spMkLst>
            <pc:docMk/>
            <pc:sldMk cId="23921325" sldId="272"/>
            <ac:spMk id="21" creationId="{2E89AA90-E9FC-E49D-3EA2-E50ECC66A536}"/>
          </ac:spMkLst>
        </pc:spChg>
        <pc:spChg chg="mod">
          <ac:chgData name="JUAN LUIS CHICO CASTRO" userId="745911fc-1ae0-4a87-800d-ee2a3f40d358" providerId="ADAL" clId="{67FC28BF-F4B0-451C-A1E9-CE8831600E45}" dt="2025-01-08T02:02:18.773" v="951"/>
          <ac:spMkLst>
            <pc:docMk/>
            <pc:sldMk cId="23921325" sldId="272"/>
            <ac:spMk id="22" creationId="{58ED01EB-7F7E-1810-8C96-976005CE4357}"/>
          </ac:spMkLst>
        </pc:spChg>
        <pc:spChg chg="add mod">
          <ac:chgData name="JUAN LUIS CHICO CASTRO" userId="745911fc-1ae0-4a87-800d-ee2a3f40d358" providerId="ADAL" clId="{67FC28BF-F4B0-451C-A1E9-CE8831600E45}" dt="2025-01-08T02:23:00.565" v="1931" actId="20577"/>
          <ac:spMkLst>
            <pc:docMk/>
            <pc:sldMk cId="23921325" sldId="272"/>
            <ac:spMk id="23" creationId="{3CFD8A2D-CC92-801A-D4FD-AFB8D3280730}"/>
          </ac:spMkLst>
        </pc:spChg>
        <pc:spChg chg="del">
          <ac:chgData name="JUAN LUIS CHICO CASTRO" userId="745911fc-1ae0-4a87-800d-ee2a3f40d358" providerId="ADAL" clId="{67FC28BF-F4B0-451C-A1E9-CE8831600E45}" dt="2025-01-08T02:02:18.327" v="950" actId="478"/>
          <ac:spMkLst>
            <pc:docMk/>
            <pc:sldMk cId="23921325" sldId="272"/>
            <ac:spMk id="90" creationId="{7D488C62-A25D-BC40-A419-08C1C9CCD11C}"/>
          </ac:spMkLst>
        </pc:spChg>
        <pc:spChg chg="mod">
          <ac:chgData name="JUAN LUIS CHICO CASTRO" userId="745911fc-1ae0-4a87-800d-ee2a3f40d358" providerId="ADAL" clId="{67FC28BF-F4B0-451C-A1E9-CE8831600E45}" dt="2025-01-08T02:18:17.622" v="1557" actId="1076"/>
          <ac:spMkLst>
            <pc:docMk/>
            <pc:sldMk cId="23921325" sldId="272"/>
            <ac:spMk id="91" creationId="{4E99A1C7-69C2-C328-62C1-BC3F0545DAB0}"/>
          </ac:spMkLst>
        </pc:spChg>
        <pc:grpChg chg="del">
          <ac:chgData name="JUAN LUIS CHICO CASTRO" userId="745911fc-1ae0-4a87-800d-ee2a3f40d358" providerId="ADAL" clId="{67FC28BF-F4B0-451C-A1E9-CE8831600E45}" dt="2025-01-08T02:02:16.120" v="949" actId="478"/>
          <ac:grpSpMkLst>
            <pc:docMk/>
            <pc:sldMk cId="23921325" sldId="272"/>
            <ac:grpSpMk id="3" creationId="{07916B96-404F-DFF6-2F83-118ADCEBBB9C}"/>
          </ac:grpSpMkLst>
        </pc:grpChg>
        <pc:grpChg chg="add mod">
          <ac:chgData name="JUAN LUIS CHICO CASTRO" userId="745911fc-1ae0-4a87-800d-ee2a3f40d358" providerId="ADAL" clId="{67FC28BF-F4B0-451C-A1E9-CE8831600E45}" dt="2025-01-08T02:02:24.864" v="952" actId="1076"/>
          <ac:grpSpMkLst>
            <pc:docMk/>
            <pc:sldMk cId="23921325" sldId="272"/>
            <ac:grpSpMk id="12" creationId="{382D1B62-CD36-287D-858D-FAD0B089006C}"/>
          </ac:grpSpMkLst>
        </pc:grpChg>
        <pc:grpChg chg="add mod">
          <ac:chgData name="JUAN LUIS CHICO CASTRO" userId="745911fc-1ae0-4a87-800d-ee2a3f40d358" providerId="ADAL" clId="{67FC28BF-F4B0-451C-A1E9-CE8831600E45}" dt="2025-01-08T02:02:24.864" v="952" actId="1076"/>
          <ac:grpSpMkLst>
            <pc:docMk/>
            <pc:sldMk cId="23921325" sldId="272"/>
            <ac:grpSpMk id="20" creationId="{3AA6EED2-A630-66FF-E3E9-6EF051934377}"/>
          </ac:grpSpMkLst>
        </pc:grpChg>
        <pc:grpChg chg="del">
          <ac:chgData name="JUAN LUIS CHICO CASTRO" userId="745911fc-1ae0-4a87-800d-ee2a3f40d358" providerId="ADAL" clId="{67FC28BF-F4B0-451C-A1E9-CE8831600E45}" dt="2025-01-08T02:02:16.120" v="949" actId="478"/>
          <ac:grpSpMkLst>
            <pc:docMk/>
            <pc:sldMk cId="23921325" sldId="272"/>
            <ac:grpSpMk id="87" creationId="{D8998079-28D1-579C-9EB1-DBB83FB6DF19}"/>
          </ac:grpSpMkLst>
        </pc:grpChg>
        <pc:cxnChg chg="add mod">
          <ac:chgData name="JUAN LUIS CHICO CASTRO" userId="745911fc-1ae0-4a87-800d-ee2a3f40d358" providerId="ADAL" clId="{67FC28BF-F4B0-451C-A1E9-CE8831600E45}" dt="2025-01-08T02:02:24.864" v="952" actId="1076"/>
          <ac:cxnSpMkLst>
            <pc:docMk/>
            <pc:sldMk cId="23921325" sldId="272"/>
            <ac:cxnSpMk id="16" creationId="{8627321B-94E6-2219-72C8-0AFF7C464A47}"/>
          </ac:cxnSpMkLst>
        </pc:cxnChg>
        <pc:cxnChg chg="add mod">
          <ac:chgData name="JUAN LUIS CHICO CASTRO" userId="745911fc-1ae0-4a87-800d-ee2a3f40d358" providerId="ADAL" clId="{67FC28BF-F4B0-451C-A1E9-CE8831600E45}" dt="2025-01-08T02:02:24.864" v="952" actId="1076"/>
          <ac:cxnSpMkLst>
            <pc:docMk/>
            <pc:sldMk cId="23921325" sldId="272"/>
            <ac:cxnSpMk id="18" creationId="{E01192C3-016D-0A6E-3CE4-6B93906922A4}"/>
          </ac:cxnSpMkLst>
        </pc:cxnChg>
        <pc:cxnChg chg="del">
          <ac:chgData name="JUAN LUIS CHICO CASTRO" userId="745911fc-1ae0-4a87-800d-ee2a3f40d358" providerId="ADAL" clId="{67FC28BF-F4B0-451C-A1E9-CE8831600E45}" dt="2025-01-08T02:02:16.120" v="949" actId="478"/>
          <ac:cxnSpMkLst>
            <pc:docMk/>
            <pc:sldMk cId="23921325" sldId="272"/>
            <ac:cxnSpMk id="86" creationId="{114B7EB4-DAB1-2031-5F03-8E4480782553}"/>
          </ac:cxnSpMkLst>
        </pc:cxnChg>
      </pc:sldChg>
      <pc:sldChg chg="addSp delSp modSp add mod">
        <pc:chgData name="JUAN LUIS CHICO CASTRO" userId="745911fc-1ae0-4a87-800d-ee2a3f40d358" providerId="ADAL" clId="{67FC28BF-F4B0-451C-A1E9-CE8831600E45}" dt="2025-01-08T02:05:49.510" v="995" actId="20577"/>
        <pc:sldMkLst>
          <pc:docMk/>
          <pc:sldMk cId="1123551963" sldId="273"/>
        </pc:sldMkLst>
        <pc:spChg chg="del">
          <ac:chgData name="JUAN LUIS CHICO CASTRO" userId="745911fc-1ae0-4a87-800d-ee2a3f40d358" providerId="ADAL" clId="{67FC28BF-F4B0-451C-A1E9-CE8831600E45}" dt="2025-01-08T02:02:10.519" v="948" actId="478"/>
          <ac:spMkLst>
            <pc:docMk/>
            <pc:sldMk cId="1123551963" sldId="273"/>
            <ac:spMk id="2" creationId="{369DDC5E-7428-132D-7434-4B4BE2A3BFF6}"/>
          </ac:spMkLst>
        </pc:spChg>
        <pc:spChg chg="add mod">
          <ac:chgData name="JUAN LUIS CHICO CASTRO" userId="745911fc-1ae0-4a87-800d-ee2a3f40d358" providerId="ADAL" clId="{67FC28BF-F4B0-451C-A1E9-CE8831600E45}" dt="2025-01-08T02:03:10.947" v="963" actId="1076"/>
          <ac:spMkLst>
            <pc:docMk/>
            <pc:sldMk cId="1123551963" sldId="273"/>
            <ac:spMk id="11" creationId="{6F1F35DA-3085-BBB1-CF09-91C81E5AAF3B}"/>
          </ac:spMkLst>
        </pc:spChg>
        <pc:spChg chg="mod">
          <ac:chgData name="JUAN LUIS CHICO CASTRO" userId="745911fc-1ae0-4a87-800d-ee2a3f40d358" providerId="ADAL" clId="{67FC28BF-F4B0-451C-A1E9-CE8831600E45}" dt="2025-01-08T02:03:04.915" v="962"/>
          <ac:spMkLst>
            <pc:docMk/>
            <pc:sldMk cId="1123551963" sldId="273"/>
            <ac:spMk id="13" creationId="{5E09805F-453F-75A7-BE71-D116DB859CA0}"/>
          </ac:spMkLst>
        </pc:spChg>
        <pc:spChg chg="mod">
          <ac:chgData name="JUAN LUIS CHICO CASTRO" userId="745911fc-1ae0-4a87-800d-ee2a3f40d358" providerId="ADAL" clId="{67FC28BF-F4B0-451C-A1E9-CE8831600E45}" dt="2025-01-08T02:03:04.915" v="962"/>
          <ac:spMkLst>
            <pc:docMk/>
            <pc:sldMk cId="1123551963" sldId="273"/>
            <ac:spMk id="14" creationId="{6E096F25-5CD4-364B-A265-ABF28EB7ECBF}"/>
          </ac:spMkLst>
        </pc:spChg>
        <pc:spChg chg="mod">
          <ac:chgData name="JUAN LUIS CHICO CASTRO" userId="745911fc-1ae0-4a87-800d-ee2a3f40d358" providerId="ADAL" clId="{67FC28BF-F4B0-451C-A1E9-CE8831600E45}" dt="2025-01-08T02:03:04.915" v="962"/>
          <ac:spMkLst>
            <pc:docMk/>
            <pc:sldMk cId="1123551963" sldId="273"/>
            <ac:spMk id="15" creationId="{2E06BBE9-3377-0734-803D-B05BE68E44B5}"/>
          </ac:spMkLst>
        </pc:spChg>
        <pc:spChg chg="add mod">
          <ac:chgData name="JUAN LUIS CHICO CASTRO" userId="745911fc-1ae0-4a87-800d-ee2a3f40d358" providerId="ADAL" clId="{67FC28BF-F4B0-451C-A1E9-CE8831600E45}" dt="2025-01-08T02:03:10.947" v="963" actId="1076"/>
          <ac:spMkLst>
            <pc:docMk/>
            <pc:sldMk cId="1123551963" sldId="273"/>
            <ac:spMk id="17" creationId="{42A58D27-7B38-57BA-7F71-8B0922A33F11}"/>
          </ac:spMkLst>
        </pc:spChg>
        <pc:spChg chg="mod">
          <ac:chgData name="JUAN LUIS CHICO CASTRO" userId="745911fc-1ae0-4a87-800d-ee2a3f40d358" providerId="ADAL" clId="{67FC28BF-F4B0-451C-A1E9-CE8831600E45}" dt="2025-01-08T02:03:04.915" v="962"/>
          <ac:spMkLst>
            <pc:docMk/>
            <pc:sldMk cId="1123551963" sldId="273"/>
            <ac:spMk id="19" creationId="{55A67CA6-AF35-CDBB-EC6F-09AD7330519A}"/>
          </ac:spMkLst>
        </pc:spChg>
        <pc:spChg chg="mod">
          <ac:chgData name="JUAN LUIS CHICO CASTRO" userId="745911fc-1ae0-4a87-800d-ee2a3f40d358" providerId="ADAL" clId="{67FC28BF-F4B0-451C-A1E9-CE8831600E45}" dt="2025-01-08T02:03:04.915" v="962"/>
          <ac:spMkLst>
            <pc:docMk/>
            <pc:sldMk cId="1123551963" sldId="273"/>
            <ac:spMk id="20" creationId="{BA4BD153-AB75-38AA-9F94-9DF5D3C63238}"/>
          </ac:spMkLst>
        </pc:spChg>
        <pc:spChg chg="del">
          <ac:chgData name="JUAN LUIS CHICO CASTRO" userId="745911fc-1ae0-4a87-800d-ee2a3f40d358" providerId="ADAL" clId="{67FC28BF-F4B0-451C-A1E9-CE8831600E45}" dt="2025-01-08T02:02:35.765" v="953" actId="478"/>
          <ac:spMkLst>
            <pc:docMk/>
            <pc:sldMk cId="1123551963" sldId="273"/>
            <ac:spMk id="90" creationId="{BEDD8CDF-1B46-84D8-8941-313277430A6D}"/>
          </ac:spMkLst>
        </pc:spChg>
        <pc:spChg chg="mod">
          <ac:chgData name="JUAN LUIS CHICO CASTRO" userId="745911fc-1ae0-4a87-800d-ee2a3f40d358" providerId="ADAL" clId="{67FC28BF-F4B0-451C-A1E9-CE8831600E45}" dt="2025-01-08T02:05:49.510" v="995" actId="20577"/>
          <ac:spMkLst>
            <pc:docMk/>
            <pc:sldMk cId="1123551963" sldId="273"/>
            <ac:spMk id="91" creationId="{AAC4A836-7FB4-A9C6-4D5B-93EE27E68370}"/>
          </ac:spMkLst>
        </pc:spChg>
        <pc:grpChg chg="del">
          <ac:chgData name="JUAN LUIS CHICO CASTRO" userId="745911fc-1ae0-4a87-800d-ee2a3f40d358" providerId="ADAL" clId="{67FC28BF-F4B0-451C-A1E9-CE8831600E45}" dt="2025-01-08T02:02:10.519" v="948" actId="478"/>
          <ac:grpSpMkLst>
            <pc:docMk/>
            <pc:sldMk cId="1123551963" sldId="273"/>
            <ac:grpSpMk id="3" creationId="{1F6599AF-FB61-7E12-A48A-B025ADE64CA1}"/>
          </ac:grpSpMkLst>
        </pc:grpChg>
        <pc:grpChg chg="add mod">
          <ac:chgData name="JUAN LUIS CHICO CASTRO" userId="745911fc-1ae0-4a87-800d-ee2a3f40d358" providerId="ADAL" clId="{67FC28BF-F4B0-451C-A1E9-CE8831600E45}" dt="2025-01-08T02:03:10.947" v="963" actId="1076"/>
          <ac:grpSpMkLst>
            <pc:docMk/>
            <pc:sldMk cId="1123551963" sldId="273"/>
            <ac:grpSpMk id="12" creationId="{26C00521-EC34-AC3E-A54A-F88922637AD8}"/>
          </ac:grpSpMkLst>
        </pc:grpChg>
        <pc:grpChg chg="add mod">
          <ac:chgData name="JUAN LUIS CHICO CASTRO" userId="745911fc-1ae0-4a87-800d-ee2a3f40d358" providerId="ADAL" clId="{67FC28BF-F4B0-451C-A1E9-CE8831600E45}" dt="2025-01-08T02:03:10.947" v="963" actId="1076"/>
          <ac:grpSpMkLst>
            <pc:docMk/>
            <pc:sldMk cId="1123551963" sldId="273"/>
            <ac:grpSpMk id="18" creationId="{8436115C-7468-DA6E-4006-B461B6BE0F8E}"/>
          </ac:grpSpMkLst>
        </pc:grpChg>
        <pc:grpChg chg="del">
          <ac:chgData name="JUAN LUIS CHICO CASTRO" userId="745911fc-1ae0-4a87-800d-ee2a3f40d358" providerId="ADAL" clId="{67FC28BF-F4B0-451C-A1E9-CE8831600E45}" dt="2025-01-08T02:02:10.519" v="948" actId="478"/>
          <ac:grpSpMkLst>
            <pc:docMk/>
            <pc:sldMk cId="1123551963" sldId="273"/>
            <ac:grpSpMk id="87" creationId="{B5BBCE9E-412E-7E5B-AFC1-25E2E53046A2}"/>
          </ac:grpSpMkLst>
        </pc:grpChg>
        <pc:cxnChg chg="add mod">
          <ac:chgData name="JUAN LUIS CHICO CASTRO" userId="745911fc-1ae0-4a87-800d-ee2a3f40d358" providerId="ADAL" clId="{67FC28BF-F4B0-451C-A1E9-CE8831600E45}" dt="2025-01-08T02:03:10.947" v="963" actId="1076"/>
          <ac:cxnSpMkLst>
            <pc:docMk/>
            <pc:sldMk cId="1123551963" sldId="273"/>
            <ac:cxnSpMk id="16" creationId="{992D7A9A-824D-6D0B-BA72-83E1F48550BD}"/>
          </ac:cxnSpMkLst>
        </pc:cxnChg>
        <pc:cxnChg chg="del">
          <ac:chgData name="JUAN LUIS CHICO CASTRO" userId="745911fc-1ae0-4a87-800d-ee2a3f40d358" providerId="ADAL" clId="{67FC28BF-F4B0-451C-A1E9-CE8831600E45}" dt="2025-01-08T02:02:10.519" v="948" actId="478"/>
          <ac:cxnSpMkLst>
            <pc:docMk/>
            <pc:sldMk cId="1123551963" sldId="273"/>
            <ac:cxnSpMk id="86" creationId="{97FA3C1C-D1FA-8845-FC58-5B7D72FC26FC}"/>
          </ac:cxnSpMkLst>
        </pc:cxnChg>
      </pc:sldChg>
      <pc:sldChg chg="addSp delSp modSp add mod">
        <pc:chgData name="JUAN LUIS CHICO CASTRO" userId="745911fc-1ae0-4a87-800d-ee2a3f40d358" providerId="ADAL" clId="{67FC28BF-F4B0-451C-A1E9-CE8831600E45}" dt="2025-01-08T02:07:44.435" v="1008" actId="20577"/>
        <pc:sldMkLst>
          <pc:docMk/>
          <pc:sldMk cId="1312141521" sldId="274"/>
        </pc:sldMkLst>
        <pc:spChg chg="del">
          <ac:chgData name="JUAN LUIS CHICO CASTRO" userId="745911fc-1ae0-4a87-800d-ee2a3f40d358" providerId="ADAL" clId="{67FC28BF-F4B0-451C-A1E9-CE8831600E45}" dt="2025-01-08T02:03:21.060" v="964" actId="478"/>
          <ac:spMkLst>
            <pc:docMk/>
            <pc:sldMk cId="1312141521" sldId="274"/>
            <ac:spMk id="2" creationId="{F9990433-871E-C27C-46B0-29BFDF49549D}"/>
          </ac:spMkLst>
        </pc:spChg>
        <pc:spChg chg="add mod">
          <ac:chgData name="JUAN LUIS CHICO CASTRO" userId="745911fc-1ae0-4a87-800d-ee2a3f40d358" providerId="ADAL" clId="{67FC28BF-F4B0-451C-A1E9-CE8831600E45}" dt="2025-01-08T02:07:29.085" v="997"/>
          <ac:spMkLst>
            <pc:docMk/>
            <pc:sldMk cId="1312141521" sldId="274"/>
            <ac:spMk id="11" creationId="{2153A3FA-225B-1E9E-09AC-4ACD2C3BBB87}"/>
          </ac:spMkLst>
        </pc:spChg>
        <pc:spChg chg="mod">
          <ac:chgData name="JUAN LUIS CHICO CASTRO" userId="745911fc-1ae0-4a87-800d-ee2a3f40d358" providerId="ADAL" clId="{67FC28BF-F4B0-451C-A1E9-CE8831600E45}" dt="2025-01-08T02:07:29.085" v="997"/>
          <ac:spMkLst>
            <pc:docMk/>
            <pc:sldMk cId="1312141521" sldId="274"/>
            <ac:spMk id="13" creationId="{D7C8A5A7-E4CF-E3D3-C8A6-2453EDCAB332}"/>
          </ac:spMkLst>
        </pc:spChg>
        <pc:spChg chg="mod">
          <ac:chgData name="JUAN LUIS CHICO CASTRO" userId="745911fc-1ae0-4a87-800d-ee2a3f40d358" providerId="ADAL" clId="{67FC28BF-F4B0-451C-A1E9-CE8831600E45}" dt="2025-01-08T02:07:29.085" v="997"/>
          <ac:spMkLst>
            <pc:docMk/>
            <pc:sldMk cId="1312141521" sldId="274"/>
            <ac:spMk id="14" creationId="{1733724E-478B-4189-61FE-E9B936E40264}"/>
          </ac:spMkLst>
        </pc:spChg>
        <pc:spChg chg="mod">
          <ac:chgData name="JUAN LUIS CHICO CASTRO" userId="745911fc-1ae0-4a87-800d-ee2a3f40d358" providerId="ADAL" clId="{67FC28BF-F4B0-451C-A1E9-CE8831600E45}" dt="2025-01-08T02:07:29.085" v="997"/>
          <ac:spMkLst>
            <pc:docMk/>
            <pc:sldMk cId="1312141521" sldId="274"/>
            <ac:spMk id="15" creationId="{C371F1E2-0399-0351-FE39-A5F9F31F2D4D}"/>
          </ac:spMkLst>
        </pc:spChg>
        <pc:spChg chg="add mod">
          <ac:chgData name="JUAN LUIS CHICO CASTRO" userId="745911fc-1ae0-4a87-800d-ee2a3f40d358" providerId="ADAL" clId="{67FC28BF-F4B0-451C-A1E9-CE8831600E45}" dt="2025-01-08T02:07:29.085" v="997"/>
          <ac:spMkLst>
            <pc:docMk/>
            <pc:sldMk cId="1312141521" sldId="274"/>
            <ac:spMk id="17" creationId="{4DD61D99-D7F7-95F1-588A-686DC4221808}"/>
          </ac:spMkLst>
        </pc:spChg>
        <pc:spChg chg="mod">
          <ac:chgData name="JUAN LUIS CHICO CASTRO" userId="745911fc-1ae0-4a87-800d-ee2a3f40d358" providerId="ADAL" clId="{67FC28BF-F4B0-451C-A1E9-CE8831600E45}" dt="2025-01-08T02:07:29.085" v="997"/>
          <ac:spMkLst>
            <pc:docMk/>
            <pc:sldMk cId="1312141521" sldId="274"/>
            <ac:spMk id="19" creationId="{5E413191-BBC6-DB0A-8EA7-4057870A8D56}"/>
          </ac:spMkLst>
        </pc:spChg>
        <pc:spChg chg="mod">
          <ac:chgData name="JUAN LUIS CHICO CASTRO" userId="745911fc-1ae0-4a87-800d-ee2a3f40d358" providerId="ADAL" clId="{67FC28BF-F4B0-451C-A1E9-CE8831600E45}" dt="2025-01-08T02:07:29.085" v="997"/>
          <ac:spMkLst>
            <pc:docMk/>
            <pc:sldMk cId="1312141521" sldId="274"/>
            <ac:spMk id="20" creationId="{58B4C2D4-1F85-1A6E-2795-0543B258D530}"/>
          </ac:spMkLst>
        </pc:spChg>
        <pc:spChg chg="add mod">
          <ac:chgData name="JUAN LUIS CHICO CASTRO" userId="745911fc-1ae0-4a87-800d-ee2a3f40d358" providerId="ADAL" clId="{67FC28BF-F4B0-451C-A1E9-CE8831600E45}" dt="2025-01-08T02:07:39.225" v="999" actId="1076"/>
          <ac:spMkLst>
            <pc:docMk/>
            <pc:sldMk cId="1312141521" sldId="274"/>
            <ac:spMk id="21" creationId="{649BBB13-0234-6107-7B98-420328710543}"/>
          </ac:spMkLst>
        </pc:spChg>
        <pc:spChg chg="mod">
          <ac:chgData name="JUAN LUIS CHICO CASTRO" userId="745911fc-1ae0-4a87-800d-ee2a3f40d358" providerId="ADAL" clId="{67FC28BF-F4B0-451C-A1E9-CE8831600E45}" dt="2025-01-08T02:07:33.343" v="998"/>
          <ac:spMkLst>
            <pc:docMk/>
            <pc:sldMk cId="1312141521" sldId="274"/>
            <ac:spMk id="23" creationId="{9AC605C3-6774-11D8-2BCF-BE5A60A02A6D}"/>
          </ac:spMkLst>
        </pc:spChg>
        <pc:spChg chg="mod">
          <ac:chgData name="JUAN LUIS CHICO CASTRO" userId="745911fc-1ae0-4a87-800d-ee2a3f40d358" providerId="ADAL" clId="{67FC28BF-F4B0-451C-A1E9-CE8831600E45}" dt="2025-01-08T02:07:33.343" v="998"/>
          <ac:spMkLst>
            <pc:docMk/>
            <pc:sldMk cId="1312141521" sldId="274"/>
            <ac:spMk id="24" creationId="{2A3D7BD5-F4C1-E2F7-1B56-9DD6D4E3FC45}"/>
          </ac:spMkLst>
        </pc:spChg>
        <pc:spChg chg="mod">
          <ac:chgData name="JUAN LUIS CHICO CASTRO" userId="745911fc-1ae0-4a87-800d-ee2a3f40d358" providerId="ADAL" clId="{67FC28BF-F4B0-451C-A1E9-CE8831600E45}" dt="2025-01-08T02:07:33.343" v="998"/>
          <ac:spMkLst>
            <pc:docMk/>
            <pc:sldMk cId="1312141521" sldId="274"/>
            <ac:spMk id="25" creationId="{5C91B96A-430E-3CB5-A42B-D613AF716106}"/>
          </ac:spMkLst>
        </pc:spChg>
        <pc:spChg chg="add mod">
          <ac:chgData name="JUAN LUIS CHICO CASTRO" userId="745911fc-1ae0-4a87-800d-ee2a3f40d358" providerId="ADAL" clId="{67FC28BF-F4B0-451C-A1E9-CE8831600E45}" dt="2025-01-08T02:07:39.225" v="999" actId="1076"/>
          <ac:spMkLst>
            <pc:docMk/>
            <pc:sldMk cId="1312141521" sldId="274"/>
            <ac:spMk id="27" creationId="{41FA3C2D-60A7-BC41-6F2F-2CAED4237F26}"/>
          </ac:spMkLst>
        </pc:spChg>
        <pc:spChg chg="mod">
          <ac:chgData name="JUAN LUIS CHICO CASTRO" userId="745911fc-1ae0-4a87-800d-ee2a3f40d358" providerId="ADAL" clId="{67FC28BF-F4B0-451C-A1E9-CE8831600E45}" dt="2025-01-08T02:07:33.343" v="998"/>
          <ac:spMkLst>
            <pc:docMk/>
            <pc:sldMk cId="1312141521" sldId="274"/>
            <ac:spMk id="29" creationId="{E9FF7BA6-6EFF-75B0-6AA9-2DE0FEDA8018}"/>
          </ac:spMkLst>
        </pc:spChg>
        <pc:spChg chg="mod">
          <ac:chgData name="JUAN LUIS CHICO CASTRO" userId="745911fc-1ae0-4a87-800d-ee2a3f40d358" providerId="ADAL" clId="{67FC28BF-F4B0-451C-A1E9-CE8831600E45}" dt="2025-01-08T02:07:33.343" v="998"/>
          <ac:spMkLst>
            <pc:docMk/>
            <pc:sldMk cId="1312141521" sldId="274"/>
            <ac:spMk id="30" creationId="{7A7F1C94-2172-8FF4-88D0-2FE27A9D967A}"/>
          </ac:spMkLst>
        </pc:spChg>
        <pc:spChg chg="del">
          <ac:chgData name="JUAN LUIS CHICO CASTRO" userId="745911fc-1ae0-4a87-800d-ee2a3f40d358" providerId="ADAL" clId="{67FC28BF-F4B0-451C-A1E9-CE8831600E45}" dt="2025-01-08T02:03:21.060" v="964" actId="478"/>
          <ac:spMkLst>
            <pc:docMk/>
            <pc:sldMk cId="1312141521" sldId="274"/>
            <ac:spMk id="90" creationId="{47D5B55F-933E-A6BC-10A7-E6BD9C2605EB}"/>
          </ac:spMkLst>
        </pc:spChg>
        <pc:spChg chg="mod">
          <ac:chgData name="JUAN LUIS CHICO CASTRO" userId="745911fc-1ae0-4a87-800d-ee2a3f40d358" providerId="ADAL" clId="{67FC28BF-F4B0-451C-A1E9-CE8831600E45}" dt="2025-01-08T02:07:44.435" v="1008" actId="20577"/>
          <ac:spMkLst>
            <pc:docMk/>
            <pc:sldMk cId="1312141521" sldId="274"/>
            <ac:spMk id="91" creationId="{097B0538-14F6-2186-2DA1-4BA3CC363066}"/>
          </ac:spMkLst>
        </pc:spChg>
        <pc:grpChg chg="del">
          <ac:chgData name="JUAN LUIS CHICO CASTRO" userId="745911fc-1ae0-4a87-800d-ee2a3f40d358" providerId="ADAL" clId="{67FC28BF-F4B0-451C-A1E9-CE8831600E45}" dt="2025-01-08T02:03:21.060" v="964" actId="478"/>
          <ac:grpSpMkLst>
            <pc:docMk/>
            <pc:sldMk cId="1312141521" sldId="274"/>
            <ac:grpSpMk id="3" creationId="{404EB952-FEFC-441F-D169-6A300EACB65B}"/>
          </ac:grpSpMkLst>
        </pc:grpChg>
        <pc:grpChg chg="add mod">
          <ac:chgData name="JUAN LUIS CHICO CASTRO" userId="745911fc-1ae0-4a87-800d-ee2a3f40d358" providerId="ADAL" clId="{67FC28BF-F4B0-451C-A1E9-CE8831600E45}" dt="2025-01-08T02:07:29.085" v="997"/>
          <ac:grpSpMkLst>
            <pc:docMk/>
            <pc:sldMk cId="1312141521" sldId="274"/>
            <ac:grpSpMk id="12" creationId="{9D57C5DC-FB8A-EE77-3BBE-816E4D6F4B90}"/>
          </ac:grpSpMkLst>
        </pc:grpChg>
        <pc:grpChg chg="add mod">
          <ac:chgData name="JUAN LUIS CHICO CASTRO" userId="745911fc-1ae0-4a87-800d-ee2a3f40d358" providerId="ADAL" clId="{67FC28BF-F4B0-451C-A1E9-CE8831600E45}" dt="2025-01-08T02:07:29.085" v="997"/>
          <ac:grpSpMkLst>
            <pc:docMk/>
            <pc:sldMk cId="1312141521" sldId="274"/>
            <ac:grpSpMk id="18" creationId="{110C0C8E-7450-57FF-30BD-708369743883}"/>
          </ac:grpSpMkLst>
        </pc:grpChg>
        <pc:grpChg chg="add mod">
          <ac:chgData name="JUAN LUIS CHICO CASTRO" userId="745911fc-1ae0-4a87-800d-ee2a3f40d358" providerId="ADAL" clId="{67FC28BF-F4B0-451C-A1E9-CE8831600E45}" dt="2025-01-08T02:07:39.225" v="999" actId="1076"/>
          <ac:grpSpMkLst>
            <pc:docMk/>
            <pc:sldMk cId="1312141521" sldId="274"/>
            <ac:grpSpMk id="22" creationId="{24F3E4ED-E582-02E3-80D3-E02FA65F635D}"/>
          </ac:grpSpMkLst>
        </pc:grpChg>
        <pc:grpChg chg="add mod">
          <ac:chgData name="JUAN LUIS CHICO CASTRO" userId="745911fc-1ae0-4a87-800d-ee2a3f40d358" providerId="ADAL" clId="{67FC28BF-F4B0-451C-A1E9-CE8831600E45}" dt="2025-01-08T02:07:39.225" v="999" actId="1076"/>
          <ac:grpSpMkLst>
            <pc:docMk/>
            <pc:sldMk cId="1312141521" sldId="274"/>
            <ac:grpSpMk id="28" creationId="{C6978DF5-AFE4-7DE6-EBDB-81283CBECD40}"/>
          </ac:grpSpMkLst>
        </pc:grpChg>
        <pc:grpChg chg="del">
          <ac:chgData name="JUAN LUIS CHICO CASTRO" userId="745911fc-1ae0-4a87-800d-ee2a3f40d358" providerId="ADAL" clId="{67FC28BF-F4B0-451C-A1E9-CE8831600E45}" dt="2025-01-08T02:03:21.060" v="964" actId="478"/>
          <ac:grpSpMkLst>
            <pc:docMk/>
            <pc:sldMk cId="1312141521" sldId="274"/>
            <ac:grpSpMk id="87" creationId="{3EE3A303-186D-73F0-B751-660AD4ECDB92}"/>
          </ac:grpSpMkLst>
        </pc:grpChg>
        <pc:cxnChg chg="add mod">
          <ac:chgData name="JUAN LUIS CHICO CASTRO" userId="745911fc-1ae0-4a87-800d-ee2a3f40d358" providerId="ADAL" clId="{67FC28BF-F4B0-451C-A1E9-CE8831600E45}" dt="2025-01-08T02:07:29.085" v="997"/>
          <ac:cxnSpMkLst>
            <pc:docMk/>
            <pc:sldMk cId="1312141521" sldId="274"/>
            <ac:cxnSpMk id="16" creationId="{9F585773-53AE-F13C-A1E3-B738B5101F87}"/>
          </ac:cxnSpMkLst>
        </pc:cxnChg>
        <pc:cxnChg chg="add mod">
          <ac:chgData name="JUAN LUIS CHICO CASTRO" userId="745911fc-1ae0-4a87-800d-ee2a3f40d358" providerId="ADAL" clId="{67FC28BF-F4B0-451C-A1E9-CE8831600E45}" dt="2025-01-08T02:07:39.225" v="999" actId="1076"/>
          <ac:cxnSpMkLst>
            <pc:docMk/>
            <pc:sldMk cId="1312141521" sldId="274"/>
            <ac:cxnSpMk id="26" creationId="{C8B412CA-1221-5CE8-8E3B-B86814244823}"/>
          </ac:cxnSpMkLst>
        </pc:cxnChg>
        <pc:cxnChg chg="del">
          <ac:chgData name="JUAN LUIS CHICO CASTRO" userId="745911fc-1ae0-4a87-800d-ee2a3f40d358" providerId="ADAL" clId="{67FC28BF-F4B0-451C-A1E9-CE8831600E45}" dt="2025-01-08T02:03:21.060" v="964" actId="478"/>
          <ac:cxnSpMkLst>
            <pc:docMk/>
            <pc:sldMk cId="1312141521" sldId="274"/>
            <ac:cxnSpMk id="86" creationId="{5DC26D52-9A8A-9EBB-5453-F47AAD3E99F2}"/>
          </ac:cxnSpMkLst>
        </pc:cxnChg>
      </pc:sldChg>
      <pc:sldChg chg="addSp delSp modSp add mod">
        <pc:chgData name="JUAN LUIS CHICO CASTRO" userId="745911fc-1ae0-4a87-800d-ee2a3f40d358" providerId="ADAL" clId="{67FC28BF-F4B0-451C-A1E9-CE8831600E45}" dt="2025-01-08T02:08:35.519" v="1030" actId="1076"/>
        <pc:sldMkLst>
          <pc:docMk/>
          <pc:sldMk cId="866509697" sldId="275"/>
        </pc:sldMkLst>
        <pc:spChg chg="del">
          <ac:chgData name="JUAN LUIS CHICO CASTRO" userId="745911fc-1ae0-4a87-800d-ee2a3f40d358" providerId="ADAL" clId="{67FC28BF-F4B0-451C-A1E9-CE8831600E45}" dt="2025-01-08T02:06:05.557" v="996" actId="478"/>
          <ac:spMkLst>
            <pc:docMk/>
            <pc:sldMk cId="866509697" sldId="275"/>
            <ac:spMk id="2" creationId="{88E957AB-956F-8C6F-17EC-17DC50CAB153}"/>
          </ac:spMkLst>
        </pc:spChg>
        <pc:spChg chg="add mod">
          <ac:chgData name="JUAN LUIS CHICO CASTRO" userId="745911fc-1ae0-4a87-800d-ee2a3f40d358" providerId="ADAL" clId="{67FC28BF-F4B0-451C-A1E9-CE8831600E45}" dt="2025-01-08T02:08:35.519" v="1030" actId="1076"/>
          <ac:spMkLst>
            <pc:docMk/>
            <pc:sldMk cId="866509697" sldId="275"/>
            <ac:spMk id="11" creationId="{AC56ED8D-69D0-517F-6DCB-47C888F352D1}"/>
          </ac:spMkLst>
        </pc:spChg>
        <pc:spChg chg="mod">
          <ac:chgData name="JUAN LUIS CHICO CASTRO" userId="745911fc-1ae0-4a87-800d-ee2a3f40d358" providerId="ADAL" clId="{67FC28BF-F4B0-451C-A1E9-CE8831600E45}" dt="2025-01-08T02:08:31.591" v="1029"/>
          <ac:spMkLst>
            <pc:docMk/>
            <pc:sldMk cId="866509697" sldId="275"/>
            <ac:spMk id="13" creationId="{3BD76871-2131-8833-1B61-EEB310558467}"/>
          </ac:spMkLst>
        </pc:spChg>
        <pc:spChg chg="mod">
          <ac:chgData name="JUAN LUIS CHICO CASTRO" userId="745911fc-1ae0-4a87-800d-ee2a3f40d358" providerId="ADAL" clId="{67FC28BF-F4B0-451C-A1E9-CE8831600E45}" dt="2025-01-08T02:08:31.591" v="1029"/>
          <ac:spMkLst>
            <pc:docMk/>
            <pc:sldMk cId="866509697" sldId="275"/>
            <ac:spMk id="14" creationId="{856E19D8-BC94-3993-B8DD-45E025301F53}"/>
          </ac:spMkLst>
        </pc:spChg>
        <pc:spChg chg="mod">
          <ac:chgData name="JUAN LUIS CHICO CASTRO" userId="745911fc-1ae0-4a87-800d-ee2a3f40d358" providerId="ADAL" clId="{67FC28BF-F4B0-451C-A1E9-CE8831600E45}" dt="2025-01-08T02:08:31.591" v="1029"/>
          <ac:spMkLst>
            <pc:docMk/>
            <pc:sldMk cId="866509697" sldId="275"/>
            <ac:spMk id="15" creationId="{95EC641C-9DC1-597B-AA12-749DFA769129}"/>
          </ac:spMkLst>
        </pc:spChg>
        <pc:spChg chg="add mod">
          <ac:chgData name="JUAN LUIS CHICO CASTRO" userId="745911fc-1ae0-4a87-800d-ee2a3f40d358" providerId="ADAL" clId="{67FC28BF-F4B0-451C-A1E9-CE8831600E45}" dt="2025-01-08T02:08:35.519" v="1030" actId="1076"/>
          <ac:spMkLst>
            <pc:docMk/>
            <pc:sldMk cId="866509697" sldId="275"/>
            <ac:spMk id="18" creationId="{0DD07F30-0411-9469-4EB0-BA489B93A985}"/>
          </ac:spMkLst>
        </pc:spChg>
        <pc:spChg chg="add mod">
          <ac:chgData name="JUAN LUIS CHICO CASTRO" userId="745911fc-1ae0-4a87-800d-ee2a3f40d358" providerId="ADAL" clId="{67FC28BF-F4B0-451C-A1E9-CE8831600E45}" dt="2025-01-08T02:08:35.519" v="1030" actId="1076"/>
          <ac:spMkLst>
            <pc:docMk/>
            <pc:sldMk cId="866509697" sldId="275"/>
            <ac:spMk id="19" creationId="{FE429E7B-0793-4166-DFB1-8689CA88ED26}"/>
          </ac:spMkLst>
        </pc:spChg>
        <pc:spChg chg="mod">
          <ac:chgData name="JUAN LUIS CHICO CASTRO" userId="745911fc-1ae0-4a87-800d-ee2a3f40d358" providerId="ADAL" clId="{67FC28BF-F4B0-451C-A1E9-CE8831600E45}" dt="2025-01-08T02:08:31.591" v="1029"/>
          <ac:spMkLst>
            <pc:docMk/>
            <pc:sldMk cId="866509697" sldId="275"/>
            <ac:spMk id="21" creationId="{2F33689A-9F11-073B-2EFC-036D8C12A619}"/>
          </ac:spMkLst>
        </pc:spChg>
        <pc:spChg chg="mod">
          <ac:chgData name="JUAN LUIS CHICO CASTRO" userId="745911fc-1ae0-4a87-800d-ee2a3f40d358" providerId="ADAL" clId="{67FC28BF-F4B0-451C-A1E9-CE8831600E45}" dt="2025-01-08T02:08:31.591" v="1029"/>
          <ac:spMkLst>
            <pc:docMk/>
            <pc:sldMk cId="866509697" sldId="275"/>
            <ac:spMk id="22" creationId="{54757B04-AD5C-50F9-A704-5D714F3C5492}"/>
          </ac:spMkLst>
        </pc:spChg>
        <pc:spChg chg="del">
          <ac:chgData name="JUAN LUIS CHICO CASTRO" userId="745911fc-1ae0-4a87-800d-ee2a3f40d358" providerId="ADAL" clId="{67FC28BF-F4B0-451C-A1E9-CE8831600E45}" dt="2025-01-08T02:06:05.557" v="996" actId="478"/>
          <ac:spMkLst>
            <pc:docMk/>
            <pc:sldMk cId="866509697" sldId="275"/>
            <ac:spMk id="90" creationId="{A0C7863D-B117-B1E1-A8FC-361A0E553332}"/>
          </ac:spMkLst>
        </pc:spChg>
        <pc:spChg chg="mod">
          <ac:chgData name="JUAN LUIS CHICO CASTRO" userId="745911fc-1ae0-4a87-800d-ee2a3f40d358" providerId="ADAL" clId="{67FC28BF-F4B0-451C-A1E9-CE8831600E45}" dt="2025-01-08T02:08:20.683" v="1028" actId="20577"/>
          <ac:spMkLst>
            <pc:docMk/>
            <pc:sldMk cId="866509697" sldId="275"/>
            <ac:spMk id="91" creationId="{6C10181C-A8EA-406A-743B-221AA126DC2C}"/>
          </ac:spMkLst>
        </pc:spChg>
        <pc:grpChg chg="del">
          <ac:chgData name="JUAN LUIS CHICO CASTRO" userId="745911fc-1ae0-4a87-800d-ee2a3f40d358" providerId="ADAL" clId="{67FC28BF-F4B0-451C-A1E9-CE8831600E45}" dt="2025-01-08T02:06:05.557" v="996" actId="478"/>
          <ac:grpSpMkLst>
            <pc:docMk/>
            <pc:sldMk cId="866509697" sldId="275"/>
            <ac:grpSpMk id="3" creationId="{415711D8-C50B-C067-79A0-0164D04761BC}"/>
          </ac:grpSpMkLst>
        </pc:grpChg>
        <pc:grpChg chg="add mod">
          <ac:chgData name="JUAN LUIS CHICO CASTRO" userId="745911fc-1ae0-4a87-800d-ee2a3f40d358" providerId="ADAL" clId="{67FC28BF-F4B0-451C-A1E9-CE8831600E45}" dt="2025-01-08T02:08:35.519" v="1030" actId="1076"/>
          <ac:grpSpMkLst>
            <pc:docMk/>
            <pc:sldMk cId="866509697" sldId="275"/>
            <ac:grpSpMk id="12" creationId="{71BA9D09-3A64-900A-416D-3F1C3321525A}"/>
          </ac:grpSpMkLst>
        </pc:grpChg>
        <pc:grpChg chg="add mod">
          <ac:chgData name="JUAN LUIS CHICO CASTRO" userId="745911fc-1ae0-4a87-800d-ee2a3f40d358" providerId="ADAL" clId="{67FC28BF-F4B0-451C-A1E9-CE8831600E45}" dt="2025-01-08T02:08:35.519" v="1030" actId="1076"/>
          <ac:grpSpMkLst>
            <pc:docMk/>
            <pc:sldMk cId="866509697" sldId="275"/>
            <ac:grpSpMk id="20" creationId="{4553A708-1035-ABE7-CED7-3AF07194644D}"/>
          </ac:grpSpMkLst>
        </pc:grpChg>
        <pc:grpChg chg="del">
          <ac:chgData name="JUAN LUIS CHICO CASTRO" userId="745911fc-1ae0-4a87-800d-ee2a3f40d358" providerId="ADAL" clId="{67FC28BF-F4B0-451C-A1E9-CE8831600E45}" dt="2025-01-08T02:06:05.557" v="996" actId="478"/>
          <ac:grpSpMkLst>
            <pc:docMk/>
            <pc:sldMk cId="866509697" sldId="275"/>
            <ac:grpSpMk id="87" creationId="{64C03B1D-8575-5869-2E95-18B60FD13511}"/>
          </ac:grpSpMkLst>
        </pc:grpChg>
        <pc:cxnChg chg="add mod">
          <ac:chgData name="JUAN LUIS CHICO CASTRO" userId="745911fc-1ae0-4a87-800d-ee2a3f40d358" providerId="ADAL" clId="{67FC28BF-F4B0-451C-A1E9-CE8831600E45}" dt="2025-01-08T02:08:35.519" v="1030" actId="1076"/>
          <ac:cxnSpMkLst>
            <pc:docMk/>
            <pc:sldMk cId="866509697" sldId="275"/>
            <ac:cxnSpMk id="16" creationId="{76E37A25-1945-4895-2FAF-220279C8FD3E}"/>
          </ac:cxnSpMkLst>
        </pc:cxnChg>
        <pc:cxnChg chg="add mod">
          <ac:chgData name="JUAN LUIS CHICO CASTRO" userId="745911fc-1ae0-4a87-800d-ee2a3f40d358" providerId="ADAL" clId="{67FC28BF-F4B0-451C-A1E9-CE8831600E45}" dt="2025-01-08T02:08:35.519" v="1030" actId="1076"/>
          <ac:cxnSpMkLst>
            <pc:docMk/>
            <pc:sldMk cId="866509697" sldId="275"/>
            <ac:cxnSpMk id="17" creationId="{712C5841-0B1E-FEF7-147D-04BA67A7E798}"/>
          </ac:cxnSpMkLst>
        </pc:cxnChg>
        <pc:cxnChg chg="del">
          <ac:chgData name="JUAN LUIS CHICO CASTRO" userId="745911fc-1ae0-4a87-800d-ee2a3f40d358" providerId="ADAL" clId="{67FC28BF-F4B0-451C-A1E9-CE8831600E45}" dt="2025-01-08T02:06:05.557" v="996" actId="478"/>
          <ac:cxnSpMkLst>
            <pc:docMk/>
            <pc:sldMk cId="866509697" sldId="275"/>
            <ac:cxnSpMk id="86" creationId="{3E52E299-1F31-7B5D-7196-DBA888D6C79A}"/>
          </ac:cxnSpMkLst>
        </pc:cxnChg>
      </pc:sldChg>
      <pc:sldChg chg="delSp modSp add del mod">
        <pc:chgData name="JUAN LUIS CHICO CASTRO" userId="745911fc-1ae0-4a87-800d-ee2a3f40d358" providerId="ADAL" clId="{67FC28BF-F4B0-451C-A1E9-CE8831600E45}" dt="2025-01-08T02:24:24.265" v="1935" actId="47"/>
        <pc:sldMkLst>
          <pc:docMk/>
          <pc:sldMk cId="767776115" sldId="276"/>
        </pc:sldMkLst>
        <pc:spChg chg="del">
          <ac:chgData name="JUAN LUIS CHICO CASTRO" userId="745911fc-1ae0-4a87-800d-ee2a3f40d358" providerId="ADAL" clId="{67FC28BF-F4B0-451C-A1E9-CE8831600E45}" dt="2025-01-08T02:11:12.638" v="1053" actId="478"/>
          <ac:spMkLst>
            <pc:docMk/>
            <pc:sldMk cId="767776115" sldId="276"/>
            <ac:spMk id="75" creationId="{327AD63F-DFBB-F477-845E-5704A790E87C}"/>
          </ac:spMkLst>
        </pc:spChg>
        <pc:spChg chg="del">
          <ac:chgData name="JUAN LUIS CHICO CASTRO" userId="745911fc-1ae0-4a87-800d-ee2a3f40d358" providerId="ADAL" clId="{67FC28BF-F4B0-451C-A1E9-CE8831600E45}" dt="2025-01-08T02:11:19.989" v="1059" actId="478"/>
          <ac:spMkLst>
            <pc:docMk/>
            <pc:sldMk cId="767776115" sldId="276"/>
            <ac:spMk id="76" creationId="{CA47682F-72A5-328D-E2E4-3F70CB990F3D}"/>
          </ac:spMkLst>
        </pc:spChg>
        <pc:spChg chg="del">
          <ac:chgData name="JUAN LUIS CHICO CASTRO" userId="745911fc-1ae0-4a87-800d-ee2a3f40d358" providerId="ADAL" clId="{67FC28BF-F4B0-451C-A1E9-CE8831600E45}" dt="2025-01-08T02:11:16.309" v="1056" actId="478"/>
          <ac:spMkLst>
            <pc:docMk/>
            <pc:sldMk cId="767776115" sldId="276"/>
            <ac:spMk id="77" creationId="{1A1E5DA9-C24B-E0A0-85E4-75365913F81A}"/>
          </ac:spMkLst>
        </pc:spChg>
        <pc:spChg chg="del mod">
          <ac:chgData name="JUAN LUIS CHICO CASTRO" userId="745911fc-1ae0-4a87-800d-ee2a3f40d358" providerId="ADAL" clId="{67FC28BF-F4B0-451C-A1E9-CE8831600E45}" dt="2025-01-08T02:11:19.213" v="1058" actId="478"/>
          <ac:spMkLst>
            <pc:docMk/>
            <pc:sldMk cId="767776115" sldId="276"/>
            <ac:spMk id="78" creationId="{8C3783D4-8944-8E24-3BBC-B20FAC1642D1}"/>
          </ac:spMkLst>
        </pc:spChg>
        <pc:spChg chg="del">
          <ac:chgData name="JUAN LUIS CHICO CASTRO" userId="745911fc-1ae0-4a87-800d-ee2a3f40d358" providerId="ADAL" clId="{67FC28BF-F4B0-451C-A1E9-CE8831600E45}" dt="2025-01-08T02:11:24.615" v="1063" actId="478"/>
          <ac:spMkLst>
            <pc:docMk/>
            <pc:sldMk cId="767776115" sldId="276"/>
            <ac:spMk id="79" creationId="{862F8750-315F-7410-3EA5-2381E36B412A}"/>
          </ac:spMkLst>
        </pc:spChg>
        <pc:spChg chg="del">
          <ac:chgData name="JUAN LUIS CHICO CASTRO" userId="745911fc-1ae0-4a87-800d-ee2a3f40d358" providerId="ADAL" clId="{67FC28BF-F4B0-451C-A1E9-CE8831600E45}" dt="2025-01-08T02:11:23.212" v="1062" actId="478"/>
          <ac:spMkLst>
            <pc:docMk/>
            <pc:sldMk cId="767776115" sldId="276"/>
            <ac:spMk id="80" creationId="{28D26CA3-8F8B-28C2-46E0-BC2DDB441947}"/>
          </ac:spMkLst>
        </pc:spChg>
        <pc:spChg chg="del">
          <ac:chgData name="JUAN LUIS CHICO CASTRO" userId="745911fc-1ae0-4a87-800d-ee2a3f40d358" providerId="ADAL" clId="{67FC28BF-F4B0-451C-A1E9-CE8831600E45}" dt="2025-01-08T02:11:15.394" v="1055" actId="478"/>
          <ac:spMkLst>
            <pc:docMk/>
            <pc:sldMk cId="767776115" sldId="276"/>
            <ac:spMk id="81" creationId="{AF729C51-E496-5936-78C7-76C14760AE6D}"/>
          </ac:spMkLst>
        </pc:spChg>
        <pc:cxnChg chg="del">
          <ac:chgData name="JUAN LUIS CHICO CASTRO" userId="745911fc-1ae0-4a87-800d-ee2a3f40d358" providerId="ADAL" clId="{67FC28BF-F4B0-451C-A1E9-CE8831600E45}" dt="2025-01-08T02:11:21.932" v="1061" actId="478"/>
          <ac:cxnSpMkLst>
            <pc:docMk/>
            <pc:sldMk cId="767776115" sldId="276"/>
            <ac:cxnSpMk id="16" creationId="{88181360-E9FF-CE91-33BD-342D4E32FC91}"/>
          </ac:cxnSpMkLst>
        </pc:cxnChg>
        <pc:cxnChg chg="del">
          <ac:chgData name="JUAN LUIS CHICO CASTRO" userId="745911fc-1ae0-4a87-800d-ee2a3f40d358" providerId="ADAL" clId="{67FC28BF-F4B0-451C-A1E9-CE8831600E45}" dt="2025-01-08T02:11:13.670" v="1054" actId="478"/>
          <ac:cxnSpMkLst>
            <pc:docMk/>
            <pc:sldMk cId="767776115" sldId="276"/>
            <ac:cxnSpMk id="17" creationId="{B9CEAA3C-5BF5-63BB-969D-C150EFB65645}"/>
          </ac:cxnSpMkLst>
        </pc:cxnChg>
        <pc:cxnChg chg="del">
          <ac:chgData name="JUAN LUIS CHICO CASTRO" userId="745911fc-1ae0-4a87-800d-ee2a3f40d358" providerId="ADAL" clId="{67FC28BF-F4B0-451C-A1E9-CE8831600E45}" dt="2025-01-08T02:11:20.919" v="1060" actId="478"/>
          <ac:cxnSpMkLst>
            <pc:docMk/>
            <pc:sldMk cId="767776115" sldId="276"/>
            <ac:cxnSpMk id="18" creationId="{273AF94E-E771-24FE-25A3-EF47AFEA72C8}"/>
          </ac:cxnSpMkLst>
        </pc:cxnChg>
        <pc:cxnChg chg="del">
          <ac:chgData name="JUAN LUIS CHICO CASTRO" userId="745911fc-1ae0-4a87-800d-ee2a3f40d358" providerId="ADAL" clId="{67FC28BF-F4B0-451C-A1E9-CE8831600E45}" dt="2025-01-08T02:11:10.932" v="1052" actId="478"/>
          <ac:cxnSpMkLst>
            <pc:docMk/>
            <pc:sldMk cId="767776115" sldId="276"/>
            <ac:cxnSpMk id="20" creationId="{F1FAD021-5854-8283-656B-128DB8B6CE37}"/>
          </ac:cxnSpMkLst>
        </pc:cxnChg>
      </pc:sldChg>
      <pc:sldChg chg="add del">
        <pc:chgData name="JUAN LUIS CHICO CASTRO" userId="745911fc-1ae0-4a87-800d-ee2a3f40d358" providerId="ADAL" clId="{67FC28BF-F4B0-451C-A1E9-CE8831600E45}" dt="2025-01-08T02:24:23.765" v="1934" actId="47"/>
        <pc:sldMkLst>
          <pc:docMk/>
          <pc:sldMk cId="3629477378" sldId="277"/>
        </pc:sldMkLst>
      </pc:sldChg>
      <pc:sldChg chg="add">
        <pc:chgData name="JUAN LUIS CHICO CASTRO" userId="745911fc-1ae0-4a87-800d-ee2a3f40d358" providerId="ADAL" clId="{67FC28BF-F4B0-451C-A1E9-CE8831600E45}" dt="2025-01-08T02:11:40.088" v="1064"/>
        <pc:sldMkLst>
          <pc:docMk/>
          <pc:sldMk cId="3263734457" sldId="278"/>
        </pc:sldMkLst>
      </pc:sldChg>
      <pc:sldChg chg="add">
        <pc:chgData name="JUAN LUIS CHICO CASTRO" userId="745911fc-1ae0-4a87-800d-ee2a3f40d358" providerId="ADAL" clId="{67FC28BF-F4B0-451C-A1E9-CE8831600E45}" dt="2025-01-08T02:16:39.713" v="1478"/>
        <pc:sldMkLst>
          <pc:docMk/>
          <pc:sldMk cId="1106932376" sldId="279"/>
        </pc:sldMkLst>
      </pc:sldChg>
      <pc:sldChg chg="add del">
        <pc:chgData name="JUAN LUIS CHICO CASTRO" userId="745911fc-1ae0-4a87-800d-ee2a3f40d358" providerId="ADAL" clId="{67FC28BF-F4B0-451C-A1E9-CE8831600E45}" dt="2025-01-08T02:16:38.194" v="1477"/>
        <pc:sldMkLst>
          <pc:docMk/>
          <pc:sldMk cId="2581709466" sldId="279"/>
        </pc:sldMkLst>
      </pc:sldChg>
      <pc:sldChg chg="addSp delSp modSp add mod setBg">
        <pc:chgData name="JUAN LUIS CHICO CASTRO" userId="745911fc-1ae0-4a87-800d-ee2a3f40d358" providerId="ADAL" clId="{67FC28BF-F4B0-451C-A1E9-CE8831600E45}" dt="2025-01-08T03:48:56.845" v="3356" actId="1076"/>
        <pc:sldMkLst>
          <pc:docMk/>
          <pc:sldMk cId="2097279254" sldId="280"/>
        </pc:sldMkLst>
        <pc:spChg chg="add mod">
          <ac:chgData name="JUAN LUIS CHICO CASTRO" userId="745911fc-1ae0-4a87-800d-ee2a3f40d358" providerId="ADAL" clId="{67FC28BF-F4B0-451C-A1E9-CE8831600E45}" dt="2025-01-08T03:48:56.845" v="3356" actId="1076"/>
          <ac:spMkLst>
            <pc:docMk/>
            <pc:sldMk cId="2097279254" sldId="280"/>
            <ac:spMk id="3" creationId="{3FC7CF98-F649-4DCC-F300-6AF2F24A21B5}"/>
          </ac:spMkLst>
        </pc:spChg>
        <pc:spChg chg="del">
          <ac:chgData name="JUAN LUIS CHICO CASTRO" userId="745911fc-1ae0-4a87-800d-ee2a3f40d358" providerId="ADAL" clId="{67FC28BF-F4B0-451C-A1E9-CE8831600E45}" dt="2025-01-08T03:45:49.740" v="3254" actId="478"/>
          <ac:spMkLst>
            <pc:docMk/>
            <pc:sldMk cId="2097279254" sldId="280"/>
            <ac:spMk id="7" creationId="{8BB72991-B79B-5694-0FB0-B8E8B10579AB}"/>
          </ac:spMkLst>
        </pc:spChg>
        <pc:spChg chg="mod">
          <ac:chgData name="JUAN LUIS CHICO CASTRO" userId="745911fc-1ae0-4a87-800d-ee2a3f40d358" providerId="ADAL" clId="{67FC28BF-F4B0-451C-A1E9-CE8831600E45}" dt="2025-01-08T03:46:00.560" v="3255" actId="26606"/>
          <ac:spMkLst>
            <pc:docMk/>
            <pc:sldMk cId="2097279254" sldId="280"/>
            <ac:spMk id="9" creationId="{F9192003-1080-C97D-19B6-F730066809E6}"/>
          </ac:spMkLst>
        </pc:spChg>
        <pc:spChg chg="add">
          <ac:chgData name="JUAN LUIS CHICO CASTRO" userId="745911fc-1ae0-4a87-800d-ee2a3f40d358" providerId="ADAL" clId="{67FC28BF-F4B0-451C-A1E9-CE8831600E45}" dt="2025-01-08T03:46:00.560" v="3255" actId="26606"/>
          <ac:spMkLst>
            <pc:docMk/>
            <pc:sldMk cId="2097279254" sldId="280"/>
            <ac:spMk id="1033" creationId="{A9F529C3-C941-49FD-8C67-82F134F64BDB}"/>
          </ac:spMkLst>
        </pc:spChg>
        <pc:spChg chg="add">
          <ac:chgData name="JUAN LUIS CHICO CASTRO" userId="745911fc-1ae0-4a87-800d-ee2a3f40d358" providerId="ADAL" clId="{67FC28BF-F4B0-451C-A1E9-CE8831600E45}" dt="2025-01-08T03:46:00.560" v="3255" actId="26606"/>
          <ac:spMkLst>
            <pc:docMk/>
            <pc:sldMk cId="2097279254" sldId="280"/>
            <ac:spMk id="1035" creationId="{20586029-32A0-47E5-9AEC-AE3ABA6B94D0}"/>
          </ac:spMkLst>
        </pc:spChg>
        <pc:picChg chg="mod ord">
          <ac:chgData name="JUAN LUIS CHICO CASTRO" userId="745911fc-1ae0-4a87-800d-ee2a3f40d358" providerId="ADAL" clId="{67FC28BF-F4B0-451C-A1E9-CE8831600E45}" dt="2025-01-08T03:46:35.615" v="3260" actId="14100"/>
          <ac:picMkLst>
            <pc:docMk/>
            <pc:sldMk cId="2097279254" sldId="280"/>
            <ac:picMk id="1026" creationId="{BC46529F-7E5D-D252-94DF-C8F36724F6FB}"/>
          </ac:picMkLst>
        </pc:picChg>
        <pc:picChg chg="mod">
          <ac:chgData name="JUAN LUIS CHICO CASTRO" userId="745911fc-1ae0-4a87-800d-ee2a3f40d358" providerId="ADAL" clId="{67FC28BF-F4B0-451C-A1E9-CE8831600E45}" dt="2025-01-08T03:46:00.560" v="3255" actId="26606"/>
          <ac:picMkLst>
            <pc:docMk/>
            <pc:sldMk cId="2097279254" sldId="280"/>
            <ac:picMk id="1028" creationId="{6C8A6334-8A97-F7B6-C23E-1E693132D78F}"/>
          </ac:picMkLst>
        </pc:picChg>
        <pc:cxnChg chg="add">
          <ac:chgData name="JUAN LUIS CHICO CASTRO" userId="745911fc-1ae0-4a87-800d-ee2a3f40d358" providerId="ADAL" clId="{67FC28BF-F4B0-451C-A1E9-CE8831600E45}" dt="2025-01-08T03:46:00.560" v="3255" actId="26606"/>
          <ac:cxnSpMkLst>
            <pc:docMk/>
            <pc:sldMk cId="2097279254" sldId="280"/>
            <ac:cxnSpMk id="1037" creationId="{8C730EAB-A532-4295-A302-FB4B90DB9F5E}"/>
          </ac:cxnSpMkLst>
        </pc:cxnChg>
      </pc:sldChg>
      <pc:sldChg chg="addSp delSp modSp new del mod ord">
        <pc:chgData name="JUAN LUIS CHICO CASTRO" userId="745911fc-1ae0-4a87-800d-ee2a3f40d358" providerId="ADAL" clId="{67FC28BF-F4B0-451C-A1E9-CE8831600E45}" dt="2025-01-08T03:24:58.243" v="3041" actId="47"/>
        <pc:sldMkLst>
          <pc:docMk/>
          <pc:sldMk cId="2208866452" sldId="280"/>
        </pc:sldMkLst>
        <pc:spChg chg="del">
          <ac:chgData name="JUAN LUIS CHICO CASTRO" userId="745911fc-1ae0-4a87-800d-ee2a3f40d358" providerId="ADAL" clId="{67FC28BF-F4B0-451C-A1E9-CE8831600E45}" dt="2025-01-08T02:43:32.001" v="2375" actId="478"/>
          <ac:spMkLst>
            <pc:docMk/>
            <pc:sldMk cId="2208866452" sldId="280"/>
            <ac:spMk id="2" creationId="{430A336A-7417-C1BB-BA61-C73A64F711ED}"/>
          </ac:spMkLst>
        </pc:spChg>
        <pc:spChg chg="del">
          <ac:chgData name="JUAN LUIS CHICO CASTRO" userId="745911fc-1ae0-4a87-800d-ee2a3f40d358" providerId="ADAL" clId="{67FC28BF-F4B0-451C-A1E9-CE8831600E45}" dt="2025-01-08T02:43:34.442" v="2376" actId="478"/>
          <ac:spMkLst>
            <pc:docMk/>
            <pc:sldMk cId="2208866452" sldId="280"/>
            <ac:spMk id="3" creationId="{9A13C7C5-4AD7-13E7-26A6-2C8A5B82D238}"/>
          </ac:spMkLst>
        </pc:spChg>
        <pc:spChg chg="add mod ord">
          <ac:chgData name="JUAN LUIS CHICO CASTRO" userId="745911fc-1ae0-4a87-800d-ee2a3f40d358" providerId="ADAL" clId="{67FC28BF-F4B0-451C-A1E9-CE8831600E45}" dt="2025-01-08T03:17:30.155" v="2776" actId="1076"/>
          <ac:spMkLst>
            <pc:docMk/>
            <pc:sldMk cId="2208866452" sldId="280"/>
            <ac:spMk id="5" creationId="{6B51852E-9CE5-73C3-F1DE-3557137F07B8}"/>
          </ac:spMkLst>
        </pc:spChg>
        <pc:spChg chg="add mod ord">
          <ac:chgData name="JUAN LUIS CHICO CASTRO" userId="745911fc-1ae0-4a87-800d-ee2a3f40d358" providerId="ADAL" clId="{67FC28BF-F4B0-451C-A1E9-CE8831600E45}" dt="2025-01-08T02:58:50.047" v="2608" actId="167"/>
          <ac:spMkLst>
            <pc:docMk/>
            <pc:sldMk cId="2208866452" sldId="280"/>
            <ac:spMk id="6" creationId="{A5CD502A-D0D6-FAF3-D48E-66718B242C91}"/>
          </ac:spMkLst>
        </pc:spChg>
        <pc:spChg chg="add mod">
          <ac:chgData name="JUAN LUIS CHICO CASTRO" userId="745911fc-1ae0-4a87-800d-ee2a3f40d358" providerId="ADAL" clId="{67FC28BF-F4B0-451C-A1E9-CE8831600E45}" dt="2025-01-08T02:48:32.082" v="2418" actId="207"/>
          <ac:spMkLst>
            <pc:docMk/>
            <pc:sldMk cId="2208866452" sldId="280"/>
            <ac:spMk id="7" creationId="{FF710BB4-176D-A8E3-5A14-981AE9DCB7A6}"/>
          </ac:spMkLst>
        </pc:spChg>
        <pc:spChg chg="add mod">
          <ac:chgData name="JUAN LUIS CHICO CASTRO" userId="745911fc-1ae0-4a87-800d-ee2a3f40d358" providerId="ADAL" clId="{67FC28BF-F4B0-451C-A1E9-CE8831600E45}" dt="2025-01-08T02:49:02.121" v="2444" actId="1076"/>
          <ac:spMkLst>
            <pc:docMk/>
            <pc:sldMk cId="2208866452" sldId="280"/>
            <ac:spMk id="8" creationId="{E261D3FB-B842-FDDE-0D75-46EC3C5780A4}"/>
          </ac:spMkLst>
        </pc:spChg>
        <pc:spChg chg="add mod">
          <ac:chgData name="JUAN LUIS CHICO CASTRO" userId="745911fc-1ae0-4a87-800d-ee2a3f40d358" providerId="ADAL" clId="{67FC28BF-F4B0-451C-A1E9-CE8831600E45}" dt="2025-01-08T02:51:08.132" v="2497" actId="207"/>
          <ac:spMkLst>
            <pc:docMk/>
            <pc:sldMk cId="2208866452" sldId="280"/>
            <ac:spMk id="15" creationId="{1AACD972-881D-BC20-ED4A-6012C34AB8F9}"/>
          </ac:spMkLst>
        </pc:spChg>
        <pc:spChg chg="add mod">
          <ac:chgData name="JUAN LUIS CHICO CASTRO" userId="745911fc-1ae0-4a87-800d-ee2a3f40d358" providerId="ADAL" clId="{67FC28BF-F4B0-451C-A1E9-CE8831600E45}" dt="2025-01-08T02:54:41.993" v="2587" actId="255"/>
          <ac:spMkLst>
            <pc:docMk/>
            <pc:sldMk cId="2208866452" sldId="280"/>
            <ac:spMk id="24" creationId="{864E7E2E-F739-887B-0E14-65B2D25B2716}"/>
          </ac:spMkLst>
        </pc:spChg>
        <pc:spChg chg="add mod ord">
          <ac:chgData name="JUAN LUIS CHICO CASTRO" userId="745911fc-1ae0-4a87-800d-ee2a3f40d358" providerId="ADAL" clId="{67FC28BF-F4B0-451C-A1E9-CE8831600E45}" dt="2025-01-08T03:00:32.207" v="2644" actId="1076"/>
          <ac:spMkLst>
            <pc:docMk/>
            <pc:sldMk cId="2208866452" sldId="280"/>
            <ac:spMk id="27" creationId="{D3ABDBAC-D7EC-A403-3146-D526D92C2616}"/>
          </ac:spMkLst>
        </pc:spChg>
        <pc:spChg chg="add mod">
          <ac:chgData name="JUAN LUIS CHICO CASTRO" userId="745911fc-1ae0-4a87-800d-ee2a3f40d358" providerId="ADAL" clId="{67FC28BF-F4B0-451C-A1E9-CE8831600E45}" dt="2025-01-08T03:03:36.969" v="2647" actId="20577"/>
          <ac:spMkLst>
            <pc:docMk/>
            <pc:sldMk cId="2208866452" sldId="280"/>
            <ac:spMk id="28" creationId="{B015BBD6-1468-5986-385A-6AEBFED0872E}"/>
          </ac:spMkLst>
        </pc:spChg>
        <pc:spChg chg="mod">
          <ac:chgData name="JUAN LUIS CHICO CASTRO" userId="745911fc-1ae0-4a87-800d-ee2a3f40d358" providerId="ADAL" clId="{67FC28BF-F4B0-451C-A1E9-CE8831600E45}" dt="2025-01-08T03:00:50.763" v="2646" actId="1076"/>
          <ac:spMkLst>
            <pc:docMk/>
            <pc:sldMk cId="2208866452" sldId="280"/>
            <ac:spMk id="33" creationId="{D4AFD571-0073-3069-110F-D1A307113FD4}"/>
          </ac:spMkLst>
        </pc:spChg>
        <pc:spChg chg="mod">
          <ac:chgData name="JUAN LUIS CHICO CASTRO" userId="745911fc-1ae0-4a87-800d-ee2a3f40d358" providerId="ADAL" clId="{67FC28BF-F4B0-451C-A1E9-CE8831600E45}" dt="2025-01-08T03:00:50.763" v="2646" actId="1076"/>
          <ac:spMkLst>
            <pc:docMk/>
            <pc:sldMk cId="2208866452" sldId="280"/>
            <ac:spMk id="34" creationId="{FD5E56F0-7302-747B-4538-6F883B34E32F}"/>
          </ac:spMkLst>
        </pc:spChg>
        <pc:spChg chg="mod">
          <ac:chgData name="JUAN LUIS CHICO CASTRO" userId="745911fc-1ae0-4a87-800d-ee2a3f40d358" providerId="ADAL" clId="{67FC28BF-F4B0-451C-A1E9-CE8831600E45}" dt="2025-01-08T03:03:43.526" v="2649" actId="1076"/>
          <ac:spMkLst>
            <pc:docMk/>
            <pc:sldMk cId="2208866452" sldId="280"/>
            <ac:spMk id="40" creationId="{A62B09AD-77DC-63BC-9E93-499492567FF0}"/>
          </ac:spMkLst>
        </pc:spChg>
        <pc:spChg chg="mod">
          <ac:chgData name="JUAN LUIS CHICO CASTRO" userId="745911fc-1ae0-4a87-800d-ee2a3f40d358" providerId="ADAL" clId="{67FC28BF-F4B0-451C-A1E9-CE8831600E45}" dt="2025-01-08T03:03:43.526" v="2649" actId="1076"/>
          <ac:spMkLst>
            <pc:docMk/>
            <pc:sldMk cId="2208866452" sldId="280"/>
            <ac:spMk id="41" creationId="{0A7466AF-8677-EEB9-E93B-85F674E7654C}"/>
          </ac:spMkLst>
        </pc:spChg>
        <pc:spChg chg="add mod">
          <ac:chgData name="JUAN LUIS CHICO CASTRO" userId="745911fc-1ae0-4a87-800d-ee2a3f40d358" providerId="ADAL" clId="{67FC28BF-F4B0-451C-A1E9-CE8831600E45}" dt="2025-01-08T03:03:55.617" v="2655" actId="1076"/>
          <ac:spMkLst>
            <pc:docMk/>
            <pc:sldMk cId="2208866452" sldId="280"/>
            <ac:spMk id="45" creationId="{F3043CA7-412B-3422-D6B0-0E7BFF076624}"/>
          </ac:spMkLst>
        </pc:spChg>
        <pc:spChg chg="add del mod">
          <ac:chgData name="JUAN LUIS CHICO CASTRO" userId="745911fc-1ae0-4a87-800d-ee2a3f40d358" providerId="ADAL" clId="{67FC28BF-F4B0-451C-A1E9-CE8831600E45}" dt="2025-01-08T03:04:38.980" v="2659" actId="478"/>
          <ac:spMkLst>
            <pc:docMk/>
            <pc:sldMk cId="2208866452" sldId="280"/>
            <ac:spMk id="46" creationId="{4AD3C204-5C6B-D59F-3E4A-95B855530475}"/>
          </ac:spMkLst>
        </pc:spChg>
        <pc:spChg chg="add mod">
          <ac:chgData name="JUAN LUIS CHICO CASTRO" userId="745911fc-1ae0-4a87-800d-ee2a3f40d358" providerId="ADAL" clId="{67FC28BF-F4B0-451C-A1E9-CE8831600E45}" dt="2025-01-08T03:15:31.722" v="2730" actId="1076"/>
          <ac:spMkLst>
            <pc:docMk/>
            <pc:sldMk cId="2208866452" sldId="280"/>
            <ac:spMk id="14364" creationId="{1DDFDC58-4CC8-7C98-1F5C-E5C8ECA14D03}"/>
          </ac:spMkLst>
        </pc:spChg>
        <pc:spChg chg="add del">
          <ac:chgData name="JUAN LUIS CHICO CASTRO" userId="745911fc-1ae0-4a87-800d-ee2a3f40d358" providerId="ADAL" clId="{67FC28BF-F4B0-451C-A1E9-CE8831600E45}" dt="2025-01-08T03:16:38.815" v="2738" actId="478"/>
          <ac:spMkLst>
            <pc:docMk/>
            <pc:sldMk cId="2208866452" sldId="280"/>
            <ac:spMk id="14371" creationId="{39D6A70C-F004-8266-696D-A00D12E23499}"/>
          </ac:spMkLst>
        </pc:spChg>
        <pc:spChg chg="add mod">
          <ac:chgData name="JUAN LUIS CHICO CASTRO" userId="745911fc-1ae0-4a87-800d-ee2a3f40d358" providerId="ADAL" clId="{67FC28BF-F4B0-451C-A1E9-CE8831600E45}" dt="2025-01-08T03:17:34.453" v="2777" actId="1076"/>
          <ac:spMkLst>
            <pc:docMk/>
            <pc:sldMk cId="2208866452" sldId="280"/>
            <ac:spMk id="14374" creationId="{F7CC79B1-948D-F1C6-0559-A51E1143E767}"/>
          </ac:spMkLst>
        </pc:spChg>
        <pc:spChg chg="add mod">
          <ac:chgData name="JUAN LUIS CHICO CASTRO" userId="745911fc-1ae0-4a87-800d-ee2a3f40d358" providerId="ADAL" clId="{67FC28BF-F4B0-451C-A1E9-CE8831600E45}" dt="2025-01-08T03:18:29.341" v="2844" actId="1076"/>
          <ac:spMkLst>
            <pc:docMk/>
            <pc:sldMk cId="2208866452" sldId="280"/>
            <ac:spMk id="14375" creationId="{8A3C7B36-0CC8-AC93-4D48-C30B92552648}"/>
          </ac:spMkLst>
        </pc:spChg>
        <pc:spChg chg="add mod">
          <ac:chgData name="JUAN LUIS CHICO CASTRO" userId="745911fc-1ae0-4a87-800d-ee2a3f40d358" providerId="ADAL" clId="{67FC28BF-F4B0-451C-A1E9-CE8831600E45}" dt="2025-01-08T03:17:58.230" v="2793" actId="1076"/>
          <ac:spMkLst>
            <pc:docMk/>
            <pc:sldMk cId="2208866452" sldId="280"/>
            <ac:spMk id="14376" creationId="{9F74FC9E-3A31-8624-76DC-4BA148C5F5FE}"/>
          </ac:spMkLst>
        </pc:spChg>
        <pc:spChg chg="add mod">
          <ac:chgData name="JUAN LUIS CHICO CASTRO" userId="745911fc-1ae0-4a87-800d-ee2a3f40d358" providerId="ADAL" clId="{67FC28BF-F4B0-451C-A1E9-CE8831600E45}" dt="2025-01-08T03:18:07.225" v="2800" actId="1076"/>
          <ac:spMkLst>
            <pc:docMk/>
            <pc:sldMk cId="2208866452" sldId="280"/>
            <ac:spMk id="14377" creationId="{8484C065-BF4F-1D1E-EBBC-4E0058AE1907}"/>
          </ac:spMkLst>
        </pc:spChg>
        <pc:grpChg chg="add mod">
          <ac:chgData name="JUAN LUIS CHICO CASTRO" userId="745911fc-1ae0-4a87-800d-ee2a3f40d358" providerId="ADAL" clId="{67FC28BF-F4B0-451C-A1E9-CE8831600E45}" dt="2025-01-08T03:00:32.207" v="2644" actId="1076"/>
          <ac:grpSpMkLst>
            <pc:docMk/>
            <pc:sldMk cId="2208866452" sldId="280"/>
            <ac:grpSpMk id="29" creationId="{EEAF0025-6872-16D7-4536-5170811BB08D}"/>
          </ac:grpSpMkLst>
        </pc:grpChg>
        <pc:grpChg chg="add mod">
          <ac:chgData name="JUAN LUIS CHICO CASTRO" userId="745911fc-1ae0-4a87-800d-ee2a3f40d358" providerId="ADAL" clId="{67FC28BF-F4B0-451C-A1E9-CE8831600E45}" dt="2025-01-08T03:00:32.207" v="2644" actId="1076"/>
          <ac:grpSpMkLst>
            <pc:docMk/>
            <pc:sldMk cId="2208866452" sldId="280"/>
            <ac:grpSpMk id="30" creationId="{B6EBCB0D-CBFD-E268-105F-ECACB6BAF225}"/>
          </ac:grpSpMkLst>
        </pc:grpChg>
        <pc:grpChg chg="add mod">
          <ac:chgData name="JUAN LUIS CHICO CASTRO" userId="745911fc-1ae0-4a87-800d-ee2a3f40d358" providerId="ADAL" clId="{67FC28BF-F4B0-451C-A1E9-CE8831600E45}" dt="2025-01-08T03:00:50.763" v="2646" actId="1076"/>
          <ac:grpSpMkLst>
            <pc:docMk/>
            <pc:sldMk cId="2208866452" sldId="280"/>
            <ac:grpSpMk id="31" creationId="{7D6F4C76-7A3B-410B-5CDA-65BA1C5EDDAC}"/>
          </ac:grpSpMkLst>
        </pc:grpChg>
        <pc:grpChg chg="mod">
          <ac:chgData name="JUAN LUIS CHICO CASTRO" userId="745911fc-1ae0-4a87-800d-ee2a3f40d358" providerId="ADAL" clId="{67FC28BF-F4B0-451C-A1E9-CE8831600E45}" dt="2025-01-08T03:00:50.763" v="2646" actId="1076"/>
          <ac:grpSpMkLst>
            <pc:docMk/>
            <pc:sldMk cId="2208866452" sldId="280"/>
            <ac:grpSpMk id="32" creationId="{D34F03B4-0C8E-B8A1-9F6A-DCDE2168B75F}"/>
          </ac:grpSpMkLst>
        </pc:grpChg>
        <pc:grpChg chg="add mod">
          <ac:chgData name="JUAN LUIS CHICO CASTRO" userId="745911fc-1ae0-4a87-800d-ee2a3f40d358" providerId="ADAL" clId="{67FC28BF-F4B0-451C-A1E9-CE8831600E45}" dt="2025-01-08T03:03:43.526" v="2649" actId="1076"/>
          <ac:grpSpMkLst>
            <pc:docMk/>
            <pc:sldMk cId="2208866452" sldId="280"/>
            <ac:grpSpMk id="38" creationId="{7F35D848-A32C-341D-9DDC-DBF0CDF1FEEA}"/>
          </ac:grpSpMkLst>
        </pc:grpChg>
        <pc:grpChg chg="mod">
          <ac:chgData name="JUAN LUIS CHICO CASTRO" userId="745911fc-1ae0-4a87-800d-ee2a3f40d358" providerId="ADAL" clId="{67FC28BF-F4B0-451C-A1E9-CE8831600E45}" dt="2025-01-08T03:03:43.526" v="2649" actId="1076"/>
          <ac:grpSpMkLst>
            <pc:docMk/>
            <pc:sldMk cId="2208866452" sldId="280"/>
            <ac:grpSpMk id="39" creationId="{7A7E87C9-BA6C-0474-4919-AF480FE2D3D9}"/>
          </ac:grpSpMkLst>
        </pc:grpChg>
        <pc:picChg chg="add mod">
          <ac:chgData name="JUAN LUIS CHICO CASTRO" userId="745911fc-1ae0-4a87-800d-ee2a3f40d358" providerId="ADAL" clId="{67FC28BF-F4B0-451C-A1E9-CE8831600E45}" dt="2025-01-08T02:49:37.244" v="2447" actId="1076"/>
          <ac:picMkLst>
            <pc:docMk/>
            <pc:sldMk cId="2208866452" sldId="280"/>
            <ac:picMk id="9" creationId="{BFD7E84A-2E61-07E9-6E56-6E1492FD3161}"/>
          </ac:picMkLst>
        </pc:picChg>
        <pc:picChg chg="add mod">
          <ac:chgData name="JUAN LUIS CHICO CASTRO" userId="745911fc-1ae0-4a87-800d-ee2a3f40d358" providerId="ADAL" clId="{67FC28BF-F4B0-451C-A1E9-CE8831600E45}" dt="2025-01-08T02:53:55.198" v="2547" actId="1076"/>
          <ac:picMkLst>
            <pc:docMk/>
            <pc:sldMk cId="2208866452" sldId="280"/>
            <ac:picMk id="23" creationId="{F1D6F455-2E0C-D301-0A07-79A5514A4874}"/>
          </ac:picMkLst>
        </pc:picChg>
        <pc:picChg chg="add mod">
          <ac:chgData name="JUAN LUIS CHICO CASTRO" userId="745911fc-1ae0-4a87-800d-ee2a3f40d358" providerId="ADAL" clId="{67FC28BF-F4B0-451C-A1E9-CE8831600E45}" dt="2025-01-08T03:00:32.207" v="2644" actId="1076"/>
          <ac:picMkLst>
            <pc:docMk/>
            <pc:sldMk cId="2208866452" sldId="280"/>
            <ac:picMk id="26" creationId="{08F3A3EC-1F0D-E014-236E-93E2401787E0}"/>
          </ac:picMkLst>
        </pc:picChg>
        <pc:picChg chg="mod">
          <ac:chgData name="JUAN LUIS CHICO CASTRO" userId="745911fc-1ae0-4a87-800d-ee2a3f40d358" providerId="ADAL" clId="{67FC28BF-F4B0-451C-A1E9-CE8831600E45}" dt="2025-01-08T03:00:50.763" v="2646" actId="1076"/>
          <ac:picMkLst>
            <pc:docMk/>
            <pc:sldMk cId="2208866452" sldId="280"/>
            <ac:picMk id="35" creationId="{C721B3F0-B9B4-3648-727B-19570DDCF4EB}"/>
          </ac:picMkLst>
        </pc:picChg>
        <pc:picChg chg="mod">
          <ac:chgData name="JUAN LUIS CHICO CASTRO" userId="745911fc-1ae0-4a87-800d-ee2a3f40d358" providerId="ADAL" clId="{67FC28BF-F4B0-451C-A1E9-CE8831600E45}" dt="2025-01-08T03:00:50.763" v="2646" actId="1076"/>
          <ac:picMkLst>
            <pc:docMk/>
            <pc:sldMk cId="2208866452" sldId="280"/>
            <ac:picMk id="36" creationId="{7530A3AB-DDC8-5A5D-C9D3-FF8F9E2B3F2B}"/>
          </ac:picMkLst>
        </pc:picChg>
        <pc:picChg chg="mod">
          <ac:chgData name="JUAN LUIS CHICO CASTRO" userId="745911fc-1ae0-4a87-800d-ee2a3f40d358" providerId="ADAL" clId="{67FC28BF-F4B0-451C-A1E9-CE8831600E45}" dt="2025-01-08T03:00:50.763" v="2646" actId="1076"/>
          <ac:picMkLst>
            <pc:docMk/>
            <pc:sldMk cId="2208866452" sldId="280"/>
            <ac:picMk id="37" creationId="{ECEF3DD6-1E94-8794-319C-61C4DCBB6DB4}"/>
          </ac:picMkLst>
        </pc:picChg>
        <pc:picChg chg="mod">
          <ac:chgData name="JUAN LUIS CHICO CASTRO" userId="745911fc-1ae0-4a87-800d-ee2a3f40d358" providerId="ADAL" clId="{67FC28BF-F4B0-451C-A1E9-CE8831600E45}" dt="2025-01-08T03:03:43.526" v="2649" actId="1076"/>
          <ac:picMkLst>
            <pc:docMk/>
            <pc:sldMk cId="2208866452" sldId="280"/>
            <ac:picMk id="42" creationId="{CD3C9ED7-1522-38A4-F244-683B7650144D}"/>
          </ac:picMkLst>
        </pc:picChg>
        <pc:picChg chg="mod">
          <ac:chgData name="JUAN LUIS CHICO CASTRO" userId="745911fc-1ae0-4a87-800d-ee2a3f40d358" providerId="ADAL" clId="{67FC28BF-F4B0-451C-A1E9-CE8831600E45}" dt="2025-01-08T03:03:43.526" v="2649" actId="1076"/>
          <ac:picMkLst>
            <pc:docMk/>
            <pc:sldMk cId="2208866452" sldId="280"/>
            <ac:picMk id="43" creationId="{A3B591CF-41F5-A29F-4A2F-1B415C981479}"/>
          </ac:picMkLst>
        </pc:picChg>
        <pc:picChg chg="mod">
          <ac:chgData name="JUAN LUIS CHICO CASTRO" userId="745911fc-1ae0-4a87-800d-ee2a3f40d358" providerId="ADAL" clId="{67FC28BF-F4B0-451C-A1E9-CE8831600E45}" dt="2025-01-08T03:03:43.526" v="2649" actId="1076"/>
          <ac:picMkLst>
            <pc:docMk/>
            <pc:sldMk cId="2208866452" sldId="280"/>
            <ac:picMk id="44" creationId="{00CBB632-321A-5522-B52F-F57F2E46AB3F}"/>
          </ac:picMkLst>
        </pc:picChg>
        <pc:picChg chg="add mod">
          <ac:chgData name="JUAN LUIS CHICO CASTRO" userId="745911fc-1ae0-4a87-800d-ee2a3f40d358" providerId="ADAL" clId="{67FC28BF-F4B0-451C-A1E9-CE8831600E45}" dt="2025-01-08T02:49:23.451" v="2445" actId="1076"/>
          <ac:picMkLst>
            <pc:docMk/>
            <pc:sldMk cId="2208866452" sldId="280"/>
            <ac:picMk id="14338" creationId="{8ED09519-BD54-6031-DC13-8DC85822283A}"/>
          </ac:picMkLst>
        </pc:picChg>
        <pc:picChg chg="add mod">
          <ac:chgData name="JUAN LUIS CHICO CASTRO" userId="745911fc-1ae0-4a87-800d-ee2a3f40d358" providerId="ADAL" clId="{67FC28BF-F4B0-451C-A1E9-CE8831600E45}" dt="2025-01-08T03:14:57.067" v="2706" actId="1076"/>
          <ac:picMkLst>
            <pc:docMk/>
            <pc:sldMk cId="2208866452" sldId="280"/>
            <ac:picMk id="14361" creationId="{E30EE300-35E6-0B12-FD72-3BD7E320962C}"/>
          </ac:picMkLst>
        </pc:picChg>
        <pc:picChg chg="add mod">
          <ac:chgData name="JUAN LUIS CHICO CASTRO" userId="745911fc-1ae0-4a87-800d-ee2a3f40d358" providerId="ADAL" clId="{67FC28BF-F4B0-451C-A1E9-CE8831600E45}" dt="2025-01-08T02:44:51.372" v="2391" actId="1076"/>
          <ac:picMkLst>
            <pc:docMk/>
            <pc:sldMk cId="2208866452" sldId="280"/>
            <ac:picMk id="19458" creationId="{297AF0E7-4A8B-E9BF-AEA2-72821CB4698E}"/>
          </ac:picMkLst>
        </pc:picChg>
        <pc:picChg chg="add mod">
          <ac:chgData name="JUAN LUIS CHICO CASTRO" userId="745911fc-1ae0-4a87-800d-ee2a3f40d358" providerId="ADAL" clId="{67FC28BF-F4B0-451C-A1E9-CE8831600E45}" dt="2025-01-08T03:00:32.207" v="2644" actId="1076"/>
          <ac:picMkLst>
            <pc:docMk/>
            <pc:sldMk cId="2208866452" sldId="280"/>
            <ac:picMk id="19460" creationId="{8E3AF7C3-1A17-3694-640A-56EBF9768178}"/>
          </ac:picMkLst>
        </pc:picChg>
        <pc:picChg chg="add mod">
          <ac:chgData name="JUAN LUIS CHICO CASTRO" userId="745911fc-1ae0-4a87-800d-ee2a3f40d358" providerId="ADAL" clId="{67FC28BF-F4B0-451C-A1E9-CE8831600E45}" dt="2025-01-08T03:00:32.207" v="2644" actId="1076"/>
          <ac:picMkLst>
            <pc:docMk/>
            <pc:sldMk cId="2208866452" sldId="280"/>
            <ac:picMk id="19462" creationId="{56206A76-9752-C59C-2D45-EEF1B40F446B}"/>
          </ac:picMkLst>
        </pc:picChg>
        <pc:picChg chg="add mod">
          <ac:chgData name="JUAN LUIS CHICO CASTRO" userId="745911fc-1ae0-4a87-800d-ee2a3f40d358" providerId="ADAL" clId="{67FC28BF-F4B0-451C-A1E9-CE8831600E45}" dt="2025-01-08T03:04:50.060" v="2662" actId="1076"/>
          <ac:picMkLst>
            <pc:docMk/>
            <pc:sldMk cId="2208866452" sldId="280"/>
            <ac:picMk id="19464" creationId="{28BE6764-F039-3960-18F2-A40A03E9E4EA}"/>
          </ac:picMkLst>
        </pc:picChg>
        <pc:cxnChg chg="add mod">
          <ac:chgData name="JUAN LUIS CHICO CASTRO" userId="745911fc-1ae0-4a87-800d-ee2a3f40d358" providerId="ADAL" clId="{67FC28BF-F4B0-451C-A1E9-CE8831600E45}" dt="2025-01-08T02:53:08.215" v="2540" actId="14100"/>
          <ac:cxnSpMkLst>
            <pc:docMk/>
            <pc:sldMk cId="2208866452" sldId="280"/>
            <ac:cxnSpMk id="11" creationId="{09738B3F-A72D-1094-5415-6401F1F35A20}"/>
          </ac:cxnSpMkLst>
        </pc:cxnChg>
        <pc:cxnChg chg="add del mod">
          <ac:chgData name="JUAN LUIS CHICO CASTRO" userId="745911fc-1ae0-4a87-800d-ee2a3f40d358" providerId="ADAL" clId="{67FC28BF-F4B0-451C-A1E9-CE8831600E45}" dt="2025-01-08T02:52:40.858" v="2536" actId="478"/>
          <ac:cxnSpMkLst>
            <pc:docMk/>
            <pc:sldMk cId="2208866452" sldId="280"/>
            <ac:cxnSpMk id="16" creationId="{B6C6C084-1D45-98F2-5287-AFF9E8D94FB2}"/>
          </ac:cxnSpMkLst>
        </pc:cxnChg>
        <pc:cxnChg chg="add del mod">
          <ac:chgData name="JUAN LUIS CHICO CASTRO" userId="745911fc-1ae0-4a87-800d-ee2a3f40d358" providerId="ADAL" clId="{67FC28BF-F4B0-451C-A1E9-CE8831600E45}" dt="2025-01-08T02:53:29.290" v="2542" actId="478"/>
          <ac:cxnSpMkLst>
            <pc:docMk/>
            <pc:sldMk cId="2208866452" sldId="280"/>
            <ac:cxnSpMk id="18" creationId="{AEBB2D4F-D4A8-D7AC-CFDA-32B968B41CE1}"/>
          </ac:cxnSpMkLst>
        </pc:cxnChg>
        <pc:cxnChg chg="add mod">
          <ac:chgData name="JUAN LUIS CHICO CASTRO" userId="745911fc-1ae0-4a87-800d-ee2a3f40d358" providerId="ADAL" clId="{67FC28BF-F4B0-451C-A1E9-CE8831600E45}" dt="2025-01-08T02:53:45.314" v="2545" actId="208"/>
          <ac:cxnSpMkLst>
            <pc:docMk/>
            <pc:sldMk cId="2208866452" sldId="280"/>
            <ac:cxnSpMk id="21" creationId="{00C23BFB-4CBA-861F-D703-3A74A677D177}"/>
          </ac:cxnSpMkLst>
        </pc:cxnChg>
        <pc:cxnChg chg="add del mod">
          <ac:chgData name="JUAN LUIS CHICO CASTRO" userId="745911fc-1ae0-4a87-800d-ee2a3f40d358" providerId="ADAL" clId="{67FC28BF-F4B0-451C-A1E9-CE8831600E45}" dt="2025-01-08T03:07:52.924" v="2702" actId="478"/>
          <ac:cxnSpMkLst>
            <pc:docMk/>
            <pc:sldMk cId="2208866452" sldId="280"/>
            <ac:cxnSpMk id="48" creationId="{D527E4AF-DA51-BCD6-34B3-54F0182C6F44}"/>
          </ac:cxnSpMkLst>
        </pc:cxnChg>
        <pc:cxnChg chg="add del mod">
          <ac:chgData name="JUAN LUIS CHICO CASTRO" userId="745911fc-1ae0-4a87-800d-ee2a3f40d358" providerId="ADAL" clId="{67FC28BF-F4B0-451C-A1E9-CE8831600E45}" dt="2025-01-08T03:05:51.857" v="2682" actId="478"/>
          <ac:cxnSpMkLst>
            <pc:docMk/>
            <pc:sldMk cId="2208866452" sldId="280"/>
            <ac:cxnSpMk id="57" creationId="{D7DEA192-9170-B423-91A2-EAE428CE43CA}"/>
          </ac:cxnSpMkLst>
        </pc:cxnChg>
        <pc:cxnChg chg="add del">
          <ac:chgData name="JUAN LUIS CHICO CASTRO" userId="745911fc-1ae0-4a87-800d-ee2a3f40d358" providerId="ADAL" clId="{67FC28BF-F4B0-451C-A1E9-CE8831600E45}" dt="2025-01-08T03:06:00.732" v="2684" actId="478"/>
          <ac:cxnSpMkLst>
            <pc:docMk/>
            <pc:sldMk cId="2208866452" sldId="280"/>
            <ac:cxnSpMk id="63" creationId="{4F6708BF-F234-B5B5-BC76-E9CDC476657C}"/>
          </ac:cxnSpMkLst>
        </pc:cxnChg>
        <pc:cxnChg chg="add mod">
          <ac:chgData name="JUAN LUIS CHICO CASTRO" userId="745911fc-1ae0-4a87-800d-ee2a3f40d358" providerId="ADAL" clId="{67FC28BF-F4B0-451C-A1E9-CE8831600E45}" dt="2025-01-08T03:06:14.204" v="2686" actId="14100"/>
          <ac:cxnSpMkLst>
            <pc:docMk/>
            <pc:sldMk cId="2208866452" sldId="280"/>
            <ac:cxnSpMk id="14337" creationId="{EF0666FA-26F1-DBF5-7AEE-5DF16858F9F5}"/>
          </ac:cxnSpMkLst>
        </pc:cxnChg>
        <pc:cxnChg chg="add">
          <ac:chgData name="JUAN LUIS CHICO CASTRO" userId="745911fc-1ae0-4a87-800d-ee2a3f40d358" providerId="ADAL" clId="{67FC28BF-F4B0-451C-A1E9-CE8831600E45}" dt="2025-01-08T03:06:24.935" v="2687" actId="11529"/>
          <ac:cxnSpMkLst>
            <pc:docMk/>
            <pc:sldMk cId="2208866452" sldId="280"/>
            <ac:cxnSpMk id="14341" creationId="{9475E0C1-860C-935F-E548-AA59093AD28D}"/>
          </ac:cxnSpMkLst>
        </pc:cxnChg>
        <pc:cxnChg chg="add mod">
          <ac:chgData name="JUAN LUIS CHICO CASTRO" userId="745911fc-1ae0-4a87-800d-ee2a3f40d358" providerId="ADAL" clId="{67FC28BF-F4B0-451C-A1E9-CE8831600E45}" dt="2025-01-08T03:06:38.379" v="2689" actId="14100"/>
          <ac:cxnSpMkLst>
            <pc:docMk/>
            <pc:sldMk cId="2208866452" sldId="280"/>
            <ac:cxnSpMk id="14343" creationId="{45B1B6C6-9112-A025-96CB-4A01C8F4840B}"/>
          </ac:cxnSpMkLst>
        </pc:cxnChg>
        <pc:cxnChg chg="add mod">
          <ac:chgData name="JUAN LUIS CHICO CASTRO" userId="745911fc-1ae0-4a87-800d-ee2a3f40d358" providerId="ADAL" clId="{67FC28BF-F4B0-451C-A1E9-CE8831600E45}" dt="2025-01-08T03:07:01.603" v="2691" actId="14100"/>
          <ac:cxnSpMkLst>
            <pc:docMk/>
            <pc:sldMk cId="2208866452" sldId="280"/>
            <ac:cxnSpMk id="14346" creationId="{ED25A220-D8FD-61AF-55E6-974BA75617AA}"/>
          </ac:cxnSpMkLst>
        </pc:cxnChg>
        <pc:cxnChg chg="add mod">
          <ac:chgData name="JUAN LUIS CHICO CASTRO" userId="745911fc-1ae0-4a87-800d-ee2a3f40d358" providerId="ADAL" clId="{67FC28BF-F4B0-451C-A1E9-CE8831600E45}" dt="2025-01-08T03:07:41.148" v="2700" actId="17032"/>
          <ac:cxnSpMkLst>
            <pc:docMk/>
            <pc:sldMk cId="2208866452" sldId="280"/>
            <ac:cxnSpMk id="14354" creationId="{ECAC4C11-F599-785B-C3C2-0C8202CE25C9}"/>
          </ac:cxnSpMkLst>
        </pc:cxnChg>
        <pc:cxnChg chg="add">
          <ac:chgData name="JUAN LUIS CHICO CASTRO" userId="745911fc-1ae0-4a87-800d-ee2a3f40d358" providerId="ADAL" clId="{67FC28BF-F4B0-451C-A1E9-CE8831600E45}" dt="2025-01-08T03:07:48.302" v="2701" actId="11529"/>
          <ac:cxnSpMkLst>
            <pc:docMk/>
            <pc:sldMk cId="2208866452" sldId="280"/>
            <ac:cxnSpMk id="14356" creationId="{6DBD3711-5B50-4AD0-C8E4-ABAEDC19DFB9}"/>
          </ac:cxnSpMkLst>
        </pc:cxnChg>
        <pc:cxnChg chg="add">
          <ac:chgData name="JUAN LUIS CHICO CASTRO" userId="745911fc-1ae0-4a87-800d-ee2a3f40d358" providerId="ADAL" clId="{67FC28BF-F4B0-451C-A1E9-CE8831600E45}" dt="2025-01-08T03:08:00.799" v="2703" actId="11529"/>
          <ac:cxnSpMkLst>
            <pc:docMk/>
            <pc:sldMk cId="2208866452" sldId="280"/>
            <ac:cxnSpMk id="14358" creationId="{2D846615-DCB4-AD89-ECD6-43CA7731BE52}"/>
          </ac:cxnSpMkLst>
        </pc:cxnChg>
        <pc:cxnChg chg="add">
          <ac:chgData name="JUAN LUIS CHICO CASTRO" userId="745911fc-1ae0-4a87-800d-ee2a3f40d358" providerId="ADAL" clId="{67FC28BF-F4B0-451C-A1E9-CE8831600E45}" dt="2025-01-08T03:14:34.210" v="2704" actId="11529"/>
          <ac:cxnSpMkLst>
            <pc:docMk/>
            <pc:sldMk cId="2208866452" sldId="280"/>
            <ac:cxnSpMk id="14360" creationId="{93B6D8CA-CA27-A523-9ED1-E545F82909FC}"/>
          </ac:cxnSpMkLst>
        </pc:cxnChg>
        <pc:cxnChg chg="add">
          <ac:chgData name="JUAN LUIS CHICO CASTRO" userId="745911fc-1ae0-4a87-800d-ee2a3f40d358" providerId="ADAL" clId="{67FC28BF-F4B0-451C-A1E9-CE8831600E45}" dt="2025-01-08T03:15:03.292" v="2707" actId="11529"/>
          <ac:cxnSpMkLst>
            <pc:docMk/>
            <pc:sldMk cId="2208866452" sldId="280"/>
            <ac:cxnSpMk id="14363" creationId="{67B0E82F-1F30-DE50-BD94-944235E858EE}"/>
          </ac:cxnSpMkLst>
        </pc:cxnChg>
        <pc:cxnChg chg="add mod">
          <ac:chgData name="JUAN LUIS CHICO CASTRO" userId="745911fc-1ae0-4a87-800d-ee2a3f40d358" providerId="ADAL" clId="{67FC28BF-F4B0-451C-A1E9-CE8831600E45}" dt="2025-01-08T03:16:54.492" v="2740" actId="208"/>
          <ac:cxnSpMkLst>
            <pc:docMk/>
            <pc:sldMk cId="2208866452" sldId="280"/>
            <ac:cxnSpMk id="14366" creationId="{6FC4F584-CC6F-D861-FB52-728E6DE77DDD}"/>
          </ac:cxnSpMkLst>
        </pc:cxnChg>
        <pc:cxnChg chg="add del mod">
          <ac:chgData name="JUAN LUIS CHICO CASTRO" userId="745911fc-1ae0-4a87-800d-ee2a3f40d358" providerId="ADAL" clId="{67FC28BF-F4B0-451C-A1E9-CE8831600E45}" dt="2025-01-08T03:16:59.046" v="2741" actId="208"/>
          <ac:cxnSpMkLst>
            <pc:docMk/>
            <pc:sldMk cId="2208866452" sldId="280"/>
            <ac:cxnSpMk id="14368" creationId="{1DA49165-52D6-31B8-E3DC-00CA3621253C}"/>
          </ac:cxnSpMkLst>
        </pc:cxnChg>
        <pc:cxnChg chg="add mod">
          <ac:chgData name="JUAN LUIS CHICO CASTRO" userId="745911fc-1ae0-4a87-800d-ee2a3f40d358" providerId="ADAL" clId="{67FC28BF-F4B0-451C-A1E9-CE8831600E45}" dt="2025-01-08T03:17:02.537" v="2742" actId="208"/>
          <ac:cxnSpMkLst>
            <pc:docMk/>
            <pc:sldMk cId="2208866452" sldId="280"/>
            <ac:cxnSpMk id="14373" creationId="{1D825928-9A65-8CCB-4858-AA9B1A9049E0}"/>
          </ac:cxnSpMkLst>
        </pc:cxnChg>
      </pc:sldChg>
    </pc:docChg>
  </pc:docChgLst>
  <pc:docChgLst>
    <pc:chgData name="YASMINA MOREIRA BAWAZEER" userId="S::yasmorbaw@alum.us.es::4c2745b7-837b-49ec-9311-13f4f0940d8a" providerId="AD" clId="Web-{D717BDE9-DEB8-9298-9E51-28C2646573A2}"/>
    <pc:docChg chg="modSld">
      <pc:chgData name="YASMINA MOREIRA BAWAZEER" userId="S::yasmorbaw@alum.us.es::4c2745b7-837b-49ec-9311-13f4f0940d8a" providerId="AD" clId="Web-{D717BDE9-DEB8-9298-9E51-28C2646573A2}" dt="2025-01-08T04:15:02.231" v="79" actId="14100"/>
      <pc:docMkLst>
        <pc:docMk/>
      </pc:docMkLst>
      <pc:sldChg chg="addSp delSp modSp">
        <pc:chgData name="YASMINA MOREIRA BAWAZEER" userId="S::yasmorbaw@alum.us.es::4c2745b7-837b-49ec-9311-13f4f0940d8a" providerId="AD" clId="Web-{D717BDE9-DEB8-9298-9E51-28C2646573A2}" dt="2025-01-08T04:15:02.231" v="79" actId="14100"/>
        <pc:sldMkLst>
          <pc:docMk/>
          <pc:sldMk cId="2547290354" sldId="258"/>
        </pc:sldMkLst>
        <pc:picChg chg="add del mod">
          <ac:chgData name="YASMINA MOREIRA BAWAZEER" userId="S::yasmorbaw@alum.us.es::4c2745b7-837b-49ec-9311-13f4f0940d8a" providerId="AD" clId="Web-{D717BDE9-DEB8-9298-9E51-28C2646573A2}" dt="2025-01-08T03:56:38.489" v="23"/>
          <ac:picMkLst>
            <pc:docMk/>
            <pc:sldMk cId="2547290354" sldId="258"/>
            <ac:picMk id="2" creationId="{553BFFE0-C98E-3FF9-925D-09AB01CE070D}"/>
          </ac:picMkLst>
        </pc:picChg>
        <pc:picChg chg="add del mod">
          <ac:chgData name="YASMINA MOREIRA BAWAZEER" userId="S::yasmorbaw@alum.us.es::4c2745b7-837b-49ec-9311-13f4f0940d8a" providerId="AD" clId="Web-{D717BDE9-DEB8-9298-9E51-28C2646573A2}" dt="2025-01-08T03:57:52.616" v="44"/>
          <ac:picMkLst>
            <pc:docMk/>
            <pc:sldMk cId="2547290354" sldId="258"/>
            <ac:picMk id="3" creationId="{DBD61847-86AF-FE5F-85BD-9C3B9410A734}"/>
          </ac:picMkLst>
        </pc:picChg>
        <pc:picChg chg="add del mod">
          <ac:chgData name="YASMINA MOREIRA BAWAZEER" userId="S::yasmorbaw@alum.us.es::4c2745b7-837b-49ec-9311-13f4f0940d8a" providerId="AD" clId="Web-{D717BDE9-DEB8-9298-9E51-28C2646573A2}" dt="2025-01-08T03:54:02.765" v="11"/>
          <ac:picMkLst>
            <pc:docMk/>
            <pc:sldMk cId="2547290354" sldId="258"/>
            <ac:picMk id="5" creationId="{8C7F6501-DE73-A671-A299-9B77F7F43EDC}"/>
          </ac:picMkLst>
        </pc:picChg>
        <pc:picChg chg="add del mod">
          <ac:chgData name="YASMINA MOREIRA BAWAZEER" userId="S::yasmorbaw@alum.us.es::4c2745b7-837b-49ec-9311-13f4f0940d8a" providerId="AD" clId="Web-{D717BDE9-DEB8-9298-9E51-28C2646573A2}" dt="2025-01-08T03:54:19.578" v="18"/>
          <ac:picMkLst>
            <pc:docMk/>
            <pc:sldMk cId="2547290354" sldId="258"/>
            <ac:picMk id="6" creationId="{AAC65D2D-C153-3A5A-F4A3-23E9229FB079}"/>
          </ac:picMkLst>
        </pc:picChg>
        <pc:picChg chg="add del mod modCrop">
          <ac:chgData name="YASMINA MOREIRA BAWAZEER" userId="S::yasmorbaw@alum.us.es::4c2745b7-837b-49ec-9311-13f4f0940d8a" providerId="AD" clId="Web-{D717BDE9-DEB8-9298-9E51-28C2646573A2}" dt="2025-01-08T04:08:31.841" v="64"/>
          <ac:picMkLst>
            <pc:docMk/>
            <pc:sldMk cId="2547290354" sldId="258"/>
            <ac:picMk id="13" creationId="{E9CBA161-D567-CBFB-60DB-BD94BACF112E}"/>
          </ac:picMkLst>
        </pc:picChg>
        <pc:picChg chg="add del mod modCrop">
          <ac:chgData name="YASMINA MOREIRA BAWAZEER" userId="S::yasmorbaw@alum.us.es::4c2745b7-837b-49ec-9311-13f4f0940d8a" providerId="AD" clId="Web-{D717BDE9-DEB8-9298-9E51-28C2646573A2}" dt="2025-01-08T04:08:30.826" v="63"/>
          <ac:picMkLst>
            <pc:docMk/>
            <pc:sldMk cId="2547290354" sldId="258"/>
            <ac:picMk id="14" creationId="{D3E765F2-5D35-6AE9-8EFD-60F5A354BF3A}"/>
          </ac:picMkLst>
        </pc:picChg>
        <pc:picChg chg="add del mod">
          <ac:chgData name="YASMINA MOREIRA BAWAZEER" userId="S::yasmorbaw@alum.us.es::4c2745b7-837b-49ec-9311-13f4f0940d8a" providerId="AD" clId="Web-{D717BDE9-DEB8-9298-9E51-28C2646573A2}" dt="2025-01-08T04:00:14.730" v="62"/>
          <ac:picMkLst>
            <pc:docMk/>
            <pc:sldMk cId="2547290354" sldId="258"/>
            <ac:picMk id="15" creationId="{9CC38A7A-6329-879A-EC3E-55F55F6D2A45}"/>
          </ac:picMkLst>
        </pc:picChg>
        <pc:picChg chg="add del mod">
          <ac:chgData name="YASMINA MOREIRA BAWAZEER" userId="S::yasmorbaw@alum.us.es::4c2745b7-837b-49ec-9311-13f4f0940d8a" providerId="AD" clId="Web-{D717BDE9-DEB8-9298-9E51-28C2646573A2}" dt="2025-01-08T04:14:40.918" v="72"/>
          <ac:picMkLst>
            <pc:docMk/>
            <pc:sldMk cId="2547290354" sldId="258"/>
            <ac:picMk id="16" creationId="{1972812C-FB34-F335-0AE3-9D617903CF7C}"/>
          </ac:picMkLst>
        </pc:picChg>
        <pc:picChg chg="add mod">
          <ac:chgData name="YASMINA MOREIRA BAWAZEER" userId="S::yasmorbaw@alum.us.es::4c2745b7-837b-49ec-9311-13f4f0940d8a" providerId="AD" clId="Web-{D717BDE9-DEB8-9298-9E51-28C2646573A2}" dt="2025-01-08T04:15:02.231" v="79" actId="14100"/>
          <ac:picMkLst>
            <pc:docMk/>
            <pc:sldMk cId="2547290354" sldId="258"/>
            <ac:picMk id="17" creationId="{C01A5C49-A627-B80C-F7BE-659705945FEE}"/>
          </ac:picMkLst>
        </pc:picChg>
      </pc:sldChg>
      <pc:sldChg chg="modNotes">
        <pc:chgData name="YASMINA MOREIRA BAWAZEER" userId="S::yasmorbaw@alum.us.es::4c2745b7-837b-49ec-9311-13f4f0940d8a" providerId="AD" clId="Web-{D717BDE9-DEB8-9298-9E51-28C2646573A2}" dt="2025-01-08T04:12:35.554" v="71"/>
        <pc:sldMkLst>
          <pc:docMk/>
          <pc:sldMk cId="23921325" sldId="272"/>
        </pc:sldMkLst>
      </pc:sldChg>
    </pc:docChg>
  </pc:docChgLst>
  <pc:docChgLst>
    <pc:chgData name="EDWIN PATRICIO AREVALO ANGULO" userId="S::edwareang@alum.us.es::7b81cfd9-bedc-4ee8-b01a-15e0b1837683" providerId="AD" clId="Web-{52F89F65-2AEC-DBF6-4228-FE7A7B09F1E3}"/>
    <pc:docChg chg="addSld delSld modSld">
      <pc:chgData name="EDWIN PATRICIO AREVALO ANGULO" userId="S::edwareang@alum.us.es::7b81cfd9-bedc-4ee8-b01a-15e0b1837683" providerId="AD" clId="Web-{52F89F65-2AEC-DBF6-4228-FE7A7B09F1E3}" dt="2025-01-07T21:33:22.450" v="181"/>
      <pc:docMkLst>
        <pc:docMk/>
      </pc:docMkLst>
      <pc:sldChg chg="modSp">
        <pc:chgData name="EDWIN PATRICIO AREVALO ANGULO" userId="S::edwareang@alum.us.es::7b81cfd9-bedc-4ee8-b01a-15e0b1837683" providerId="AD" clId="Web-{52F89F65-2AEC-DBF6-4228-FE7A7B09F1E3}" dt="2025-01-07T21:32:14.636" v="180" actId="14100"/>
        <pc:sldMkLst>
          <pc:docMk/>
          <pc:sldMk cId="1186301111" sldId="262"/>
        </pc:sldMkLst>
        <pc:spChg chg="mod">
          <ac:chgData name="EDWIN PATRICIO AREVALO ANGULO" userId="S::edwareang@alum.us.es::7b81cfd9-bedc-4ee8-b01a-15e0b1837683" providerId="AD" clId="Web-{52F89F65-2AEC-DBF6-4228-FE7A7B09F1E3}" dt="2025-01-07T21:32:14.636" v="180" actId="14100"/>
          <ac:spMkLst>
            <pc:docMk/>
            <pc:sldMk cId="1186301111" sldId="262"/>
            <ac:spMk id="3" creationId="{F07B81F2-BD99-73BF-8547-9818915ADEFB}"/>
          </ac:spMkLst>
        </pc:spChg>
      </pc:sldChg>
      <pc:sldChg chg="add del replId">
        <pc:chgData name="EDWIN PATRICIO AREVALO ANGULO" userId="S::edwareang@alum.us.es::7b81cfd9-bedc-4ee8-b01a-15e0b1837683" providerId="AD" clId="Web-{52F89F65-2AEC-DBF6-4228-FE7A7B09F1E3}" dt="2025-01-07T21:33:22.450" v="181"/>
        <pc:sldMkLst>
          <pc:docMk/>
          <pc:sldMk cId="2306769738" sldId="264"/>
        </pc:sldMkLst>
      </pc:sldChg>
    </pc:docChg>
  </pc:docChgLst>
  <pc:docChgLst>
    <pc:chgData name="YASMINA MOREIRA BAWAZEER" userId="S::yasmorbaw@alum.us.es::4c2745b7-837b-49ec-9311-13f4f0940d8a" providerId="AD" clId="Web-{0EA42474-379C-4D74-59CA-F8B466D7E132}"/>
    <pc:docChg chg="addSld delSld modSld sldOrd">
      <pc:chgData name="YASMINA MOREIRA BAWAZEER" userId="S::yasmorbaw@alum.us.es::4c2745b7-837b-49ec-9311-13f4f0940d8a" providerId="AD" clId="Web-{0EA42474-379C-4D74-59CA-F8B466D7E132}" dt="2025-01-08T12:17:39.014" v="1943"/>
      <pc:docMkLst>
        <pc:docMk/>
      </pc:docMkLst>
      <pc:sldChg chg="addSp delSp modSp">
        <pc:chgData name="YASMINA MOREIRA BAWAZEER" userId="S::yasmorbaw@alum.us.es::4c2745b7-837b-49ec-9311-13f4f0940d8a" providerId="AD" clId="Web-{0EA42474-379C-4D74-59CA-F8B466D7E132}" dt="2025-01-08T11:30:24.193" v="1428" actId="1076"/>
        <pc:sldMkLst>
          <pc:docMk/>
          <pc:sldMk cId="3183146635" sldId="257"/>
        </pc:sldMkLst>
        <pc:spChg chg="add mod">
          <ac:chgData name="YASMINA MOREIRA BAWAZEER" userId="S::yasmorbaw@alum.us.es::4c2745b7-837b-49ec-9311-13f4f0940d8a" providerId="AD" clId="Web-{0EA42474-379C-4D74-59CA-F8B466D7E132}" dt="2025-01-08T10:20:18.877" v="229" actId="1076"/>
          <ac:spMkLst>
            <pc:docMk/>
            <pc:sldMk cId="3183146635" sldId="257"/>
            <ac:spMk id="16" creationId="{9FB0E69A-324F-905A-24E5-400B0856F6AE}"/>
          </ac:spMkLst>
        </pc:spChg>
        <pc:spChg chg="add mod">
          <ac:chgData name="YASMINA MOREIRA BAWAZEER" userId="S::yasmorbaw@alum.us.es::4c2745b7-837b-49ec-9311-13f4f0940d8a" providerId="AD" clId="Web-{0EA42474-379C-4D74-59CA-F8B466D7E132}" dt="2025-01-08T10:19:35.484" v="221" actId="1076"/>
          <ac:spMkLst>
            <pc:docMk/>
            <pc:sldMk cId="3183146635" sldId="257"/>
            <ac:spMk id="17" creationId="{454C2D2D-8EFE-F081-73F0-74A78634F569}"/>
          </ac:spMkLst>
        </pc:spChg>
        <pc:spChg chg="add mod">
          <ac:chgData name="YASMINA MOREIRA BAWAZEER" userId="S::yasmorbaw@alum.us.es::4c2745b7-837b-49ec-9311-13f4f0940d8a" providerId="AD" clId="Web-{0EA42474-379C-4D74-59CA-F8B466D7E132}" dt="2025-01-08T11:30:24.193" v="1428" actId="1076"/>
          <ac:spMkLst>
            <pc:docMk/>
            <pc:sldMk cId="3183146635" sldId="257"/>
            <ac:spMk id="18" creationId="{6644E6D7-0430-8AF8-2A11-1175C65C1AE2}"/>
          </ac:spMkLst>
        </pc:spChg>
        <pc:spChg chg="add del mod">
          <ac:chgData name="YASMINA MOREIRA BAWAZEER" userId="S::yasmorbaw@alum.us.es::4c2745b7-837b-49ec-9311-13f4f0940d8a" providerId="AD" clId="Web-{0EA42474-379C-4D74-59CA-F8B466D7E132}" dt="2025-01-08T10:18:20.466" v="213"/>
          <ac:spMkLst>
            <pc:docMk/>
            <pc:sldMk cId="3183146635" sldId="257"/>
            <ac:spMk id="21" creationId="{333F9B7A-78A5-42D3-3D5F-172E50BCD574}"/>
          </ac:spMkLst>
        </pc:spChg>
        <pc:picChg chg="add del mod">
          <ac:chgData name="YASMINA MOREIRA BAWAZEER" userId="S::yasmorbaw@alum.us.es::4c2745b7-837b-49ec-9311-13f4f0940d8a" providerId="AD" clId="Web-{0EA42474-379C-4D74-59CA-F8B466D7E132}" dt="2025-01-08T09:58:24.025" v="7"/>
          <ac:picMkLst>
            <pc:docMk/>
            <pc:sldMk cId="3183146635" sldId="257"/>
            <ac:picMk id="2" creationId="{D240D224-48AA-DF4F-65DF-F067C72D7AC4}"/>
          </ac:picMkLst>
        </pc:picChg>
        <pc:picChg chg="add del mod">
          <ac:chgData name="YASMINA MOREIRA BAWAZEER" userId="S::yasmorbaw@alum.us.es::4c2745b7-837b-49ec-9311-13f4f0940d8a" providerId="AD" clId="Web-{0EA42474-379C-4D74-59CA-F8B466D7E132}" dt="2025-01-08T10:19:53.751" v="223"/>
          <ac:picMkLst>
            <pc:docMk/>
            <pc:sldMk cId="3183146635" sldId="257"/>
            <ac:picMk id="3" creationId="{E5D6CB70-AFAC-88F0-E720-DF2C9272ED75}"/>
          </ac:picMkLst>
        </pc:picChg>
        <pc:picChg chg="add del mod">
          <ac:chgData name="YASMINA MOREIRA BAWAZEER" userId="S::yasmorbaw@alum.us.es::4c2745b7-837b-49ec-9311-13f4f0940d8a" providerId="AD" clId="Web-{0EA42474-379C-4D74-59CA-F8B466D7E132}" dt="2025-01-08T10:20:11.798" v="226"/>
          <ac:picMkLst>
            <pc:docMk/>
            <pc:sldMk cId="3183146635" sldId="257"/>
            <ac:picMk id="5" creationId="{FA85951D-019F-912D-0996-B6D922389A08}"/>
          </ac:picMkLst>
        </pc:picChg>
        <pc:picChg chg="add del mod">
          <ac:chgData name="YASMINA MOREIRA BAWAZEER" userId="S::yasmorbaw@alum.us.es::4c2745b7-837b-49ec-9311-13f4f0940d8a" providerId="AD" clId="Web-{0EA42474-379C-4D74-59CA-F8B466D7E132}" dt="2025-01-08T10:19:20.796" v="215"/>
          <ac:picMkLst>
            <pc:docMk/>
            <pc:sldMk cId="3183146635" sldId="257"/>
            <ac:picMk id="6" creationId="{0072C47F-F70F-DDA3-0EB4-37E90DA95504}"/>
          </ac:picMkLst>
        </pc:picChg>
        <pc:picChg chg="add del mod">
          <ac:chgData name="YASMINA MOREIRA BAWAZEER" userId="S::yasmorbaw@alum.us.es::4c2745b7-837b-49ec-9311-13f4f0940d8a" providerId="AD" clId="Web-{0EA42474-379C-4D74-59CA-F8B466D7E132}" dt="2025-01-08T10:19:20.796" v="214"/>
          <ac:picMkLst>
            <pc:docMk/>
            <pc:sldMk cId="3183146635" sldId="257"/>
            <ac:picMk id="12" creationId="{F866740C-B19C-41FA-5A26-C7D3CEB8F737}"/>
          </ac:picMkLst>
        </pc:picChg>
        <pc:picChg chg="add mod modCrop">
          <ac:chgData name="YASMINA MOREIRA BAWAZEER" userId="S::yasmorbaw@alum.us.es::4c2745b7-837b-49ec-9311-13f4f0940d8a" providerId="AD" clId="Web-{0EA42474-379C-4D74-59CA-F8B466D7E132}" dt="2025-01-08T11:30:24.193" v="1427" actId="1076"/>
          <ac:picMkLst>
            <pc:docMk/>
            <pc:sldMk cId="3183146635" sldId="257"/>
            <ac:picMk id="13" creationId="{0B17D8A9-043A-127B-1171-CDC41B0F5CB9}"/>
          </ac:picMkLst>
        </pc:picChg>
        <pc:picChg chg="add del mod">
          <ac:chgData name="YASMINA MOREIRA BAWAZEER" userId="S::yasmorbaw@alum.us.es::4c2745b7-837b-49ec-9311-13f4f0940d8a" providerId="AD" clId="Web-{0EA42474-379C-4D74-59CA-F8B466D7E132}" dt="2025-01-08T10:10:43.556" v="164"/>
          <ac:picMkLst>
            <pc:docMk/>
            <pc:sldMk cId="3183146635" sldId="257"/>
            <ac:picMk id="14" creationId="{942AB92F-AED0-292C-1A4E-91DF8E1B36F1}"/>
          </ac:picMkLst>
        </pc:picChg>
        <pc:picChg chg="add mod">
          <ac:chgData name="YASMINA MOREIRA BAWAZEER" userId="S::yasmorbaw@alum.us.es::4c2745b7-837b-49ec-9311-13f4f0940d8a" providerId="AD" clId="Web-{0EA42474-379C-4D74-59CA-F8B466D7E132}" dt="2025-01-08T10:11:08.807" v="169" actId="1076"/>
          <ac:picMkLst>
            <pc:docMk/>
            <pc:sldMk cId="3183146635" sldId="257"/>
            <ac:picMk id="19" creationId="{5916E3AF-F2C8-D20E-188F-EFA4B9A63131}"/>
          </ac:picMkLst>
        </pc:picChg>
        <pc:picChg chg="add mod">
          <ac:chgData name="YASMINA MOREIRA BAWAZEER" userId="S::yasmorbaw@alum.us.es::4c2745b7-837b-49ec-9311-13f4f0940d8a" providerId="AD" clId="Web-{0EA42474-379C-4D74-59CA-F8B466D7E132}" dt="2025-01-08T10:11:22.558" v="174" actId="14100"/>
          <ac:picMkLst>
            <pc:docMk/>
            <pc:sldMk cId="3183146635" sldId="257"/>
            <ac:picMk id="20" creationId="{E68E5F7E-A68D-EAD1-6D69-9C1FC01F4B83}"/>
          </ac:picMkLst>
        </pc:picChg>
        <pc:picChg chg="add mod">
          <ac:chgData name="YASMINA MOREIRA BAWAZEER" userId="S::yasmorbaw@alum.us.es::4c2745b7-837b-49ec-9311-13f4f0940d8a" providerId="AD" clId="Web-{0EA42474-379C-4D74-59CA-F8B466D7E132}" dt="2025-01-08T10:20:39.800" v="234" actId="1076"/>
          <ac:picMkLst>
            <pc:docMk/>
            <pc:sldMk cId="3183146635" sldId="257"/>
            <ac:picMk id="23" creationId="{1A15F458-DF1E-3163-B66F-86009D95AF10}"/>
          </ac:picMkLst>
        </pc:picChg>
        <pc:picChg chg="add mod">
          <ac:chgData name="YASMINA MOREIRA BAWAZEER" userId="S::yasmorbaw@alum.us.es::4c2745b7-837b-49ec-9311-13f4f0940d8a" providerId="AD" clId="Web-{0EA42474-379C-4D74-59CA-F8B466D7E132}" dt="2025-01-08T10:19:58.157" v="225" actId="1076"/>
          <ac:picMkLst>
            <pc:docMk/>
            <pc:sldMk cId="3183146635" sldId="257"/>
            <ac:picMk id="25" creationId="{1A187741-9AD3-2724-9AF8-F1B52E62A22D}"/>
          </ac:picMkLst>
        </pc:picChg>
        <pc:picChg chg="add mod">
          <ac:chgData name="YASMINA MOREIRA BAWAZEER" userId="S::yasmorbaw@alum.us.es::4c2745b7-837b-49ec-9311-13f4f0940d8a" providerId="AD" clId="Web-{0EA42474-379C-4D74-59CA-F8B466D7E132}" dt="2025-01-08T10:20:16.127" v="228" actId="1076"/>
          <ac:picMkLst>
            <pc:docMk/>
            <pc:sldMk cId="3183146635" sldId="257"/>
            <ac:picMk id="27" creationId="{4A39BB35-462D-5915-9A7F-B149907419A9}"/>
          </ac:picMkLst>
        </pc:picChg>
      </pc:sldChg>
      <pc:sldChg chg="modSp">
        <pc:chgData name="YASMINA MOREIRA BAWAZEER" userId="S::yasmorbaw@alum.us.es::4c2745b7-837b-49ec-9311-13f4f0940d8a" providerId="AD" clId="Web-{0EA42474-379C-4D74-59CA-F8B466D7E132}" dt="2025-01-08T10:12:36.233" v="181"/>
        <pc:sldMkLst>
          <pc:docMk/>
          <pc:sldMk cId="2547290354" sldId="258"/>
        </pc:sldMkLst>
        <pc:picChg chg="mod">
          <ac:chgData name="YASMINA MOREIRA BAWAZEER" userId="S::yasmorbaw@alum.us.es::4c2745b7-837b-49ec-9311-13f4f0940d8a" providerId="AD" clId="Web-{0EA42474-379C-4D74-59CA-F8B466D7E132}" dt="2025-01-08T10:12:36.233" v="181"/>
          <ac:picMkLst>
            <pc:docMk/>
            <pc:sldMk cId="2547290354" sldId="258"/>
            <ac:picMk id="17" creationId="{C01A5C49-A627-B80C-F7BE-659705945FEE}"/>
          </ac:picMkLst>
        </pc:picChg>
      </pc:sldChg>
      <pc:sldChg chg="addSp delSp modSp">
        <pc:chgData name="YASMINA MOREIRA BAWAZEER" userId="S::yasmorbaw@alum.us.es::4c2745b7-837b-49ec-9311-13f4f0940d8a" providerId="AD" clId="Web-{0EA42474-379C-4D74-59CA-F8B466D7E132}" dt="2025-01-08T12:17:16.622" v="1939"/>
        <pc:sldMkLst>
          <pc:docMk/>
          <pc:sldMk cId="477653258" sldId="269"/>
        </pc:sldMkLst>
        <pc:spChg chg="mod">
          <ac:chgData name="YASMINA MOREIRA BAWAZEER" userId="S::yasmorbaw@alum.us.es::4c2745b7-837b-49ec-9311-13f4f0940d8a" providerId="AD" clId="Web-{0EA42474-379C-4D74-59CA-F8B466D7E132}" dt="2025-01-08T10:21:55.772" v="247" actId="14100"/>
          <ac:spMkLst>
            <pc:docMk/>
            <pc:sldMk cId="477653258" sldId="269"/>
            <ac:spMk id="11" creationId="{924B3BB8-721C-F0F5-81C8-9E1E3883A638}"/>
          </ac:spMkLst>
        </pc:spChg>
        <pc:spChg chg="mod">
          <ac:chgData name="YASMINA MOREIRA BAWAZEER" userId="S::yasmorbaw@alum.us.es::4c2745b7-837b-49ec-9311-13f4f0940d8a" providerId="AD" clId="Web-{0EA42474-379C-4D74-59CA-F8B466D7E132}" dt="2025-01-08T10:21:51.021" v="246" actId="14100"/>
          <ac:spMkLst>
            <pc:docMk/>
            <pc:sldMk cId="477653258" sldId="269"/>
            <ac:spMk id="12" creationId="{4B6A3E10-6869-C362-8291-54044151C6B6}"/>
          </ac:spMkLst>
        </pc:spChg>
        <pc:spChg chg="mod">
          <ac:chgData name="YASMINA MOREIRA BAWAZEER" userId="S::yasmorbaw@alum.us.es::4c2745b7-837b-49ec-9311-13f4f0940d8a" providerId="AD" clId="Web-{0EA42474-379C-4D74-59CA-F8B466D7E132}" dt="2025-01-08T10:21:45.880" v="245" actId="14100"/>
          <ac:spMkLst>
            <pc:docMk/>
            <pc:sldMk cId="477653258" sldId="269"/>
            <ac:spMk id="13" creationId="{9C45ABC7-AF16-43D1-BF0F-C6EB534875E3}"/>
          </ac:spMkLst>
        </pc:spChg>
        <pc:spChg chg="add mod">
          <ac:chgData name="YASMINA MOREIRA BAWAZEER" userId="S::yasmorbaw@alum.us.es::4c2745b7-837b-49ec-9311-13f4f0940d8a" providerId="AD" clId="Web-{0EA42474-379C-4D74-59CA-F8B466D7E132}" dt="2025-01-08T10:22:32.929" v="254"/>
          <ac:spMkLst>
            <pc:docMk/>
            <pc:sldMk cId="477653258" sldId="269"/>
            <ac:spMk id="15" creationId="{8B2506FA-E6A0-30AB-BA43-27C398E398E9}"/>
          </ac:spMkLst>
        </pc:spChg>
        <pc:spChg chg="add mod">
          <ac:chgData name="YASMINA MOREIRA BAWAZEER" userId="S::yasmorbaw@alum.us.es::4c2745b7-837b-49ec-9311-13f4f0940d8a" providerId="AD" clId="Web-{0EA42474-379C-4D74-59CA-F8B466D7E132}" dt="2025-01-08T10:22:52.993" v="266" actId="14100"/>
          <ac:spMkLst>
            <pc:docMk/>
            <pc:sldMk cId="477653258" sldId="269"/>
            <ac:spMk id="17" creationId="{4C6F6A18-70E7-1EBE-8D6D-A36CA6F2CF6C}"/>
          </ac:spMkLst>
        </pc:spChg>
        <pc:spChg chg="add mod">
          <ac:chgData name="YASMINA MOREIRA BAWAZEER" userId="S::yasmorbaw@alum.us.es::4c2745b7-837b-49ec-9311-13f4f0940d8a" providerId="AD" clId="Web-{0EA42474-379C-4D74-59CA-F8B466D7E132}" dt="2025-01-08T10:23:00.040" v="269" actId="1076"/>
          <ac:spMkLst>
            <pc:docMk/>
            <pc:sldMk cId="477653258" sldId="269"/>
            <ac:spMk id="18" creationId="{2E5BACA3-CE31-2B40-DE61-D9F5191B8027}"/>
          </ac:spMkLst>
        </pc:spChg>
        <pc:spChg chg="add mod">
          <ac:chgData name="YASMINA MOREIRA BAWAZEER" userId="S::yasmorbaw@alum.us.es::4c2745b7-837b-49ec-9311-13f4f0940d8a" providerId="AD" clId="Web-{0EA42474-379C-4D74-59CA-F8B466D7E132}" dt="2025-01-08T10:28:28.975" v="560" actId="1076"/>
          <ac:spMkLst>
            <pc:docMk/>
            <pc:sldMk cId="477653258" sldId="269"/>
            <ac:spMk id="19" creationId="{6332ADD4-911B-F1F1-4453-EA944E22362A}"/>
          </ac:spMkLst>
        </pc:spChg>
        <pc:spChg chg="add mod">
          <ac:chgData name="YASMINA MOREIRA BAWAZEER" userId="S::yasmorbaw@alum.us.es::4c2745b7-837b-49ec-9311-13f4f0940d8a" providerId="AD" clId="Web-{0EA42474-379C-4D74-59CA-F8B466D7E132}" dt="2025-01-08T10:23:42.807" v="307" actId="1076"/>
          <ac:spMkLst>
            <pc:docMk/>
            <pc:sldMk cId="477653258" sldId="269"/>
            <ac:spMk id="20" creationId="{3EFE5695-2637-5291-BDF7-038A5798105B}"/>
          </ac:spMkLst>
        </pc:spChg>
        <pc:spChg chg="add mod">
          <ac:chgData name="YASMINA MOREIRA BAWAZEER" userId="S::yasmorbaw@alum.us.es::4c2745b7-837b-49ec-9311-13f4f0940d8a" providerId="AD" clId="Web-{0EA42474-379C-4D74-59CA-F8B466D7E132}" dt="2025-01-08T10:28:33.851" v="562" actId="1076"/>
          <ac:spMkLst>
            <pc:docMk/>
            <pc:sldMk cId="477653258" sldId="269"/>
            <ac:spMk id="21" creationId="{48E73CEE-5326-9B81-9720-55CFACC47826}"/>
          </ac:spMkLst>
        </pc:spChg>
        <pc:spChg chg="del mod">
          <ac:chgData name="YASMINA MOREIRA BAWAZEER" userId="S::yasmorbaw@alum.us.es::4c2745b7-837b-49ec-9311-13f4f0940d8a" providerId="AD" clId="Web-{0EA42474-379C-4D74-59CA-F8B466D7E132}" dt="2025-01-08T12:17:16.622" v="1939"/>
          <ac:spMkLst>
            <pc:docMk/>
            <pc:sldMk cId="477653258" sldId="269"/>
            <ac:spMk id="54" creationId="{B4086428-558F-039E-D34A-AD6E09D5103C}"/>
          </ac:spMkLst>
        </pc:spChg>
        <pc:cxnChg chg="add del mod">
          <ac:chgData name="YASMINA MOREIRA BAWAZEER" userId="S::yasmorbaw@alum.us.es::4c2745b7-837b-49ec-9311-13f4f0940d8a" providerId="AD" clId="Web-{0EA42474-379C-4D74-59CA-F8B466D7E132}" dt="2025-01-08T10:22:11.163" v="250"/>
          <ac:cxnSpMkLst>
            <pc:docMk/>
            <pc:sldMk cId="477653258" sldId="269"/>
            <ac:cxnSpMk id="14" creationId="{B3A0CFAB-0582-8461-63BB-8B45008506BD}"/>
          </ac:cxnSpMkLst>
        </pc:cxnChg>
      </pc:sldChg>
      <pc:sldChg chg="addSp delSp modSp">
        <pc:chgData name="YASMINA MOREIRA BAWAZEER" userId="S::yasmorbaw@alum.us.es::4c2745b7-837b-49ec-9311-13f4f0940d8a" providerId="AD" clId="Web-{0EA42474-379C-4D74-59CA-F8B466D7E132}" dt="2025-01-08T12:17:27.576" v="1941"/>
        <pc:sldMkLst>
          <pc:docMk/>
          <pc:sldMk cId="23921325" sldId="272"/>
        </pc:sldMkLst>
        <pc:spChg chg="add mod">
          <ac:chgData name="YASMINA MOREIRA BAWAZEER" userId="S::yasmorbaw@alum.us.es::4c2745b7-837b-49ec-9311-13f4f0940d8a" providerId="AD" clId="Web-{0EA42474-379C-4D74-59CA-F8B466D7E132}" dt="2025-01-08T11:54:30.300" v="1590" actId="1076"/>
          <ac:spMkLst>
            <pc:docMk/>
            <pc:sldMk cId="23921325" sldId="272"/>
            <ac:spMk id="3" creationId="{A95EBA99-62F0-48F7-9A5B-EE95C8FC5188}"/>
          </ac:spMkLst>
        </pc:spChg>
        <pc:spChg chg="mod">
          <ac:chgData name="YASMINA MOREIRA BAWAZEER" userId="S::yasmorbaw@alum.us.es::4c2745b7-837b-49ec-9311-13f4f0940d8a" providerId="AD" clId="Web-{0EA42474-379C-4D74-59CA-F8B466D7E132}" dt="2025-01-08T10:34:31.803" v="880" actId="14100"/>
          <ac:spMkLst>
            <pc:docMk/>
            <pc:sldMk cId="23921325" sldId="272"/>
            <ac:spMk id="17" creationId="{4A3418B9-96D1-00C6-EF15-C4651B315588}"/>
          </ac:spMkLst>
        </pc:spChg>
        <pc:spChg chg="del mod">
          <ac:chgData name="YASMINA MOREIRA BAWAZEER" userId="S::yasmorbaw@alum.us.es::4c2745b7-837b-49ec-9311-13f4f0940d8a" providerId="AD" clId="Web-{0EA42474-379C-4D74-59CA-F8B466D7E132}" dt="2025-01-08T10:33:15.190" v="876"/>
          <ac:spMkLst>
            <pc:docMk/>
            <pc:sldMk cId="23921325" sldId="272"/>
            <ac:spMk id="23" creationId="{3CFD8A2D-CC92-801A-D4FD-AFB8D3280730}"/>
          </ac:spMkLst>
        </pc:spChg>
        <pc:spChg chg="add mod">
          <ac:chgData name="YASMINA MOREIRA BAWAZEER" userId="S::yasmorbaw@alum.us.es::4c2745b7-837b-49ec-9311-13f4f0940d8a" providerId="AD" clId="Web-{0EA42474-379C-4D74-59CA-F8B466D7E132}" dt="2025-01-08T11:50:27.727" v="1493" actId="20577"/>
          <ac:spMkLst>
            <pc:docMk/>
            <pc:sldMk cId="23921325" sldId="272"/>
            <ac:spMk id="25" creationId="{11E42AAE-4A83-3A68-687B-2041CF917E90}"/>
          </ac:spMkLst>
        </pc:spChg>
        <pc:spChg chg="add mod">
          <ac:chgData name="YASMINA MOREIRA BAWAZEER" userId="S::yasmorbaw@alum.us.es::4c2745b7-837b-49ec-9311-13f4f0940d8a" providerId="AD" clId="Web-{0EA42474-379C-4D74-59CA-F8B466D7E132}" dt="2025-01-08T10:31:01.013" v="672" actId="20577"/>
          <ac:spMkLst>
            <pc:docMk/>
            <pc:sldMk cId="23921325" sldId="272"/>
            <ac:spMk id="27" creationId="{ADD609EA-8D2B-B7C3-0D63-FECEB871B033}"/>
          </ac:spMkLst>
        </pc:spChg>
        <pc:spChg chg="add mod">
          <ac:chgData name="YASMINA MOREIRA BAWAZEER" userId="S::yasmorbaw@alum.us.es::4c2745b7-837b-49ec-9311-13f4f0940d8a" providerId="AD" clId="Web-{0EA42474-379C-4D74-59CA-F8B466D7E132}" dt="2025-01-08T10:31:56.437" v="767" actId="20577"/>
          <ac:spMkLst>
            <pc:docMk/>
            <pc:sldMk cId="23921325" sldId="272"/>
            <ac:spMk id="29" creationId="{6AE01F08-3A7E-258E-F825-284E3DC3AAEF}"/>
          </ac:spMkLst>
        </pc:spChg>
        <pc:spChg chg="add mod">
          <ac:chgData name="YASMINA MOREIRA BAWAZEER" userId="S::yasmorbaw@alum.us.es::4c2745b7-837b-49ec-9311-13f4f0940d8a" providerId="AD" clId="Web-{0EA42474-379C-4D74-59CA-F8B466D7E132}" dt="2025-01-08T10:30:46.778" v="652" actId="1076"/>
          <ac:spMkLst>
            <pc:docMk/>
            <pc:sldMk cId="23921325" sldId="272"/>
            <ac:spMk id="31" creationId="{C413D45A-2F8B-B8FF-917E-79B4F0DE3C8C}"/>
          </ac:spMkLst>
        </pc:spChg>
        <pc:spChg chg="add mod">
          <ac:chgData name="YASMINA MOREIRA BAWAZEER" userId="S::yasmorbaw@alum.us.es::4c2745b7-837b-49ec-9311-13f4f0940d8a" providerId="AD" clId="Web-{0EA42474-379C-4D74-59CA-F8B466D7E132}" dt="2025-01-08T10:30:46.794" v="653" actId="1076"/>
          <ac:spMkLst>
            <pc:docMk/>
            <pc:sldMk cId="23921325" sldId="272"/>
            <ac:spMk id="33" creationId="{6422E650-5CF4-A9DA-1FFC-2B3F2AC78000}"/>
          </ac:spMkLst>
        </pc:spChg>
        <pc:spChg chg="add mod">
          <ac:chgData name="YASMINA MOREIRA BAWAZEER" userId="S::yasmorbaw@alum.us.es::4c2745b7-837b-49ec-9311-13f4f0940d8a" providerId="AD" clId="Web-{0EA42474-379C-4D74-59CA-F8B466D7E132}" dt="2025-01-08T10:32:28.329" v="806" actId="20577"/>
          <ac:spMkLst>
            <pc:docMk/>
            <pc:sldMk cId="23921325" sldId="272"/>
            <ac:spMk id="35" creationId="{38889FA8-ADF3-3C96-6C23-A91C4D6C8949}"/>
          </ac:spMkLst>
        </pc:spChg>
        <pc:spChg chg="add mod">
          <ac:chgData name="YASMINA MOREIRA BAWAZEER" userId="S::yasmorbaw@alum.us.es::4c2745b7-837b-49ec-9311-13f4f0940d8a" providerId="AD" clId="Web-{0EA42474-379C-4D74-59CA-F8B466D7E132}" dt="2025-01-08T10:32:51.439" v="833" actId="20577"/>
          <ac:spMkLst>
            <pc:docMk/>
            <pc:sldMk cId="23921325" sldId="272"/>
            <ac:spMk id="37" creationId="{81466300-80F1-E921-10E7-0A36E6ABF18B}"/>
          </ac:spMkLst>
        </pc:spChg>
        <pc:spChg chg="add mod">
          <ac:chgData name="YASMINA MOREIRA BAWAZEER" userId="S::yasmorbaw@alum.us.es::4c2745b7-837b-49ec-9311-13f4f0940d8a" providerId="AD" clId="Web-{0EA42474-379C-4D74-59CA-F8B466D7E132}" dt="2025-01-08T10:30:46.856" v="656" actId="1076"/>
          <ac:spMkLst>
            <pc:docMk/>
            <pc:sldMk cId="23921325" sldId="272"/>
            <ac:spMk id="39" creationId="{E8FF9659-216D-2352-CECE-6811C1857A37}"/>
          </ac:spMkLst>
        </pc:spChg>
        <pc:spChg chg="del mod">
          <ac:chgData name="YASMINA MOREIRA BAWAZEER" userId="S::yasmorbaw@alum.us.es::4c2745b7-837b-49ec-9311-13f4f0940d8a" providerId="AD" clId="Web-{0EA42474-379C-4D74-59CA-F8B466D7E132}" dt="2025-01-08T12:17:27.576" v="1941"/>
          <ac:spMkLst>
            <pc:docMk/>
            <pc:sldMk cId="23921325" sldId="272"/>
            <ac:spMk id="54" creationId="{AF52D936-7F81-F716-E825-93071E1D4503}"/>
          </ac:spMkLst>
        </pc:spChg>
      </pc:sldChg>
      <pc:sldChg chg="addSp delSp modSp">
        <pc:chgData name="YASMINA MOREIRA BAWAZEER" userId="S::yasmorbaw@alum.us.es::4c2745b7-837b-49ec-9311-13f4f0940d8a" providerId="AD" clId="Web-{0EA42474-379C-4D74-59CA-F8B466D7E132}" dt="2025-01-08T12:17:39.014" v="1943"/>
        <pc:sldMkLst>
          <pc:docMk/>
          <pc:sldMk cId="1312141521" sldId="274"/>
        </pc:sldMkLst>
        <pc:spChg chg="add del mod">
          <ac:chgData name="YASMINA MOREIRA BAWAZEER" userId="S::yasmorbaw@alum.us.es::4c2745b7-837b-49ec-9311-13f4f0940d8a" providerId="AD" clId="Web-{0EA42474-379C-4D74-59CA-F8B466D7E132}" dt="2025-01-08T10:37:11.403" v="892"/>
          <ac:spMkLst>
            <pc:docMk/>
            <pc:sldMk cId="1312141521" sldId="274"/>
            <ac:spMk id="3" creationId="{64F482F0-A5AC-0892-4906-A904030522CE}"/>
          </ac:spMkLst>
        </pc:spChg>
        <pc:spChg chg="add del mod">
          <ac:chgData name="YASMINA MOREIRA BAWAZEER" userId="S::yasmorbaw@alum.us.es::4c2745b7-837b-49ec-9311-13f4f0940d8a" providerId="AD" clId="Web-{0EA42474-379C-4D74-59CA-F8B466D7E132}" dt="2025-01-08T10:37:11.403" v="891"/>
          <ac:spMkLst>
            <pc:docMk/>
            <pc:sldMk cId="1312141521" sldId="274"/>
            <ac:spMk id="12" creationId="{1BBF8DBB-3AAF-E2E4-A464-3B11FEAE9F57}"/>
          </ac:spMkLst>
        </pc:spChg>
        <pc:spChg chg="add del mod">
          <ac:chgData name="YASMINA MOREIRA BAWAZEER" userId="S::yasmorbaw@alum.us.es::4c2745b7-837b-49ec-9311-13f4f0940d8a" providerId="AD" clId="Web-{0EA42474-379C-4D74-59CA-F8B466D7E132}" dt="2025-01-08T10:37:11.403" v="890"/>
          <ac:spMkLst>
            <pc:docMk/>
            <pc:sldMk cId="1312141521" sldId="274"/>
            <ac:spMk id="14" creationId="{B9C40189-7822-A275-B21B-4FCFBF8EECC2}"/>
          </ac:spMkLst>
        </pc:spChg>
        <pc:spChg chg="add del mod">
          <ac:chgData name="YASMINA MOREIRA BAWAZEER" userId="S::yasmorbaw@alum.us.es::4c2745b7-837b-49ec-9311-13f4f0940d8a" providerId="AD" clId="Web-{0EA42474-379C-4D74-59CA-F8B466D7E132}" dt="2025-01-08T10:37:11.403" v="889"/>
          <ac:spMkLst>
            <pc:docMk/>
            <pc:sldMk cId="1312141521" sldId="274"/>
            <ac:spMk id="16" creationId="{41DE6E6D-E16F-F395-816B-C4E008C1D1BA}"/>
          </ac:spMkLst>
        </pc:spChg>
        <pc:spChg chg="add del mod">
          <ac:chgData name="YASMINA MOREIRA BAWAZEER" userId="S::yasmorbaw@alum.us.es::4c2745b7-837b-49ec-9311-13f4f0940d8a" providerId="AD" clId="Web-{0EA42474-379C-4D74-59CA-F8B466D7E132}" dt="2025-01-08T10:37:11.403" v="888"/>
          <ac:spMkLst>
            <pc:docMk/>
            <pc:sldMk cId="1312141521" sldId="274"/>
            <ac:spMk id="18" creationId="{A47948D5-DF0C-06AC-2018-CD9FF5D69105}"/>
          </ac:spMkLst>
        </pc:spChg>
        <pc:spChg chg="add del mod">
          <ac:chgData name="YASMINA MOREIRA BAWAZEER" userId="S::yasmorbaw@alum.us.es::4c2745b7-837b-49ec-9311-13f4f0940d8a" providerId="AD" clId="Web-{0EA42474-379C-4D74-59CA-F8B466D7E132}" dt="2025-01-08T10:37:11.403" v="887"/>
          <ac:spMkLst>
            <pc:docMk/>
            <pc:sldMk cId="1312141521" sldId="274"/>
            <ac:spMk id="20" creationId="{61E1F1F0-65CD-DFB3-24AE-0F8DEAA45C0E}"/>
          </ac:spMkLst>
        </pc:spChg>
        <pc:spChg chg="add del mod">
          <ac:chgData name="YASMINA MOREIRA BAWAZEER" userId="S::yasmorbaw@alum.us.es::4c2745b7-837b-49ec-9311-13f4f0940d8a" providerId="AD" clId="Web-{0EA42474-379C-4D74-59CA-F8B466D7E132}" dt="2025-01-08T10:37:11.403" v="886"/>
          <ac:spMkLst>
            <pc:docMk/>
            <pc:sldMk cId="1312141521" sldId="274"/>
            <ac:spMk id="32" creationId="{325AD30E-9E46-FDCC-849E-005F81E9F811}"/>
          </ac:spMkLst>
        </pc:spChg>
        <pc:spChg chg="add del mod">
          <ac:chgData name="YASMINA MOREIRA BAWAZEER" userId="S::yasmorbaw@alum.us.es::4c2745b7-837b-49ec-9311-13f4f0940d8a" providerId="AD" clId="Web-{0EA42474-379C-4D74-59CA-F8B466D7E132}" dt="2025-01-08T10:37:11.403" v="885"/>
          <ac:spMkLst>
            <pc:docMk/>
            <pc:sldMk cId="1312141521" sldId="274"/>
            <ac:spMk id="34" creationId="{24AFA167-65BC-79EE-BBAD-EBB237308A8D}"/>
          </ac:spMkLst>
        </pc:spChg>
        <pc:spChg chg="del">
          <ac:chgData name="YASMINA MOREIRA BAWAZEER" userId="S::yasmorbaw@alum.us.es::4c2745b7-837b-49ec-9311-13f4f0940d8a" providerId="AD" clId="Web-{0EA42474-379C-4D74-59CA-F8B466D7E132}" dt="2025-01-08T10:30:17.496" v="595"/>
          <ac:spMkLst>
            <pc:docMk/>
            <pc:sldMk cId="1312141521" sldId="274"/>
            <ac:spMk id="36" creationId="{B608ACB0-63CA-DA18-CC38-12AA2AE63C39}"/>
          </ac:spMkLst>
        </pc:spChg>
        <pc:spChg chg="add del mod">
          <ac:chgData name="YASMINA MOREIRA BAWAZEER" userId="S::yasmorbaw@alum.us.es::4c2745b7-837b-49ec-9311-13f4f0940d8a" providerId="AD" clId="Web-{0EA42474-379C-4D74-59CA-F8B466D7E132}" dt="2025-01-08T10:37:11.403" v="884"/>
          <ac:spMkLst>
            <pc:docMk/>
            <pc:sldMk cId="1312141521" sldId="274"/>
            <ac:spMk id="37" creationId="{34C1CA95-B21D-225E-489D-EE4AEECE0FF1}"/>
          </ac:spMkLst>
        </pc:spChg>
        <pc:spChg chg="add mod">
          <ac:chgData name="YASMINA MOREIRA BAWAZEER" userId="S::yasmorbaw@alum.us.es::4c2745b7-837b-49ec-9311-13f4f0940d8a" providerId="AD" clId="Web-{0EA42474-379C-4D74-59CA-F8B466D7E132}" dt="2025-01-08T11:55:26.130" v="1591" actId="1076"/>
          <ac:spMkLst>
            <pc:docMk/>
            <pc:sldMk cId="1312141521" sldId="274"/>
            <ac:spMk id="39" creationId="{96D6E0AB-7C7A-E1B4-FF3E-D63527CE8007}"/>
          </ac:spMkLst>
        </pc:spChg>
        <pc:spChg chg="add mod">
          <ac:chgData name="YASMINA MOREIRA BAWAZEER" userId="S::yasmorbaw@alum.us.es::4c2745b7-837b-49ec-9311-13f4f0940d8a" providerId="AD" clId="Web-{0EA42474-379C-4D74-59CA-F8B466D7E132}" dt="2025-01-08T11:14:29.059" v="1291" actId="20577"/>
          <ac:spMkLst>
            <pc:docMk/>
            <pc:sldMk cId="1312141521" sldId="274"/>
            <ac:spMk id="45" creationId="{08B76AD1-DC9B-19A0-88E7-B6495272B118}"/>
          </ac:spMkLst>
        </pc:spChg>
        <pc:spChg chg="add">
          <ac:chgData name="YASMINA MOREIRA BAWAZEER" userId="S::yasmorbaw@alum.us.es::4c2745b7-837b-49ec-9311-13f4f0940d8a" providerId="AD" clId="Web-{0EA42474-379C-4D74-59CA-F8B466D7E132}" dt="2025-01-08T10:37:12.607" v="895"/>
          <ac:spMkLst>
            <pc:docMk/>
            <pc:sldMk cId="1312141521" sldId="274"/>
            <ac:spMk id="47" creationId="{DBBAF0EA-8271-7F37-ED36-01DFEC3BBA3A}"/>
          </ac:spMkLst>
        </pc:spChg>
        <pc:spChg chg="add mod">
          <ac:chgData name="YASMINA MOREIRA BAWAZEER" userId="S::yasmorbaw@alum.us.es::4c2745b7-837b-49ec-9311-13f4f0940d8a" providerId="AD" clId="Web-{0EA42474-379C-4D74-59CA-F8B466D7E132}" dt="2025-01-08T11:46:09.451" v="1484" actId="20577"/>
          <ac:spMkLst>
            <pc:docMk/>
            <pc:sldMk cId="1312141521" sldId="274"/>
            <ac:spMk id="49" creationId="{666C4FE5-2345-53F3-0984-B1608C427B94}"/>
          </ac:spMkLst>
        </pc:spChg>
        <pc:spChg chg="add">
          <ac:chgData name="YASMINA MOREIRA BAWAZEER" userId="S::yasmorbaw@alum.us.es::4c2745b7-837b-49ec-9311-13f4f0940d8a" providerId="AD" clId="Web-{0EA42474-379C-4D74-59CA-F8B466D7E132}" dt="2025-01-08T10:37:12.653" v="897"/>
          <ac:spMkLst>
            <pc:docMk/>
            <pc:sldMk cId="1312141521" sldId="274"/>
            <ac:spMk id="51" creationId="{63596B32-CC6B-846E-18E6-806D08FA2316}"/>
          </ac:spMkLst>
        </pc:spChg>
        <pc:spChg chg="add">
          <ac:chgData name="YASMINA MOREIRA BAWAZEER" userId="S::yasmorbaw@alum.us.es::4c2745b7-837b-49ec-9311-13f4f0940d8a" providerId="AD" clId="Web-{0EA42474-379C-4D74-59CA-F8B466D7E132}" dt="2025-01-08T10:37:12.669" v="898"/>
          <ac:spMkLst>
            <pc:docMk/>
            <pc:sldMk cId="1312141521" sldId="274"/>
            <ac:spMk id="53" creationId="{A3816973-8944-76E2-62B5-343BCC527135}"/>
          </ac:spMkLst>
        </pc:spChg>
        <pc:spChg chg="del">
          <ac:chgData name="YASMINA MOREIRA BAWAZEER" userId="S::yasmorbaw@alum.us.es::4c2745b7-837b-49ec-9311-13f4f0940d8a" providerId="AD" clId="Web-{0EA42474-379C-4D74-59CA-F8B466D7E132}" dt="2025-01-08T12:17:39.014" v="1943"/>
          <ac:spMkLst>
            <pc:docMk/>
            <pc:sldMk cId="1312141521" sldId="274"/>
            <ac:spMk id="54" creationId="{CCDDE20A-2239-163B-46B0-BB076AEAC439}"/>
          </ac:spMkLst>
        </pc:spChg>
        <pc:spChg chg="add mod">
          <ac:chgData name="YASMINA MOREIRA BAWAZEER" userId="S::yasmorbaw@alum.us.es::4c2745b7-837b-49ec-9311-13f4f0940d8a" providerId="AD" clId="Web-{0EA42474-379C-4D74-59CA-F8B466D7E132}" dt="2025-01-08T12:00:01.845" v="1594" actId="1076"/>
          <ac:spMkLst>
            <pc:docMk/>
            <pc:sldMk cId="1312141521" sldId="274"/>
            <ac:spMk id="56" creationId="{9BF9F6D3-69D6-47AE-70B8-6E1F49501C81}"/>
          </ac:spMkLst>
        </pc:spChg>
        <pc:spChg chg="add mod">
          <ac:chgData name="YASMINA MOREIRA BAWAZEER" userId="S::yasmorbaw@alum.us.es::4c2745b7-837b-49ec-9311-13f4f0940d8a" providerId="AD" clId="Web-{0EA42474-379C-4D74-59CA-F8B466D7E132}" dt="2025-01-08T11:45:59.435" v="1473" actId="20577"/>
          <ac:spMkLst>
            <pc:docMk/>
            <pc:sldMk cId="1312141521" sldId="274"/>
            <ac:spMk id="58" creationId="{5C95E960-6F18-FF9E-8180-93E3CAAC393A}"/>
          </ac:spMkLst>
        </pc:spChg>
        <pc:spChg chg="add">
          <ac:chgData name="YASMINA MOREIRA BAWAZEER" userId="S::yasmorbaw@alum.us.es::4c2745b7-837b-49ec-9311-13f4f0940d8a" providerId="AD" clId="Web-{0EA42474-379C-4D74-59CA-F8B466D7E132}" dt="2025-01-08T10:37:12.747" v="901"/>
          <ac:spMkLst>
            <pc:docMk/>
            <pc:sldMk cId="1312141521" sldId="274"/>
            <ac:spMk id="60" creationId="{B40EFCE2-239E-6FC1-49F2-AEC916F53350}"/>
          </ac:spMkLst>
        </pc:spChg>
        <pc:picChg chg="del">
          <ac:chgData name="YASMINA MOREIRA BAWAZEER" userId="S::yasmorbaw@alum.us.es::4c2745b7-837b-49ec-9311-13f4f0940d8a" providerId="AD" clId="Web-{0EA42474-379C-4D74-59CA-F8B466D7E132}" dt="2025-01-08T10:30:15.105" v="594"/>
          <ac:picMkLst>
            <pc:docMk/>
            <pc:sldMk cId="1312141521" sldId="274"/>
            <ac:picMk id="41" creationId="{3CAAE932-6F46-7951-4B3D-5F7A711EF52C}"/>
          </ac:picMkLst>
        </pc:picChg>
        <pc:picChg chg="del">
          <ac:chgData name="YASMINA MOREIRA BAWAZEER" userId="S::yasmorbaw@alum.us.es::4c2745b7-837b-49ec-9311-13f4f0940d8a" providerId="AD" clId="Web-{0EA42474-379C-4D74-59CA-F8B466D7E132}" dt="2025-01-08T10:30:15.105" v="593"/>
          <ac:picMkLst>
            <pc:docMk/>
            <pc:sldMk cId="1312141521" sldId="274"/>
            <ac:picMk id="42" creationId="{1D16549E-88FE-BB7B-4609-42D38F405DA7}"/>
          </ac:picMkLst>
        </pc:picChg>
        <pc:picChg chg="del">
          <ac:chgData name="YASMINA MOREIRA BAWAZEER" userId="S::yasmorbaw@alum.us.es::4c2745b7-837b-49ec-9311-13f4f0940d8a" providerId="AD" clId="Web-{0EA42474-379C-4D74-59CA-F8B466D7E132}" dt="2025-01-08T10:30:15.105" v="592"/>
          <ac:picMkLst>
            <pc:docMk/>
            <pc:sldMk cId="1312141521" sldId="274"/>
            <ac:picMk id="43" creationId="{60C868BD-1D1C-8E7E-D234-8262DB18E024}"/>
          </ac:picMkLst>
        </pc:picChg>
        <pc:picChg chg="del">
          <ac:chgData name="YASMINA MOREIRA BAWAZEER" userId="S::yasmorbaw@alum.us.es::4c2745b7-837b-49ec-9311-13f4f0940d8a" providerId="AD" clId="Web-{0EA42474-379C-4D74-59CA-F8B466D7E132}" dt="2025-01-08T10:30:15.105" v="591"/>
          <ac:picMkLst>
            <pc:docMk/>
            <pc:sldMk cId="1312141521" sldId="274"/>
            <ac:picMk id="44" creationId="{610172D5-065A-799C-9693-A708D00F7173}"/>
          </ac:picMkLst>
        </pc:picChg>
      </pc:sldChg>
      <pc:sldChg chg="addSp delSp modSp">
        <pc:chgData name="YASMINA MOREIRA BAWAZEER" userId="S::yasmorbaw@alum.us.es::4c2745b7-837b-49ec-9311-13f4f0940d8a" providerId="AD" clId="Web-{0EA42474-379C-4D74-59CA-F8B466D7E132}" dt="2025-01-08T11:21:23.327" v="1425" actId="20577"/>
        <pc:sldMkLst>
          <pc:docMk/>
          <pc:sldMk cId="866509697" sldId="275"/>
        </pc:sldMkLst>
        <pc:spChg chg="del">
          <ac:chgData name="YASMINA MOREIRA BAWAZEER" userId="S::yasmorbaw@alum.us.es::4c2745b7-837b-49ec-9311-13f4f0940d8a" providerId="AD" clId="Web-{0EA42474-379C-4D74-59CA-F8B466D7E132}" dt="2025-01-08T10:30:28.324" v="619"/>
          <ac:spMkLst>
            <pc:docMk/>
            <pc:sldMk cId="866509697" sldId="275"/>
            <ac:spMk id="3" creationId="{4C00C750-11D9-D173-C450-EE1FDA9C1E42}"/>
          </ac:spMkLst>
        </pc:spChg>
        <pc:spChg chg="mod">
          <ac:chgData name="YASMINA MOREIRA BAWAZEER" userId="S::yasmorbaw@alum.us.es::4c2745b7-837b-49ec-9311-13f4f0940d8a" providerId="AD" clId="Web-{0EA42474-379C-4D74-59CA-F8B466D7E132}" dt="2025-01-08T10:35:11.195" v="883" actId="20577"/>
          <ac:spMkLst>
            <pc:docMk/>
            <pc:sldMk cId="866509697" sldId="275"/>
            <ac:spMk id="18" creationId="{0DD07F30-0411-9469-4EB0-BA489B93A985}"/>
          </ac:spMkLst>
        </pc:spChg>
        <pc:spChg chg="add del mod">
          <ac:chgData name="YASMINA MOREIRA BAWAZEER" userId="S::yasmorbaw@alum.us.es::4c2745b7-837b-49ec-9311-13f4f0940d8a" providerId="AD" clId="Web-{0EA42474-379C-4D74-59CA-F8B466D7E132}" dt="2025-01-08T10:37:18.529" v="910"/>
          <ac:spMkLst>
            <pc:docMk/>
            <pc:sldMk cId="866509697" sldId="275"/>
            <ac:spMk id="23" creationId="{1D8DBD17-CB39-38A0-527C-BE96C8DA04C2}"/>
          </ac:spMkLst>
        </pc:spChg>
        <pc:spChg chg="add del mod">
          <ac:chgData name="YASMINA MOREIRA BAWAZEER" userId="S::yasmorbaw@alum.us.es::4c2745b7-837b-49ec-9311-13f4f0940d8a" providerId="AD" clId="Web-{0EA42474-379C-4D74-59CA-F8B466D7E132}" dt="2025-01-08T10:37:18.529" v="909"/>
          <ac:spMkLst>
            <pc:docMk/>
            <pc:sldMk cId="866509697" sldId="275"/>
            <ac:spMk id="25" creationId="{063F02EF-92DE-73E5-D658-F802F3EBD521}"/>
          </ac:spMkLst>
        </pc:spChg>
        <pc:spChg chg="add del mod">
          <ac:chgData name="YASMINA MOREIRA BAWAZEER" userId="S::yasmorbaw@alum.us.es::4c2745b7-837b-49ec-9311-13f4f0940d8a" providerId="AD" clId="Web-{0EA42474-379C-4D74-59CA-F8B466D7E132}" dt="2025-01-08T10:37:18.529" v="908"/>
          <ac:spMkLst>
            <pc:docMk/>
            <pc:sldMk cId="866509697" sldId="275"/>
            <ac:spMk id="30" creationId="{561A5F6E-08F9-2F32-E922-B9AF98D57D16}"/>
          </ac:spMkLst>
        </pc:spChg>
        <pc:spChg chg="add del mod">
          <ac:chgData name="YASMINA MOREIRA BAWAZEER" userId="S::yasmorbaw@alum.us.es::4c2745b7-837b-49ec-9311-13f4f0940d8a" providerId="AD" clId="Web-{0EA42474-379C-4D74-59CA-F8B466D7E132}" dt="2025-01-08T10:37:18.529" v="907"/>
          <ac:spMkLst>
            <pc:docMk/>
            <pc:sldMk cId="866509697" sldId="275"/>
            <ac:spMk id="32" creationId="{1F39A9B1-E38E-6892-9D73-7E9DFAD62D54}"/>
          </ac:spMkLst>
        </pc:spChg>
        <pc:spChg chg="del">
          <ac:chgData name="YASMINA MOREIRA BAWAZEER" userId="S::yasmorbaw@alum.us.es::4c2745b7-837b-49ec-9311-13f4f0940d8a" providerId="AD" clId="Web-{0EA42474-379C-4D74-59CA-F8B466D7E132}" dt="2025-01-08T10:30:28.324" v="614"/>
          <ac:spMkLst>
            <pc:docMk/>
            <pc:sldMk cId="866509697" sldId="275"/>
            <ac:spMk id="35" creationId="{D8134F7B-BCD1-8A0B-F4F0-9D64C55443A6}"/>
          </ac:spMkLst>
        </pc:spChg>
        <pc:spChg chg="add del mod">
          <ac:chgData name="YASMINA MOREIRA BAWAZEER" userId="S::yasmorbaw@alum.us.es::4c2745b7-837b-49ec-9311-13f4f0940d8a" providerId="AD" clId="Web-{0EA42474-379C-4D74-59CA-F8B466D7E132}" dt="2025-01-08T10:37:18.529" v="906"/>
          <ac:spMkLst>
            <pc:docMk/>
            <pc:sldMk cId="866509697" sldId="275"/>
            <ac:spMk id="36" creationId="{7D7A9CFA-F718-070A-4467-CD4F5D65E158}"/>
          </ac:spMkLst>
        </pc:spChg>
        <pc:spChg chg="add del mod">
          <ac:chgData name="YASMINA MOREIRA BAWAZEER" userId="S::yasmorbaw@alum.us.es::4c2745b7-837b-49ec-9311-13f4f0940d8a" providerId="AD" clId="Web-{0EA42474-379C-4D74-59CA-F8B466D7E132}" dt="2025-01-08T10:37:18.529" v="905"/>
          <ac:spMkLst>
            <pc:docMk/>
            <pc:sldMk cId="866509697" sldId="275"/>
            <ac:spMk id="38" creationId="{5ABDA369-8E20-3751-2C06-5BAF80CFBAAD}"/>
          </ac:spMkLst>
        </pc:spChg>
        <pc:spChg chg="add del mod">
          <ac:chgData name="YASMINA MOREIRA BAWAZEER" userId="S::yasmorbaw@alum.us.es::4c2745b7-837b-49ec-9311-13f4f0940d8a" providerId="AD" clId="Web-{0EA42474-379C-4D74-59CA-F8B466D7E132}" dt="2025-01-08T10:37:18.529" v="904"/>
          <ac:spMkLst>
            <pc:docMk/>
            <pc:sldMk cId="866509697" sldId="275"/>
            <ac:spMk id="40" creationId="{61BA4627-FAA2-A2BC-59E4-A07881F288A1}"/>
          </ac:spMkLst>
        </pc:spChg>
        <pc:spChg chg="add del mod">
          <ac:chgData name="YASMINA MOREIRA BAWAZEER" userId="S::yasmorbaw@alum.us.es::4c2745b7-837b-49ec-9311-13f4f0940d8a" providerId="AD" clId="Web-{0EA42474-379C-4D74-59CA-F8B466D7E132}" dt="2025-01-08T10:37:18.529" v="903"/>
          <ac:spMkLst>
            <pc:docMk/>
            <pc:sldMk cId="866509697" sldId="275"/>
            <ac:spMk id="42" creationId="{FCB6249F-9ABC-8D0B-4CC7-B59E36BBA01E}"/>
          </ac:spMkLst>
        </pc:spChg>
        <pc:spChg chg="add del mod">
          <ac:chgData name="YASMINA MOREIRA BAWAZEER" userId="S::yasmorbaw@alum.us.es::4c2745b7-837b-49ec-9311-13f4f0940d8a" providerId="AD" clId="Web-{0EA42474-379C-4D74-59CA-F8B466D7E132}" dt="2025-01-08T10:37:18.529" v="902"/>
          <ac:spMkLst>
            <pc:docMk/>
            <pc:sldMk cId="866509697" sldId="275"/>
            <ac:spMk id="44" creationId="{91A67AFD-A71B-4273-002B-DF52EC820FEB}"/>
          </ac:spMkLst>
        </pc:spChg>
        <pc:spChg chg="add mod">
          <ac:chgData name="YASMINA MOREIRA BAWAZEER" userId="S::yasmorbaw@alum.us.es::4c2745b7-837b-49ec-9311-13f4f0940d8a" providerId="AD" clId="Web-{0EA42474-379C-4D74-59CA-F8B466D7E132}" dt="2025-01-08T11:21:04.654" v="1398" actId="1076"/>
          <ac:spMkLst>
            <pc:docMk/>
            <pc:sldMk cId="866509697" sldId="275"/>
            <ac:spMk id="46" creationId="{868015C2-F37A-103A-D936-4560C1F46A39}"/>
          </ac:spMkLst>
        </pc:spChg>
        <pc:spChg chg="add mod">
          <ac:chgData name="YASMINA MOREIRA BAWAZEER" userId="S::yasmorbaw@alum.us.es::4c2745b7-837b-49ec-9311-13f4f0940d8a" providerId="AD" clId="Web-{0EA42474-379C-4D74-59CA-F8B466D7E132}" dt="2025-01-08T11:17:45.911" v="1375" actId="20577"/>
          <ac:spMkLst>
            <pc:docMk/>
            <pc:sldMk cId="866509697" sldId="275"/>
            <ac:spMk id="48" creationId="{3C0CB028-9B98-09C8-25E8-3877C5683A87}"/>
          </ac:spMkLst>
        </pc:spChg>
        <pc:spChg chg="add">
          <ac:chgData name="YASMINA MOREIRA BAWAZEER" userId="S::yasmorbaw@alum.us.es::4c2745b7-837b-49ec-9311-13f4f0940d8a" providerId="AD" clId="Web-{0EA42474-379C-4D74-59CA-F8B466D7E132}" dt="2025-01-08T10:37:19.404" v="913"/>
          <ac:spMkLst>
            <pc:docMk/>
            <pc:sldMk cId="866509697" sldId="275"/>
            <ac:spMk id="50" creationId="{4573F3B8-AE24-614A-6B93-CFB7339B337D}"/>
          </ac:spMkLst>
        </pc:spChg>
        <pc:spChg chg="add">
          <ac:chgData name="YASMINA MOREIRA BAWAZEER" userId="S::yasmorbaw@alum.us.es::4c2745b7-837b-49ec-9311-13f4f0940d8a" providerId="AD" clId="Web-{0EA42474-379C-4D74-59CA-F8B466D7E132}" dt="2025-01-08T10:37:19.435" v="914"/>
          <ac:spMkLst>
            <pc:docMk/>
            <pc:sldMk cId="866509697" sldId="275"/>
            <ac:spMk id="52" creationId="{8337C6C4-A3DE-4DB8-1EC9-8A3A147D3A4D}"/>
          </ac:spMkLst>
        </pc:spChg>
        <pc:spChg chg="add">
          <ac:chgData name="YASMINA MOREIRA BAWAZEER" userId="S::yasmorbaw@alum.us.es::4c2745b7-837b-49ec-9311-13f4f0940d8a" providerId="AD" clId="Web-{0EA42474-379C-4D74-59CA-F8B466D7E132}" dt="2025-01-08T10:37:19.451" v="915"/>
          <ac:spMkLst>
            <pc:docMk/>
            <pc:sldMk cId="866509697" sldId="275"/>
            <ac:spMk id="55" creationId="{14D366AB-B9D8-D9CC-D9C9-E1186E99C71C}"/>
          </ac:spMkLst>
        </pc:spChg>
        <pc:spChg chg="add">
          <ac:chgData name="YASMINA MOREIRA BAWAZEER" userId="S::yasmorbaw@alum.us.es::4c2745b7-837b-49ec-9311-13f4f0940d8a" providerId="AD" clId="Web-{0EA42474-379C-4D74-59CA-F8B466D7E132}" dt="2025-01-08T10:37:19.482" v="916"/>
          <ac:spMkLst>
            <pc:docMk/>
            <pc:sldMk cId="866509697" sldId="275"/>
            <ac:spMk id="57" creationId="{B810E73C-865E-C682-7584-17CA947BADBA}"/>
          </ac:spMkLst>
        </pc:spChg>
        <pc:spChg chg="add mod">
          <ac:chgData name="YASMINA MOREIRA BAWAZEER" userId="S::yasmorbaw@alum.us.es::4c2745b7-837b-49ec-9311-13f4f0940d8a" providerId="AD" clId="Web-{0EA42474-379C-4D74-59CA-F8B466D7E132}" dt="2025-01-08T11:21:23.327" v="1425" actId="20577"/>
          <ac:spMkLst>
            <pc:docMk/>
            <pc:sldMk cId="866509697" sldId="275"/>
            <ac:spMk id="59" creationId="{B2AEB52B-2D19-E0D0-AD78-88FD63EFA93E}"/>
          </ac:spMkLst>
        </pc:spChg>
        <pc:spChg chg="add mod">
          <ac:chgData name="YASMINA MOREIRA BAWAZEER" userId="S::yasmorbaw@alum.us.es::4c2745b7-837b-49ec-9311-13f4f0940d8a" providerId="AD" clId="Web-{0EA42474-379C-4D74-59CA-F8B466D7E132}" dt="2025-01-08T11:17:28.004" v="1329" actId="20577"/>
          <ac:spMkLst>
            <pc:docMk/>
            <pc:sldMk cId="866509697" sldId="275"/>
            <ac:spMk id="61" creationId="{A2AE087B-4BB1-8FE7-9D8B-5714A1FAD4C0}"/>
          </ac:spMkLst>
        </pc:spChg>
        <pc:spChg chg="add">
          <ac:chgData name="YASMINA MOREIRA BAWAZEER" userId="S::yasmorbaw@alum.us.es::4c2745b7-837b-49ec-9311-13f4f0940d8a" providerId="AD" clId="Web-{0EA42474-379C-4D74-59CA-F8B466D7E132}" dt="2025-01-08T10:37:19.560" v="919"/>
          <ac:spMkLst>
            <pc:docMk/>
            <pc:sldMk cId="866509697" sldId="275"/>
            <ac:spMk id="63" creationId="{9883F2AF-94EB-F243-00E2-1A42706CA585}"/>
          </ac:spMkLst>
        </pc:spChg>
        <pc:picChg chg="del">
          <ac:chgData name="YASMINA MOREIRA BAWAZEER" userId="S::yasmorbaw@alum.us.es::4c2745b7-837b-49ec-9311-13f4f0940d8a" providerId="AD" clId="Web-{0EA42474-379C-4D74-59CA-F8B466D7E132}" dt="2025-01-08T10:30:28.324" v="618"/>
          <ac:picMkLst>
            <pc:docMk/>
            <pc:sldMk cId="866509697" sldId="275"/>
            <ac:picMk id="26" creationId="{1B333F01-3A0C-DC0F-4079-A82BE6FC2734}"/>
          </ac:picMkLst>
        </pc:picChg>
        <pc:picChg chg="del">
          <ac:chgData name="YASMINA MOREIRA BAWAZEER" userId="S::yasmorbaw@alum.us.es::4c2745b7-837b-49ec-9311-13f4f0940d8a" providerId="AD" clId="Web-{0EA42474-379C-4D74-59CA-F8B466D7E132}" dt="2025-01-08T10:30:28.324" v="617"/>
          <ac:picMkLst>
            <pc:docMk/>
            <pc:sldMk cId="866509697" sldId="275"/>
            <ac:picMk id="27" creationId="{07DDB14B-4AEF-3E08-A6AE-3C7027A575F8}"/>
          </ac:picMkLst>
        </pc:picChg>
        <pc:picChg chg="del">
          <ac:chgData name="YASMINA MOREIRA BAWAZEER" userId="S::yasmorbaw@alum.us.es::4c2745b7-837b-49ec-9311-13f4f0940d8a" providerId="AD" clId="Web-{0EA42474-379C-4D74-59CA-F8B466D7E132}" dt="2025-01-08T10:30:28.324" v="616"/>
          <ac:picMkLst>
            <pc:docMk/>
            <pc:sldMk cId="866509697" sldId="275"/>
            <ac:picMk id="28" creationId="{778C9968-B1A6-AF29-7D39-7AA41F67AE46}"/>
          </ac:picMkLst>
        </pc:picChg>
        <pc:picChg chg="del">
          <ac:chgData name="YASMINA MOREIRA BAWAZEER" userId="S::yasmorbaw@alum.us.es::4c2745b7-837b-49ec-9311-13f4f0940d8a" providerId="AD" clId="Web-{0EA42474-379C-4D74-59CA-F8B466D7E132}" dt="2025-01-08T10:30:28.324" v="615"/>
          <ac:picMkLst>
            <pc:docMk/>
            <pc:sldMk cId="866509697" sldId="275"/>
            <ac:picMk id="33" creationId="{57B7FE3B-6C78-0023-B593-F4D6A70432F7}"/>
          </ac:picMkLst>
        </pc:picChg>
      </pc:sldChg>
      <pc:sldChg chg="del">
        <pc:chgData name="YASMINA MOREIRA BAWAZEER" userId="S::yasmorbaw@alum.us.es::4c2745b7-837b-49ec-9311-13f4f0940d8a" providerId="AD" clId="Web-{0EA42474-379C-4D74-59CA-F8B466D7E132}" dt="2025-01-08T10:39:00.127" v="926"/>
        <pc:sldMkLst>
          <pc:docMk/>
          <pc:sldMk cId="767776115" sldId="276"/>
        </pc:sldMkLst>
      </pc:sldChg>
      <pc:sldChg chg="del">
        <pc:chgData name="YASMINA MOREIRA BAWAZEER" userId="S::yasmorbaw@alum.us.es::4c2745b7-837b-49ec-9311-13f4f0940d8a" providerId="AD" clId="Web-{0EA42474-379C-4D74-59CA-F8B466D7E132}" dt="2025-01-08T10:38:56.767" v="925"/>
        <pc:sldMkLst>
          <pc:docMk/>
          <pc:sldMk cId="3629477378" sldId="277"/>
        </pc:sldMkLst>
      </pc:sldChg>
      <pc:sldChg chg="delSp">
        <pc:chgData name="YASMINA MOREIRA BAWAZEER" userId="S::yasmorbaw@alum.us.es::4c2745b7-837b-49ec-9311-13f4f0940d8a" providerId="AD" clId="Web-{0EA42474-379C-4D74-59CA-F8B466D7E132}" dt="2025-01-08T10:39:27.581" v="937"/>
        <pc:sldMkLst>
          <pc:docMk/>
          <pc:sldMk cId="3263734457" sldId="278"/>
        </pc:sldMkLst>
        <pc:spChg chg="del">
          <ac:chgData name="YASMINA MOREIRA BAWAZEER" userId="S::yasmorbaw@alum.us.es::4c2745b7-837b-49ec-9311-13f4f0940d8a" providerId="AD" clId="Web-{0EA42474-379C-4D74-59CA-F8B466D7E132}" dt="2025-01-08T10:39:25.518" v="936"/>
          <ac:spMkLst>
            <pc:docMk/>
            <pc:sldMk cId="3263734457" sldId="278"/>
            <ac:spMk id="75" creationId="{2B0086B6-5498-0EB1-CC06-9A636E90D2A2}"/>
          </ac:spMkLst>
        </pc:spChg>
        <pc:spChg chg="del">
          <ac:chgData name="YASMINA MOREIRA BAWAZEER" userId="S::yasmorbaw@alum.us.es::4c2745b7-837b-49ec-9311-13f4f0940d8a" providerId="AD" clId="Web-{0EA42474-379C-4D74-59CA-F8B466D7E132}" dt="2025-01-08T10:39:16.456" v="930"/>
          <ac:spMkLst>
            <pc:docMk/>
            <pc:sldMk cId="3263734457" sldId="278"/>
            <ac:spMk id="77" creationId="{5AFA9FB6-97B2-39D6-A676-28841A8D553A}"/>
          </ac:spMkLst>
        </pc:spChg>
        <pc:spChg chg="del">
          <ac:chgData name="YASMINA MOREIRA BAWAZEER" userId="S::yasmorbaw@alum.us.es::4c2745b7-837b-49ec-9311-13f4f0940d8a" providerId="AD" clId="Web-{0EA42474-379C-4D74-59CA-F8B466D7E132}" dt="2025-01-08T10:39:15.049" v="929"/>
          <ac:spMkLst>
            <pc:docMk/>
            <pc:sldMk cId="3263734457" sldId="278"/>
            <ac:spMk id="78" creationId="{292F080E-A08A-2E56-F514-495EF4045DD6}"/>
          </ac:spMkLst>
        </pc:spChg>
        <pc:spChg chg="del">
          <ac:chgData name="YASMINA MOREIRA BAWAZEER" userId="S::yasmorbaw@alum.us.es::4c2745b7-837b-49ec-9311-13f4f0940d8a" providerId="AD" clId="Web-{0EA42474-379C-4D74-59CA-F8B466D7E132}" dt="2025-01-08T10:39:21.128" v="933"/>
          <ac:spMkLst>
            <pc:docMk/>
            <pc:sldMk cId="3263734457" sldId="278"/>
            <ac:spMk id="79" creationId="{A27B1A7D-8813-C20B-A19A-07158A8E9206}"/>
          </ac:spMkLst>
        </pc:spChg>
        <pc:spChg chg="del">
          <ac:chgData name="YASMINA MOREIRA BAWAZEER" userId="S::yasmorbaw@alum.us.es::4c2745b7-837b-49ec-9311-13f4f0940d8a" providerId="AD" clId="Web-{0EA42474-379C-4D74-59CA-F8B466D7E132}" dt="2025-01-08T10:39:18.534" v="932"/>
          <ac:spMkLst>
            <pc:docMk/>
            <pc:sldMk cId="3263734457" sldId="278"/>
            <ac:spMk id="80" creationId="{3DF9106D-5CED-E5D6-0087-7B11363BBB18}"/>
          </ac:spMkLst>
        </pc:spChg>
        <pc:spChg chg="del">
          <ac:chgData name="YASMINA MOREIRA BAWAZEER" userId="S::yasmorbaw@alum.us.es::4c2745b7-837b-49ec-9311-13f4f0940d8a" providerId="AD" clId="Web-{0EA42474-379C-4D74-59CA-F8B466D7E132}" dt="2025-01-08T10:39:23.737" v="935"/>
          <ac:spMkLst>
            <pc:docMk/>
            <pc:sldMk cId="3263734457" sldId="278"/>
            <ac:spMk id="81" creationId="{47CCF3D6-7253-78FC-8B61-B4717875E659}"/>
          </ac:spMkLst>
        </pc:spChg>
        <pc:cxnChg chg="del">
          <ac:chgData name="YASMINA MOREIRA BAWAZEER" userId="S::yasmorbaw@alum.us.es::4c2745b7-837b-49ec-9311-13f4f0940d8a" providerId="AD" clId="Web-{0EA42474-379C-4D74-59CA-F8B466D7E132}" dt="2025-01-08T10:39:17.612" v="931"/>
          <ac:cxnSpMkLst>
            <pc:docMk/>
            <pc:sldMk cId="3263734457" sldId="278"/>
            <ac:cxnSpMk id="16" creationId="{BE180F7A-E4E4-6A48-4844-C72D53463B4E}"/>
          </ac:cxnSpMkLst>
        </pc:cxnChg>
        <pc:cxnChg chg="del">
          <ac:chgData name="YASMINA MOREIRA BAWAZEER" userId="S::yasmorbaw@alum.us.es::4c2745b7-837b-49ec-9311-13f4f0940d8a" providerId="AD" clId="Web-{0EA42474-379C-4D74-59CA-F8B466D7E132}" dt="2025-01-08T10:39:22.221" v="934"/>
          <ac:cxnSpMkLst>
            <pc:docMk/>
            <pc:sldMk cId="3263734457" sldId="278"/>
            <ac:cxnSpMk id="17" creationId="{F781244F-5FD9-5623-4363-4648D337C365}"/>
          </ac:cxnSpMkLst>
        </pc:cxnChg>
        <pc:cxnChg chg="del">
          <ac:chgData name="YASMINA MOREIRA BAWAZEER" userId="S::yasmorbaw@alum.us.es::4c2745b7-837b-49ec-9311-13f4f0940d8a" providerId="AD" clId="Web-{0EA42474-379C-4D74-59CA-F8B466D7E132}" dt="2025-01-08T10:39:14.315" v="928"/>
          <ac:cxnSpMkLst>
            <pc:docMk/>
            <pc:sldMk cId="3263734457" sldId="278"/>
            <ac:cxnSpMk id="18" creationId="{821061F0-3B73-9279-AD8C-C7CD9597513B}"/>
          </ac:cxnSpMkLst>
        </pc:cxnChg>
        <pc:cxnChg chg="del">
          <ac:chgData name="YASMINA MOREIRA BAWAZEER" userId="S::yasmorbaw@alum.us.es::4c2745b7-837b-49ec-9311-13f4f0940d8a" providerId="AD" clId="Web-{0EA42474-379C-4D74-59CA-F8B466D7E132}" dt="2025-01-08T10:39:27.581" v="937"/>
          <ac:cxnSpMkLst>
            <pc:docMk/>
            <pc:sldMk cId="3263734457" sldId="278"/>
            <ac:cxnSpMk id="20" creationId="{8B914F50-1134-E8BF-673C-FA146FB35082}"/>
          </ac:cxnSpMkLst>
        </pc:cxnChg>
      </pc:sldChg>
      <pc:sldChg chg="addSp delSp modSp ord">
        <pc:chgData name="YASMINA MOREIRA BAWAZEER" userId="S::yasmorbaw@alum.us.es::4c2745b7-837b-49ec-9311-13f4f0940d8a" providerId="AD" clId="Web-{0EA42474-379C-4D74-59CA-F8B466D7E132}" dt="2025-01-08T11:08:26.700" v="1060" actId="1076"/>
        <pc:sldMkLst>
          <pc:docMk/>
          <pc:sldMk cId="1106932376" sldId="279"/>
        </pc:sldMkLst>
        <pc:spChg chg="add del mod ord">
          <ac:chgData name="YASMINA MOREIRA BAWAZEER" userId="S::yasmorbaw@alum.us.es::4c2745b7-837b-49ec-9311-13f4f0940d8a" providerId="AD" clId="Web-{0EA42474-379C-4D74-59CA-F8B466D7E132}" dt="2025-01-08T11:05:47.678" v="996"/>
          <ac:spMkLst>
            <pc:docMk/>
            <pc:sldMk cId="1106932376" sldId="279"/>
            <ac:spMk id="3" creationId="{C1FE3E4A-16C0-7BE4-63C2-AAB4EF2A69D4}"/>
          </ac:spMkLst>
        </pc:spChg>
        <pc:picChg chg="add mod ord">
          <ac:chgData name="YASMINA MOREIRA BAWAZEER" userId="S::yasmorbaw@alum.us.es::4c2745b7-837b-49ec-9311-13f4f0940d8a" providerId="AD" clId="Web-{0EA42474-379C-4D74-59CA-F8B466D7E132}" dt="2025-01-08T11:08:26.700" v="1060" actId="1076"/>
          <ac:picMkLst>
            <pc:docMk/>
            <pc:sldMk cId="1106932376" sldId="279"/>
            <ac:picMk id="2" creationId="{B2756379-E409-6FAD-6255-5CE445B7B955}"/>
          </ac:picMkLst>
        </pc:picChg>
      </pc:sldChg>
      <pc:sldChg chg="addSp delSp modSp">
        <pc:chgData name="YASMINA MOREIRA BAWAZEER" userId="S::yasmorbaw@alum.us.es::4c2745b7-837b-49ec-9311-13f4f0940d8a" providerId="AD" clId="Web-{0EA42474-379C-4D74-59CA-F8B466D7E132}" dt="2025-01-08T12:17:35.170" v="1942"/>
        <pc:sldMkLst>
          <pc:docMk/>
          <pc:sldMk cId="3659726584" sldId="281"/>
        </pc:sldMkLst>
        <pc:spChg chg="add mod">
          <ac:chgData name="YASMINA MOREIRA BAWAZEER" userId="S::yasmorbaw@alum.us.es::4c2745b7-837b-49ec-9311-13f4f0940d8a" providerId="AD" clId="Web-{0EA42474-379C-4D74-59CA-F8B466D7E132}" dt="2025-01-08T10:30:08.776" v="590" actId="1076"/>
          <ac:spMkLst>
            <pc:docMk/>
            <pc:sldMk cId="3659726584" sldId="281"/>
            <ac:spMk id="22" creationId="{BF0B6C51-301A-8E9F-BB8E-7874B54504E9}"/>
          </ac:spMkLst>
        </pc:spChg>
        <pc:spChg chg="add mod">
          <ac:chgData name="YASMINA MOREIRA BAWAZEER" userId="S::yasmorbaw@alum.us.es::4c2745b7-837b-49ec-9311-13f4f0940d8a" providerId="AD" clId="Web-{0EA42474-379C-4D74-59CA-F8B466D7E132}" dt="2025-01-08T10:30:08.730" v="588" actId="1076"/>
          <ac:spMkLst>
            <pc:docMk/>
            <pc:sldMk cId="3659726584" sldId="281"/>
            <ac:spMk id="23" creationId="{03D6EA7D-6B8D-373C-291C-F47ED3D529DF}"/>
          </ac:spMkLst>
        </pc:spChg>
        <pc:spChg chg="add mod">
          <ac:chgData name="YASMINA MOREIRA BAWAZEER" userId="S::yasmorbaw@alum.us.es::4c2745b7-837b-49ec-9311-13f4f0940d8a" providerId="AD" clId="Web-{0EA42474-379C-4D74-59CA-F8B466D7E132}" dt="2025-01-08T10:30:08.636" v="582" actId="1076"/>
          <ac:spMkLst>
            <pc:docMk/>
            <pc:sldMk cId="3659726584" sldId="281"/>
            <ac:spMk id="25" creationId="{BFB39258-56DE-E80B-2DFB-A21515E41481}"/>
          </ac:spMkLst>
        </pc:spChg>
        <pc:spChg chg="add mod">
          <ac:chgData name="YASMINA MOREIRA BAWAZEER" userId="S::yasmorbaw@alum.us.es::4c2745b7-837b-49ec-9311-13f4f0940d8a" providerId="AD" clId="Web-{0EA42474-379C-4D74-59CA-F8B466D7E132}" dt="2025-01-08T10:30:08.651" v="583" actId="1076"/>
          <ac:spMkLst>
            <pc:docMk/>
            <pc:sldMk cId="3659726584" sldId="281"/>
            <ac:spMk id="27" creationId="{9146946E-43DD-9454-CCF0-2CB66B8239FE}"/>
          </ac:spMkLst>
        </pc:spChg>
        <pc:spChg chg="add mod">
          <ac:chgData name="YASMINA MOREIRA BAWAZEER" userId="S::yasmorbaw@alum.us.es::4c2745b7-837b-49ec-9311-13f4f0940d8a" providerId="AD" clId="Web-{0EA42474-379C-4D74-59CA-F8B466D7E132}" dt="2025-01-08T10:30:08.667" v="584" actId="1076"/>
          <ac:spMkLst>
            <pc:docMk/>
            <pc:sldMk cId="3659726584" sldId="281"/>
            <ac:spMk id="29" creationId="{960FBB27-3908-0436-6C46-F8264E5331E2}"/>
          </ac:spMkLst>
        </pc:spChg>
        <pc:spChg chg="add mod">
          <ac:chgData name="YASMINA MOREIRA BAWAZEER" userId="S::yasmorbaw@alum.us.es::4c2745b7-837b-49ec-9311-13f4f0940d8a" providerId="AD" clId="Web-{0EA42474-379C-4D74-59CA-F8B466D7E132}" dt="2025-01-08T10:30:08.683" v="585" actId="1076"/>
          <ac:spMkLst>
            <pc:docMk/>
            <pc:sldMk cId="3659726584" sldId="281"/>
            <ac:spMk id="31" creationId="{90820011-619C-6B34-2378-B366E7F1654B}"/>
          </ac:spMkLst>
        </pc:spChg>
        <pc:spChg chg="add mod">
          <ac:chgData name="YASMINA MOREIRA BAWAZEER" userId="S::yasmorbaw@alum.us.es::4c2745b7-837b-49ec-9311-13f4f0940d8a" providerId="AD" clId="Web-{0EA42474-379C-4D74-59CA-F8B466D7E132}" dt="2025-01-08T10:30:08.762" v="589" actId="1076"/>
          <ac:spMkLst>
            <pc:docMk/>
            <pc:sldMk cId="3659726584" sldId="281"/>
            <ac:spMk id="32" creationId="{531CE5B7-D011-4097-C77F-ABE3B8EF01ED}"/>
          </ac:spMkLst>
        </pc:spChg>
        <pc:spChg chg="del">
          <ac:chgData name="YASMINA MOREIRA BAWAZEER" userId="S::yasmorbaw@alum.us.es::4c2745b7-837b-49ec-9311-13f4f0940d8a" providerId="AD" clId="Web-{0EA42474-379C-4D74-59CA-F8B466D7E132}" dt="2025-01-08T10:26:20.658" v="457"/>
          <ac:spMkLst>
            <pc:docMk/>
            <pc:sldMk cId="3659726584" sldId="281"/>
            <ac:spMk id="34" creationId="{07004786-F5B2-D536-6371-D29BBF65AB93}"/>
          </ac:spMkLst>
        </pc:spChg>
        <pc:spChg chg="add mod">
          <ac:chgData name="YASMINA MOREIRA BAWAZEER" userId="S::yasmorbaw@alum.us.es::4c2745b7-837b-49ec-9311-13f4f0940d8a" providerId="AD" clId="Web-{0EA42474-379C-4D74-59CA-F8B466D7E132}" dt="2025-01-08T11:09:05.171" v="1176" actId="20577"/>
          <ac:spMkLst>
            <pc:docMk/>
            <pc:sldMk cId="3659726584" sldId="281"/>
            <ac:spMk id="35" creationId="{10B21948-046E-46EF-0276-3FDD299916F1}"/>
          </ac:spMkLst>
        </pc:spChg>
        <pc:spChg chg="add mod">
          <ac:chgData name="YASMINA MOREIRA BAWAZEER" userId="S::yasmorbaw@alum.us.es::4c2745b7-837b-49ec-9311-13f4f0940d8a" providerId="AD" clId="Web-{0EA42474-379C-4D74-59CA-F8B466D7E132}" dt="2025-01-08T10:30:08.714" v="587" actId="1076"/>
          <ac:spMkLst>
            <pc:docMk/>
            <pc:sldMk cId="3659726584" sldId="281"/>
            <ac:spMk id="36" creationId="{E3541157-06A4-C41D-AE4C-657669269967}"/>
          </ac:spMkLst>
        </pc:spChg>
        <pc:spChg chg="del">
          <ac:chgData name="YASMINA MOREIRA BAWAZEER" userId="S::yasmorbaw@alum.us.es::4c2745b7-837b-49ec-9311-13f4f0940d8a" providerId="AD" clId="Web-{0EA42474-379C-4D74-59CA-F8B466D7E132}" dt="2025-01-08T12:17:35.170" v="1942"/>
          <ac:spMkLst>
            <pc:docMk/>
            <pc:sldMk cId="3659726584" sldId="281"/>
            <ac:spMk id="54" creationId="{BA78DB19-5F59-DB89-2F5C-09530E6F5200}"/>
          </ac:spMkLst>
        </pc:spChg>
        <pc:picChg chg="del">
          <ac:chgData name="YASMINA MOREIRA BAWAZEER" userId="S::yasmorbaw@alum.us.es::4c2745b7-837b-49ec-9311-13f4f0940d8a" providerId="AD" clId="Web-{0EA42474-379C-4D74-59CA-F8B466D7E132}" dt="2025-01-08T10:26:17.814" v="456"/>
          <ac:picMkLst>
            <pc:docMk/>
            <pc:sldMk cId="3659726584" sldId="281"/>
            <ac:picMk id="2" creationId="{0E622A40-D3D7-82F9-5B4D-9FB3FD6BDAD7}"/>
          </ac:picMkLst>
        </pc:picChg>
        <pc:picChg chg="del">
          <ac:chgData name="YASMINA MOREIRA BAWAZEER" userId="S::yasmorbaw@alum.us.es::4c2745b7-837b-49ec-9311-13f4f0940d8a" providerId="AD" clId="Web-{0EA42474-379C-4D74-59CA-F8B466D7E132}" dt="2025-01-08T10:26:17.814" v="455"/>
          <ac:picMkLst>
            <pc:docMk/>
            <pc:sldMk cId="3659726584" sldId="281"/>
            <ac:picMk id="21" creationId="{7131C23F-029A-343A-5827-EAE0E1584870}"/>
          </ac:picMkLst>
        </pc:picChg>
      </pc:sldChg>
      <pc:sldChg chg="addSp delSp modSp add replId">
        <pc:chgData name="YASMINA MOREIRA BAWAZEER" userId="S::yasmorbaw@alum.us.es::4c2745b7-837b-49ec-9311-13f4f0940d8a" providerId="AD" clId="Web-{0EA42474-379C-4D74-59CA-F8B466D7E132}" dt="2025-01-08T10:46:43.208" v="984"/>
        <pc:sldMkLst>
          <pc:docMk/>
          <pc:sldMk cId="1155349574" sldId="282"/>
        </pc:sldMkLst>
        <pc:spChg chg="mod">
          <ac:chgData name="YASMINA MOREIRA BAWAZEER" userId="S::yasmorbaw@alum.us.es::4c2745b7-837b-49ec-9311-13f4f0940d8a" providerId="AD" clId="Web-{0EA42474-379C-4D74-59CA-F8B466D7E132}" dt="2025-01-08T10:41:56.431" v="946"/>
          <ac:spMkLst>
            <pc:docMk/>
            <pc:sldMk cId="1155349574" sldId="282"/>
            <ac:spMk id="72" creationId="{3F8B8691-056D-7E40-96D1-474639A0A803}"/>
          </ac:spMkLst>
        </pc:spChg>
        <pc:spChg chg="del">
          <ac:chgData name="YASMINA MOREIRA BAWAZEER" userId="S::yasmorbaw@alum.us.es::4c2745b7-837b-49ec-9311-13f4f0940d8a" providerId="AD" clId="Web-{0EA42474-379C-4D74-59CA-F8B466D7E132}" dt="2025-01-08T10:46:42.646" v="983"/>
          <ac:spMkLst>
            <pc:docMk/>
            <pc:sldMk cId="1155349574" sldId="282"/>
            <ac:spMk id="75" creationId="{2B0086B6-5498-0EB1-CC06-9A636E90D2A2}"/>
          </ac:spMkLst>
        </pc:spChg>
        <pc:spChg chg="add del">
          <ac:chgData name="YASMINA MOREIRA BAWAZEER" userId="S::yasmorbaw@alum.us.es::4c2745b7-837b-49ec-9311-13f4f0940d8a" providerId="AD" clId="Web-{0EA42474-379C-4D74-59CA-F8B466D7E132}" dt="2025-01-08T10:43:05.871" v="958"/>
          <ac:spMkLst>
            <pc:docMk/>
            <pc:sldMk cId="1155349574" sldId="282"/>
            <ac:spMk id="85" creationId="{981B6338-F207-84F5-C719-F67A9E9C3079}"/>
          </ac:spMkLst>
        </pc:spChg>
        <pc:spChg chg="add del">
          <ac:chgData name="YASMINA MOREIRA BAWAZEER" userId="S::yasmorbaw@alum.us.es::4c2745b7-837b-49ec-9311-13f4f0940d8a" providerId="AD" clId="Web-{0EA42474-379C-4D74-59CA-F8B466D7E132}" dt="2025-01-08T10:43:04.496" v="957"/>
          <ac:spMkLst>
            <pc:docMk/>
            <pc:sldMk cId="1155349574" sldId="282"/>
            <ac:spMk id="87" creationId="{FEE1DAE6-B918-2C40-7DDE-6210C582656B}"/>
          </ac:spMkLst>
        </pc:spChg>
        <pc:cxnChg chg="add">
          <ac:chgData name="YASMINA MOREIRA BAWAZEER" userId="S::yasmorbaw@alum.us.es::4c2745b7-837b-49ec-9311-13f4f0940d8a" providerId="AD" clId="Web-{0EA42474-379C-4D74-59CA-F8B466D7E132}" dt="2025-01-08T10:42:57.230" v="954"/>
          <ac:cxnSpMkLst>
            <pc:docMk/>
            <pc:sldMk cId="1155349574" sldId="282"/>
            <ac:cxnSpMk id="3" creationId="{CF26608B-1E1E-4E5C-6C35-0A7D27075F7E}"/>
          </ac:cxnSpMkLst>
        </pc:cxnChg>
        <pc:cxnChg chg="del">
          <ac:chgData name="YASMINA MOREIRA BAWAZEER" userId="S::yasmorbaw@alum.us.es::4c2745b7-837b-49ec-9311-13f4f0940d8a" providerId="AD" clId="Web-{0EA42474-379C-4D74-59CA-F8B466D7E132}" dt="2025-01-08T10:40:37.959" v="942"/>
          <ac:cxnSpMkLst>
            <pc:docMk/>
            <pc:sldMk cId="1155349574" sldId="282"/>
            <ac:cxnSpMk id="16" creationId="{BE180F7A-E4E4-6A48-4844-C72D53463B4E}"/>
          </ac:cxnSpMkLst>
        </pc:cxnChg>
        <pc:cxnChg chg="del">
          <ac:chgData name="YASMINA MOREIRA BAWAZEER" userId="S::yasmorbaw@alum.us.es::4c2745b7-837b-49ec-9311-13f4f0940d8a" providerId="AD" clId="Web-{0EA42474-379C-4D74-59CA-F8B466D7E132}" dt="2025-01-08T10:40:36.521" v="941"/>
          <ac:cxnSpMkLst>
            <pc:docMk/>
            <pc:sldMk cId="1155349574" sldId="282"/>
            <ac:cxnSpMk id="17" creationId="{F781244F-5FD9-5623-4363-4648D337C365}"/>
          </ac:cxnSpMkLst>
        </pc:cxnChg>
        <pc:cxnChg chg="mod">
          <ac:chgData name="YASMINA MOREIRA BAWAZEER" userId="S::yasmorbaw@alum.us.es::4c2745b7-837b-49ec-9311-13f4f0940d8a" providerId="AD" clId="Web-{0EA42474-379C-4D74-59CA-F8B466D7E132}" dt="2025-01-08T10:41:20.726" v="943"/>
          <ac:cxnSpMkLst>
            <pc:docMk/>
            <pc:sldMk cId="1155349574" sldId="282"/>
            <ac:cxnSpMk id="19" creationId="{1235A6B9-CB3D-E636-E89A-CD42851FAE2E}"/>
          </ac:cxnSpMkLst>
        </pc:cxnChg>
        <pc:cxnChg chg="del">
          <ac:chgData name="YASMINA MOREIRA BAWAZEER" userId="S::yasmorbaw@alum.us.es::4c2745b7-837b-49ec-9311-13f4f0940d8a" providerId="AD" clId="Web-{0EA42474-379C-4D74-59CA-F8B466D7E132}" dt="2025-01-08T10:46:43.208" v="984"/>
          <ac:cxnSpMkLst>
            <pc:docMk/>
            <pc:sldMk cId="1155349574" sldId="282"/>
            <ac:cxnSpMk id="20" creationId="{8B914F50-1134-E8BF-673C-FA146FB35082}"/>
          </ac:cxnSpMkLst>
        </pc:cxnChg>
        <pc:cxnChg chg="mod">
          <ac:chgData name="YASMINA MOREIRA BAWAZEER" userId="S::yasmorbaw@alum.us.es::4c2745b7-837b-49ec-9311-13f4f0940d8a" providerId="AD" clId="Web-{0EA42474-379C-4D74-59CA-F8B466D7E132}" dt="2025-01-08T10:41:38.118" v="944"/>
          <ac:cxnSpMkLst>
            <pc:docMk/>
            <pc:sldMk cId="1155349574" sldId="282"/>
            <ac:cxnSpMk id="21" creationId="{9EFC67DD-6348-C454-95BF-42F6D984F8D2}"/>
          </ac:cxnSpMkLst>
        </pc:cxnChg>
        <pc:cxnChg chg="del">
          <ac:chgData name="YASMINA MOREIRA BAWAZEER" userId="S::yasmorbaw@alum.us.es::4c2745b7-837b-49ec-9311-13f4f0940d8a" providerId="AD" clId="Web-{0EA42474-379C-4D74-59CA-F8B466D7E132}" dt="2025-01-08T10:40:32.052" v="939"/>
          <ac:cxnSpMkLst>
            <pc:docMk/>
            <pc:sldMk cId="1155349574" sldId="282"/>
            <ac:cxnSpMk id="22" creationId="{3F3EC678-C8E2-6B57-F2A1-C83E70761A4F}"/>
          </ac:cxnSpMkLst>
        </pc:cxnChg>
        <pc:cxnChg chg="del">
          <ac:chgData name="YASMINA MOREIRA BAWAZEER" userId="S::yasmorbaw@alum.us.es::4c2745b7-837b-49ec-9311-13f4f0940d8a" providerId="AD" clId="Web-{0EA42474-379C-4D74-59CA-F8B466D7E132}" dt="2025-01-08T10:40:33.552" v="940"/>
          <ac:cxnSpMkLst>
            <pc:docMk/>
            <pc:sldMk cId="1155349574" sldId="282"/>
            <ac:cxnSpMk id="23" creationId="{C886B96A-605E-07CA-6FFA-B1A9A748AB14}"/>
          </ac:cxnSpMkLst>
        </pc:cxnChg>
      </pc:sldChg>
      <pc:sldChg chg="delSp modSp add replId">
        <pc:chgData name="YASMINA MOREIRA BAWAZEER" userId="S::yasmorbaw@alum.us.es::4c2745b7-837b-49ec-9311-13f4f0940d8a" providerId="AD" clId="Web-{0EA42474-379C-4D74-59CA-F8B466D7E132}" dt="2025-01-08T10:44:13.812" v="966"/>
        <pc:sldMkLst>
          <pc:docMk/>
          <pc:sldMk cId="2581312458" sldId="283"/>
        </pc:sldMkLst>
        <pc:spChg chg="del mod">
          <ac:chgData name="YASMINA MOREIRA BAWAZEER" userId="S::yasmorbaw@alum.us.es::4c2745b7-837b-49ec-9311-13f4f0940d8a" providerId="AD" clId="Web-{0EA42474-379C-4D74-59CA-F8B466D7E132}" dt="2025-01-08T10:43:37.341" v="964"/>
          <ac:spMkLst>
            <pc:docMk/>
            <pc:sldMk cId="2581312458" sldId="283"/>
            <ac:spMk id="72" creationId="{3F8B8691-056D-7E40-96D1-474639A0A803}"/>
          </ac:spMkLst>
        </pc:spChg>
        <pc:spChg chg="del">
          <ac:chgData name="YASMINA MOREIRA BAWAZEER" userId="S::yasmorbaw@alum.us.es::4c2745b7-837b-49ec-9311-13f4f0940d8a" providerId="AD" clId="Web-{0EA42474-379C-4D74-59CA-F8B466D7E132}" dt="2025-01-08T10:43:33.763" v="962"/>
          <ac:spMkLst>
            <pc:docMk/>
            <pc:sldMk cId="2581312458" sldId="283"/>
            <ac:spMk id="74" creationId="{66E2FC24-7E70-E190-1654-42CD89CA7563}"/>
          </ac:spMkLst>
        </pc:spChg>
        <pc:spChg chg="del">
          <ac:chgData name="YASMINA MOREIRA BAWAZEER" userId="S::yasmorbaw@alum.us.es::4c2745b7-837b-49ec-9311-13f4f0940d8a" providerId="AD" clId="Web-{0EA42474-379C-4D74-59CA-F8B466D7E132}" dt="2025-01-08T10:43:30.718" v="960"/>
          <ac:spMkLst>
            <pc:docMk/>
            <pc:sldMk cId="2581312458" sldId="283"/>
            <ac:spMk id="75" creationId="{2B0086B6-5498-0EB1-CC06-9A636E90D2A2}"/>
          </ac:spMkLst>
        </pc:spChg>
        <pc:spChg chg="del">
          <ac:chgData name="YASMINA MOREIRA BAWAZEER" userId="S::yasmorbaw@alum.us.es::4c2745b7-837b-49ec-9311-13f4f0940d8a" providerId="AD" clId="Web-{0EA42474-379C-4D74-59CA-F8B466D7E132}" dt="2025-01-08T10:42:46.699" v="950"/>
          <ac:spMkLst>
            <pc:docMk/>
            <pc:sldMk cId="2581312458" sldId="283"/>
            <ac:spMk id="76" creationId="{C86BFBCB-BC9F-2CE1-363A-18142F8DAF0B}"/>
          </ac:spMkLst>
        </pc:spChg>
        <pc:spChg chg="del">
          <ac:chgData name="YASMINA MOREIRA BAWAZEER" userId="S::yasmorbaw@alum.us.es::4c2745b7-837b-49ec-9311-13f4f0940d8a" providerId="AD" clId="Web-{0EA42474-379C-4D74-59CA-F8B466D7E132}" dt="2025-01-08T10:42:51.886" v="953"/>
          <ac:spMkLst>
            <pc:docMk/>
            <pc:sldMk cId="2581312458" sldId="283"/>
            <ac:spMk id="77" creationId="{5AFA9FB6-97B2-39D6-A676-28841A8D553A}"/>
          </ac:spMkLst>
        </pc:spChg>
        <pc:spChg chg="del">
          <ac:chgData name="YASMINA MOREIRA BAWAZEER" userId="S::yasmorbaw@alum.us.es::4c2745b7-837b-49ec-9311-13f4f0940d8a" providerId="AD" clId="Web-{0EA42474-379C-4D74-59CA-F8B466D7E132}" dt="2025-01-08T10:42:49.527" v="952"/>
          <ac:spMkLst>
            <pc:docMk/>
            <pc:sldMk cId="2581312458" sldId="283"/>
            <ac:spMk id="78" creationId="{292F080E-A08A-2E56-F514-495EF4045DD6}"/>
          </ac:spMkLst>
        </pc:spChg>
        <pc:cxnChg chg="mod">
          <ac:chgData name="YASMINA MOREIRA BAWAZEER" userId="S::yasmorbaw@alum.us.es::4c2745b7-837b-49ec-9311-13f4f0940d8a" providerId="AD" clId="Web-{0EA42474-379C-4D74-59CA-F8B466D7E132}" dt="2025-01-08T10:43:57.079" v="965"/>
          <ac:cxnSpMkLst>
            <pc:docMk/>
            <pc:sldMk cId="2581312458" sldId="283"/>
            <ac:cxnSpMk id="16" creationId="{BE180F7A-E4E4-6A48-4844-C72D53463B4E}"/>
          </ac:cxnSpMkLst>
        </pc:cxnChg>
        <pc:cxnChg chg="del">
          <ac:chgData name="YASMINA MOREIRA BAWAZEER" userId="S::yasmorbaw@alum.us.es::4c2745b7-837b-49ec-9311-13f4f0940d8a" providerId="AD" clId="Web-{0EA42474-379C-4D74-59CA-F8B466D7E132}" dt="2025-01-08T10:42:48.527" v="951"/>
          <ac:cxnSpMkLst>
            <pc:docMk/>
            <pc:sldMk cId="2581312458" sldId="283"/>
            <ac:cxnSpMk id="18" creationId="{821061F0-3B73-9279-AD8C-C7CD9597513B}"/>
          </ac:cxnSpMkLst>
        </pc:cxnChg>
        <pc:cxnChg chg="del">
          <ac:chgData name="YASMINA MOREIRA BAWAZEER" userId="S::yasmorbaw@alum.us.es::4c2745b7-837b-49ec-9311-13f4f0940d8a" providerId="AD" clId="Web-{0EA42474-379C-4D74-59CA-F8B466D7E132}" dt="2025-01-08T10:42:43.980" v="949"/>
          <ac:cxnSpMkLst>
            <pc:docMk/>
            <pc:sldMk cId="2581312458" sldId="283"/>
            <ac:cxnSpMk id="19" creationId="{1235A6B9-CB3D-E636-E89A-CD42851FAE2E}"/>
          </ac:cxnSpMkLst>
        </pc:cxnChg>
        <pc:cxnChg chg="del">
          <ac:chgData name="YASMINA MOREIRA BAWAZEER" userId="S::yasmorbaw@alum.us.es::4c2745b7-837b-49ec-9311-13f4f0940d8a" providerId="AD" clId="Web-{0EA42474-379C-4D74-59CA-F8B466D7E132}" dt="2025-01-08T10:43:29.591" v="959"/>
          <ac:cxnSpMkLst>
            <pc:docMk/>
            <pc:sldMk cId="2581312458" sldId="283"/>
            <ac:cxnSpMk id="20" creationId="{8B914F50-1134-E8BF-673C-FA146FB35082}"/>
          </ac:cxnSpMkLst>
        </pc:cxnChg>
        <pc:cxnChg chg="del">
          <ac:chgData name="YASMINA MOREIRA BAWAZEER" userId="S::yasmorbaw@alum.us.es::4c2745b7-837b-49ec-9311-13f4f0940d8a" providerId="AD" clId="Web-{0EA42474-379C-4D74-59CA-F8B466D7E132}" dt="2025-01-08T10:42:42.574" v="948"/>
          <ac:cxnSpMkLst>
            <pc:docMk/>
            <pc:sldMk cId="2581312458" sldId="283"/>
            <ac:cxnSpMk id="21" creationId="{9EFC67DD-6348-C454-95BF-42F6D984F8D2}"/>
          </ac:cxnSpMkLst>
        </pc:cxnChg>
        <pc:cxnChg chg="mod">
          <ac:chgData name="YASMINA MOREIRA BAWAZEER" userId="S::yasmorbaw@alum.us.es::4c2745b7-837b-49ec-9311-13f4f0940d8a" providerId="AD" clId="Web-{0EA42474-379C-4D74-59CA-F8B466D7E132}" dt="2025-01-08T10:44:13.812" v="966"/>
          <ac:cxnSpMkLst>
            <pc:docMk/>
            <pc:sldMk cId="2581312458" sldId="283"/>
            <ac:cxnSpMk id="22" creationId="{3F3EC678-C8E2-6B57-F2A1-C83E70761A4F}"/>
          </ac:cxnSpMkLst>
        </pc:cxnChg>
        <pc:cxnChg chg="del">
          <ac:chgData name="YASMINA MOREIRA BAWAZEER" userId="S::yasmorbaw@alum.us.es::4c2745b7-837b-49ec-9311-13f4f0940d8a" providerId="AD" clId="Web-{0EA42474-379C-4D74-59CA-F8B466D7E132}" dt="2025-01-08T10:43:32.377" v="961"/>
          <ac:cxnSpMkLst>
            <pc:docMk/>
            <pc:sldMk cId="2581312458" sldId="283"/>
            <ac:cxnSpMk id="23" creationId="{C886B96A-605E-07CA-6FFA-B1A9A748AB14}"/>
          </ac:cxnSpMkLst>
        </pc:cxnChg>
      </pc:sldChg>
      <pc:sldChg chg="delSp modSp add replId">
        <pc:chgData name="YASMINA MOREIRA BAWAZEER" userId="S::yasmorbaw@alum.us.es::4c2745b7-837b-49ec-9311-13f4f0940d8a" providerId="AD" clId="Web-{0EA42474-379C-4D74-59CA-F8B466D7E132}" dt="2025-01-08T10:45:29.237" v="982"/>
        <pc:sldMkLst>
          <pc:docMk/>
          <pc:sldMk cId="1378842084" sldId="284"/>
        </pc:sldMkLst>
        <pc:spChg chg="del">
          <ac:chgData name="YASMINA MOREIRA BAWAZEER" userId="S::yasmorbaw@alum.us.es::4c2745b7-837b-49ec-9311-13f4f0940d8a" providerId="AD" clId="Web-{0EA42474-379C-4D74-59CA-F8B466D7E132}" dt="2025-01-08T10:45:12.908" v="971"/>
          <ac:spMkLst>
            <pc:docMk/>
            <pc:sldMk cId="1378842084" sldId="284"/>
            <ac:spMk id="72" creationId="{3F8B8691-056D-7E40-96D1-474639A0A803}"/>
          </ac:spMkLst>
        </pc:spChg>
        <pc:spChg chg="del">
          <ac:chgData name="YASMINA MOREIRA BAWAZEER" userId="S::yasmorbaw@alum.us.es::4c2745b7-837b-49ec-9311-13f4f0940d8a" providerId="AD" clId="Web-{0EA42474-379C-4D74-59CA-F8B466D7E132}" dt="2025-01-08T10:45:29.237" v="982"/>
          <ac:spMkLst>
            <pc:docMk/>
            <pc:sldMk cId="1378842084" sldId="284"/>
            <ac:spMk id="73" creationId="{BCE444F9-92DB-9FDC-DBB8-AA2EB98096B2}"/>
          </ac:spMkLst>
        </pc:spChg>
        <pc:spChg chg="del">
          <ac:chgData name="YASMINA MOREIRA BAWAZEER" userId="S::yasmorbaw@alum.us.es::4c2745b7-837b-49ec-9311-13f4f0940d8a" providerId="AD" clId="Web-{0EA42474-379C-4D74-59CA-F8B466D7E132}" dt="2025-01-08T10:45:14.361" v="972"/>
          <ac:spMkLst>
            <pc:docMk/>
            <pc:sldMk cId="1378842084" sldId="284"/>
            <ac:spMk id="76" creationId="{C86BFBCB-BC9F-2CE1-363A-18142F8DAF0B}"/>
          </ac:spMkLst>
        </pc:spChg>
        <pc:spChg chg="del">
          <ac:chgData name="YASMINA MOREIRA BAWAZEER" userId="S::yasmorbaw@alum.us.es::4c2745b7-837b-49ec-9311-13f4f0940d8a" providerId="AD" clId="Web-{0EA42474-379C-4D74-59CA-F8B466D7E132}" dt="2025-01-08T10:45:17.846" v="974"/>
          <ac:spMkLst>
            <pc:docMk/>
            <pc:sldMk cId="1378842084" sldId="284"/>
            <ac:spMk id="77" creationId="{5AFA9FB6-97B2-39D6-A676-28841A8D553A}"/>
          </ac:spMkLst>
        </pc:spChg>
        <pc:spChg chg="del">
          <ac:chgData name="YASMINA MOREIRA BAWAZEER" userId="S::yasmorbaw@alum.us.es::4c2745b7-837b-49ec-9311-13f4f0940d8a" providerId="AD" clId="Web-{0EA42474-379C-4D74-59CA-F8B466D7E132}" dt="2025-01-08T10:45:18.799" v="975"/>
          <ac:spMkLst>
            <pc:docMk/>
            <pc:sldMk cId="1378842084" sldId="284"/>
            <ac:spMk id="78" creationId="{292F080E-A08A-2E56-F514-495EF4045DD6}"/>
          </ac:spMkLst>
        </pc:spChg>
        <pc:spChg chg="del">
          <ac:chgData name="YASMINA MOREIRA BAWAZEER" userId="S::yasmorbaw@alum.us.es::4c2745b7-837b-49ec-9311-13f4f0940d8a" providerId="AD" clId="Web-{0EA42474-379C-4D74-59CA-F8B466D7E132}" dt="2025-01-08T10:45:22.455" v="978"/>
          <ac:spMkLst>
            <pc:docMk/>
            <pc:sldMk cId="1378842084" sldId="284"/>
            <ac:spMk id="79" creationId="{A27B1A7D-8813-C20B-A19A-07158A8E9206}"/>
          </ac:spMkLst>
        </pc:spChg>
        <pc:spChg chg="del">
          <ac:chgData name="YASMINA MOREIRA BAWAZEER" userId="S::yasmorbaw@alum.us.es::4c2745b7-837b-49ec-9311-13f4f0940d8a" providerId="AD" clId="Web-{0EA42474-379C-4D74-59CA-F8B466D7E132}" dt="2025-01-08T10:45:21.674" v="977"/>
          <ac:spMkLst>
            <pc:docMk/>
            <pc:sldMk cId="1378842084" sldId="284"/>
            <ac:spMk id="80" creationId="{3DF9106D-5CED-E5D6-0087-7B11363BBB18}"/>
          </ac:spMkLst>
        </pc:spChg>
        <pc:spChg chg="del">
          <ac:chgData name="YASMINA MOREIRA BAWAZEER" userId="S::yasmorbaw@alum.us.es::4c2745b7-837b-49ec-9311-13f4f0940d8a" providerId="AD" clId="Web-{0EA42474-379C-4D74-59CA-F8B466D7E132}" dt="2025-01-08T10:45:25.987" v="980"/>
          <ac:spMkLst>
            <pc:docMk/>
            <pc:sldMk cId="1378842084" sldId="284"/>
            <ac:spMk id="81" creationId="{47CCF3D6-7253-78FC-8B61-B4717875E659}"/>
          </ac:spMkLst>
        </pc:spChg>
        <pc:cxnChg chg="del">
          <ac:chgData name="YASMINA MOREIRA BAWAZEER" userId="S::yasmorbaw@alum.us.es::4c2745b7-837b-49ec-9311-13f4f0940d8a" providerId="AD" clId="Web-{0EA42474-379C-4D74-59CA-F8B466D7E132}" dt="2025-01-08T10:45:19.955" v="976"/>
          <ac:cxnSpMkLst>
            <pc:docMk/>
            <pc:sldMk cId="1378842084" sldId="284"/>
            <ac:cxnSpMk id="16" creationId="{BE180F7A-E4E4-6A48-4844-C72D53463B4E}"/>
          </ac:cxnSpMkLst>
        </pc:cxnChg>
        <pc:cxnChg chg="del">
          <ac:chgData name="YASMINA MOREIRA BAWAZEER" userId="S::yasmorbaw@alum.us.es::4c2745b7-837b-49ec-9311-13f4f0940d8a" providerId="AD" clId="Web-{0EA42474-379C-4D74-59CA-F8B466D7E132}" dt="2025-01-08T10:45:24.455" v="979"/>
          <ac:cxnSpMkLst>
            <pc:docMk/>
            <pc:sldMk cId="1378842084" sldId="284"/>
            <ac:cxnSpMk id="17" creationId="{F781244F-5FD9-5623-4363-4648D337C365}"/>
          </ac:cxnSpMkLst>
        </pc:cxnChg>
        <pc:cxnChg chg="del">
          <ac:chgData name="YASMINA MOREIRA BAWAZEER" userId="S::yasmorbaw@alum.us.es::4c2745b7-837b-49ec-9311-13f4f0940d8a" providerId="AD" clId="Web-{0EA42474-379C-4D74-59CA-F8B466D7E132}" dt="2025-01-08T10:45:16.220" v="973"/>
          <ac:cxnSpMkLst>
            <pc:docMk/>
            <pc:sldMk cId="1378842084" sldId="284"/>
            <ac:cxnSpMk id="18" creationId="{821061F0-3B73-9279-AD8C-C7CD9597513B}"/>
          </ac:cxnSpMkLst>
        </pc:cxnChg>
        <pc:cxnChg chg="del">
          <ac:chgData name="YASMINA MOREIRA BAWAZEER" userId="S::yasmorbaw@alum.us.es::4c2745b7-837b-49ec-9311-13f4f0940d8a" providerId="AD" clId="Web-{0EA42474-379C-4D74-59CA-F8B466D7E132}" dt="2025-01-08T10:45:10.533" v="969"/>
          <ac:cxnSpMkLst>
            <pc:docMk/>
            <pc:sldMk cId="1378842084" sldId="284"/>
            <ac:cxnSpMk id="19" creationId="{1235A6B9-CB3D-E636-E89A-CD42851FAE2E}"/>
          </ac:cxnSpMkLst>
        </pc:cxnChg>
        <pc:cxnChg chg="del">
          <ac:chgData name="YASMINA MOREIRA BAWAZEER" userId="S::yasmorbaw@alum.us.es::4c2745b7-837b-49ec-9311-13f4f0940d8a" providerId="AD" clId="Web-{0EA42474-379C-4D74-59CA-F8B466D7E132}" dt="2025-01-08T10:45:11.361" v="970"/>
          <ac:cxnSpMkLst>
            <pc:docMk/>
            <pc:sldMk cId="1378842084" sldId="284"/>
            <ac:cxnSpMk id="21" creationId="{9EFC67DD-6348-C454-95BF-42F6D984F8D2}"/>
          </ac:cxnSpMkLst>
        </pc:cxnChg>
        <pc:cxnChg chg="del">
          <ac:chgData name="YASMINA MOREIRA BAWAZEER" userId="S::yasmorbaw@alum.us.es::4c2745b7-837b-49ec-9311-13f4f0940d8a" providerId="AD" clId="Web-{0EA42474-379C-4D74-59CA-F8B466D7E132}" dt="2025-01-08T10:45:27.315" v="981"/>
          <ac:cxnSpMkLst>
            <pc:docMk/>
            <pc:sldMk cId="1378842084" sldId="284"/>
            <ac:cxnSpMk id="22" creationId="{3F3EC678-C8E2-6B57-F2A1-C83E70761A4F}"/>
          </ac:cxnSpMkLst>
        </pc:cxnChg>
        <pc:cxnChg chg="mod">
          <ac:chgData name="YASMINA MOREIRA BAWAZEER" userId="S::yasmorbaw@alum.us.es::4c2745b7-837b-49ec-9311-13f4f0940d8a" providerId="AD" clId="Web-{0EA42474-379C-4D74-59CA-F8B466D7E132}" dt="2025-01-08T10:45:08.251" v="968"/>
          <ac:cxnSpMkLst>
            <pc:docMk/>
            <pc:sldMk cId="1378842084" sldId="284"/>
            <ac:cxnSpMk id="23" creationId="{C886B96A-605E-07CA-6FFA-B1A9A748AB14}"/>
          </ac:cxnSpMkLst>
        </pc:cxnChg>
      </pc:sldChg>
      <pc:sldChg chg="add replId">
        <pc:chgData name="YASMINA MOREIRA BAWAZEER" userId="S::yasmorbaw@alum.us.es::4c2745b7-837b-49ec-9311-13f4f0940d8a" providerId="AD" clId="Web-{0EA42474-379C-4D74-59CA-F8B466D7E132}" dt="2025-01-08T10:44:28.406" v="967"/>
        <pc:sldMkLst>
          <pc:docMk/>
          <pc:sldMk cId="4098114443" sldId="285"/>
        </pc:sldMkLst>
      </pc:sldChg>
      <pc:sldChg chg="addSp delSp new add del">
        <pc:chgData name="YASMINA MOREIRA BAWAZEER" userId="S::yasmorbaw@alum.us.es::4c2745b7-837b-49ec-9311-13f4f0940d8a" providerId="AD" clId="Web-{0EA42474-379C-4D74-59CA-F8B466D7E132}" dt="2025-01-08T12:05:17.030" v="1930"/>
        <pc:sldMkLst>
          <pc:docMk/>
          <pc:sldMk cId="2669876079" sldId="286"/>
        </pc:sldMkLst>
        <pc:spChg chg="del">
          <ac:chgData name="YASMINA MOREIRA BAWAZEER" userId="S::yasmorbaw@alum.us.es::4c2745b7-837b-49ec-9311-13f4f0940d8a" providerId="AD" clId="Web-{0EA42474-379C-4D74-59CA-F8B466D7E132}" dt="2025-01-08T12:03:53.448" v="1597"/>
          <ac:spMkLst>
            <pc:docMk/>
            <pc:sldMk cId="2669876079" sldId="286"/>
            <ac:spMk id="2" creationId="{A892483A-CD99-E5C6-787E-A0E8DC3D1FE1}"/>
          </ac:spMkLst>
        </pc:spChg>
        <pc:spChg chg="del">
          <ac:chgData name="YASMINA MOREIRA BAWAZEER" userId="S::yasmorbaw@alum.us.es::4c2745b7-837b-49ec-9311-13f4f0940d8a" providerId="AD" clId="Web-{0EA42474-379C-4D74-59CA-F8B466D7E132}" dt="2025-01-08T12:03:53.448" v="1596"/>
          <ac:spMkLst>
            <pc:docMk/>
            <pc:sldMk cId="2669876079" sldId="286"/>
            <ac:spMk id="3" creationId="{56A6B698-29DE-D1D6-B01D-5446EB935146}"/>
          </ac:spMkLst>
        </pc:spChg>
        <pc:spChg chg="del">
          <ac:chgData name="YASMINA MOREIRA BAWAZEER" userId="S::yasmorbaw@alum.us.es::4c2745b7-837b-49ec-9311-13f4f0940d8a" providerId="AD" clId="Web-{0EA42474-379C-4D74-59CA-F8B466D7E132}" dt="2025-01-08T12:04:42.497" v="1790"/>
          <ac:spMkLst>
            <pc:docMk/>
            <pc:sldMk cId="2669876079" sldId="286"/>
            <ac:spMk id="4" creationId="{3E957A93-18FA-A28E-705D-0C26D113E981}"/>
          </ac:spMkLst>
        </pc:spChg>
        <pc:spChg chg="add del">
          <ac:chgData name="YASMINA MOREIRA BAWAZEER" userId="S::yasmorbaw@alum.us.es::4c2745b7-837b-49ec-9311-13f4f0940d8a" providerId="AD" clId="Web-{0EA42474-379C-4D74-59CA-F8B466D7E132}" dt="2025-01-08T12:04:04.792" v="1650"/>
          <ac:spMkLst>
            <pc:docMk/>
            <pc:sldMk cId="2669876079" sldId="286"/>
            <ac:spMk id="8" creationId="{754F32F9-7819-CB55-F5FA-C6099CCC0AEE}"/>
          </ac:spMkLst>
        </pc:spChg>
        <pc:spChg chg="add del">
          <ac:chgData name="YASMINA MOREIRA BAWAZEER" userId="S::yasmorbaw@alum.us.es::4c2745b7-837b-49ec-9311-13f4f0940d8a" providerId="AD" clId="Web-{0EA42474-379C-4D74-59CA-F8B466D7E132}" dt="2025-01-08T12:04:03.917" v="1649"/>
          <ac:spMkLst>
            <pc:docMk/>
            <pc:sldMk cId="2669876079" sldId="286"/>
            <ac:spMk id="12" creationId="{C03BBDD4-5AD0-2447-2554-DCAF99DF8643}"/>
          </ac:spMkLst>
        </pc:spChg>
        <pc:spChg chg="add del">
          <ac:chgData name="YASMINA MOREIRA BAWAZEER" userId="S::yasmorbaw@alum.us.es::4c2745b7-837b-49ec-9311-13f4f0940d8a" providerId="AD" clId="Web-{0EA42474-379C-4D74-59CA-F8B466D7E132}" dt="2025-01-08T12:04:42.497" v="1789"/>
          <ac:spMkLst>
            <pc:docMk/>
            <pc:sldMk cId="2669876079" sldId="286"/>
            <ac:spMk id="14" creationId="{76DFDF1B-52E5-6D0F-DDAA-355933DA8877}"/>
          </ac:spMkLst>
        </pc:spChg>
        <pc:spChg chg="add del">
          <ac:chgData name="YASMINA MOREIRA BAWAZEER" userId="S::yasmorbaw@alum.us.es::4c2745b7-837b-49ec-9311-13f4f0940d8a" providerId="AD" clId="Web-{0EA42474-379C-4D74-59CA-F8B466D7E132}" dt="2025-01-08T12:04:42.497" v="1788"/>
          <ac:spMkLst>
            <pc:docMk/>
            <pc:sldMk cId="2669876079" sldId="286"/>
            <ac:spMk id="16" creationId="{2C2CF009-0BD9-2298-42D2-0C130709672B}"/>
          </ac:spMkLst>
        </pc:spChg>
        <pc:spChg chg="add del">
          <ac:chgData name="YASMINA MOREIRA BAWAZEER" userId="S::yasmorbaw@alum.us.es::4c2745b7-837b-49ec-9311-13f4f0940d8a" providerId="AD" clId="Web-{0EA42474-379C-4D74-59CA-F8B466D7E132}" dt="2025-01-08T12:04:42.497" v="1787"/>
          <ac:spMkLst>
            <pc:docMk/>
            <pc:sldMk cId="2669876079" sldId="286"/>
            <ac:spMk id="18" creationId="{B6307557-2279-87D3-9E4D-EC64A20A0380}"/>
          </ac:spMkLst>
        </pc:spChg>
        <pc:spChg chg="add del">
          <ac:chgData name="YASMINA MOREIRA BAWAZEER" userId="S::yasmorbaw@alum.us.es::4c2745b7-837b-49ec-9311-13f4f0940d8a" providerId="AD" clId="Web-{0EA42474-379C-4D74-59CA-F8B466D7E132}" dt="2025-01-08T12:04:42.497" v="1786"/>
          <ac:spMkLst>
            <pc:docMk/>
            <pc:sldMk cId="2669876079" sldId="286"/>
            <ac:spMk id="20" creationId="{50BE3160-DB27-2643-0402-8C2DF21844EA}"/>
          </ac:spMkLst>
        </pc:spChg>
        <pc:spChg chg="add del">
          <ac:chgData name="YASMINA MOREIRA BAWAZEER" userId="S::yasmorbaw@alum.us.es::4c2745b7-837b-49ec-9311-13f4f0940d8a" providerId="AD" clId="Web-{0EA42474-379C-4D74-59CA-F8B466D7E132}" dt="2025-01-08T12:04:42.497" v="1785"/>
          <ac:spMkLst>
            <pc:docMk/>
            <pc:sldMk cId="2669876079" sldId="286"/>
            <ac:spMk id="22" creationId="{02BEE9E2-A6D7-9AC4-F0FD-48B874DD1603}"/>
          </ac:spMkLst>
        </pc:spChg>
        <pc:spChg chg="add del">
          <ac:chgData name="YASMINA MOREIRA BAWAZEER" userId="S::yasmorbaw@alum.us.es::4c2745b7-837b-49ec-9311-13f4f0940d8a" providerId="AD" clId="Web-{0EA42474-379C-4D74-59CA-F8B466D7E132}" dt="2025-01-08T12:04:42.497" v="1766"/>
          <ac:spMkLst>
            <pc:docMk/>
            <pc:sldMk cId="2669876079" sldId="286"/>
            <ac:spMk id="75" creationId="{25ECD5E6-3B46-8CED-8FC5-AF2D4BA358AB}"/>
          </ac:spMkLst>
        </pc:spChg>
        <pc:spChg chg="add del">
          <ac:chgData name="YASMINA MOREIRA BAWAZEER" userId="S::yasmorbaw@alum.us.es::4c2745b7-837b-49ec-9311-13f4f0940d8a" providerId="AD" clId="Web-{0EA42474-379C-4D74-59CA-F8B466D7E132}" dt="2025-01-08T12:04:42.497" v="1763"/>
          <ac:spMkLst>
            <pc:docMk/>
            <pc:sldMk cId="2669876079" sldId="286"/>
            <ac:spMk id="81" creationId="{52A1A992-5A04-1641-9AA4-640735CADAF4}"/>
          </ac:spMkLst>
        </pc:spChg>
        <pc:spChg chg="add del">
          <ac:chgData name="YASMINA MOREIRA BAWAZEER" userId="S::yasmorbaw@alum.us.es::4c2745b7-837b-49ec-9311-13f4f0940d8a" providerId="AD" clId="Web-{0EA42474-379C-4D74-59CA-F8B466D7E132}" dt="2025-01-08T12:04:42.497" v="1762"/>
          <ac:spMkLst>
            <pc:docMk/>
            <pc:sldMk cId="2669876079" sldId="286"/>
            <ac:spMk id="83" creationId="{66EE4B73-F662-68B8-E6C9-613251D5E3C9}"/>
          </ac:spMkLst>
        </pc:spChg>
        <pc:spChg chg="add del">
          <ac:chgData name="YASMINA MOREIRA BAWAZEER" userId="S::yasmorbaw@alum.us.es::4c2745b7-837b-49ec-9311-13f4f0940d8a" providerId="AD" clId="Web-{0EA42474-379C-4D74-59CA-F8B466D7E132}" dt="2025-01-08T12:04:42.497" v="1761"/>
          <ac:spMkLst>
            <pc:docMk/>
            <pc:sldMk cId="2669876079" sldId="286"/>
            <ac:spMk id="85" creationId="{2DD388AD-F762-0480-C9DB-DF6DF991443A}"/>
          </ac:spMkLst>
        </pc:spChg>
        <pc:spChg chg="add del">
          <ac:chgData name="YASMINA MOREIRA BAWAZEER" userId="S::yasmorbaw@alum.us.es::4c2745b7-837b-49ec-9311-13f4f0940d8a" providerId="AD" clId="Web-{0EA42474-379C-4D74-59CA-F8B466D7E132}" dt="2025-01-08T12:04:42.497" v="1755"/>
          <ac:spMkLst>
            <pc:docMk/>
            <pc:sldMk cId="2669876079" sldId="286"/>
            <ac:spMk id="107" creationId="{31D09CFB-D61F-2290-32DC-5E6CFA710085}"/>
          </ac:spMkLst>
        </pc:spChg>
        <pc:spChg chg="add del">
          <ac:chgData name="YASMINA MOREIRA BAWAZEER" userId="S::yasmorbaw@alum.us.es::4c2745b7-837b-49ec-9311-13f4f0940d8a" providerId="AD" clId="Web-{0EA42474-379C-4D74-59CA-F8B466D7E132}" dt="2025-01-08T12:04:42.481" v="1754"/>
          <ac:spMkLst>
            <pc:docMk/>
            <pc:sldMk cId="2669876079" sldId="286"/>
            <ac:spMk id="109" creationId="{BAB32597-C939-65DE-2EB2-8B15BF2D1ED5}"/>
          </ac:spMkLst>
        </pc:spChg>
        <pc:spChg chg="add del">
          <ac:chgData name="YASMINA MOREIRA BAWAZEER" userId="S::yasmorbaw@alum.us.es::4c2745b7-837b-49ec-9311-13f4f0940d8a" providerId="AD" clId="Web-{0EA42474-379C-4D74-59CA-F8B466D7E132}" dt="2025-01-08T12:04:42.481" v="1753"/>
          <ac:spMkLst>
            <pc:docMk/>
            <pc:sldMk cId="2669876079" sldId="286"/>
            <ac:spMk id="111" creationId="{C02C3E41-25FB-83B8-CC7C-640AA9DD4B41}"/>
          </ac:spMkLst>
        </pc:spChg>
        <pc:spChg chg="add del">
          <ac:chgData name="YASMINA MOREIRA BAWAZEER" userId="S::yasmorbaw@alum.us.es::4c2745b7-837b-49ec-9311-13f4f0940d8a" providerId="AD" clId="Web-{0EA42474-379C-4D74-59CA-F8B466D7E132}" dt="2025-01-08T12:04:42.481" v="1752"/>
          <ac:spMkLst>
            <pc:docMk/>
            <pc:sldMk cId="2669876079" sldId="286"/>
            <ac:spMk id="113" creationId="{48A723F4-BD5B-AB38-269D-B55CE7B77FB6}"/>
          </ac:spMkLst>
        </pc:spChg>
        <pc:spChg chg="add del">
          <ac:chgData name="YASMINA MOREIRA BAWAZEER" userId="S::yasmorbaw@alum.us.es::4c2745b7-837b-49ec-9311-13f4f0940d8a" providerId="AD" clId="Web-{0EA42474-379C-4D74-59CA-F8B466D7E132}" dt="2025-01-08T12:04:42.481" v="1751"/>
          <ac:spMkLst>
            <pc:docMk/>
            <pc:sldMk cId="2669876079" sldId="286"/>
            <ac:spMk id="115" creationId="{810E4174-0AA5-E1DC-71F2-3AA986FD21DB}"/>
          </ac:spMkLst>
        </pc:spChg>
        <pc:spChg chg="add del">
          <ac:chgData name="YASMINA MOREIRA BAWAZEER" userId="S::yasmorbaw@alum.us.es::4c2745b7-837b-49ec-9311-13f4f0940d8a" providerId="AD" clId="Web-{0EA42474-379C-4D74-59CA-F8B466D7E132}" dt="2025-01-08T12:04:42.481" v="1750"/>
          <ac:spMkLst>
            <pc:docMk/>
            <pc:sldMk cId="2669876079" sldId="286"/>
            <ac:spMk id="117" creationId="{ACE655CE-6433-AEF5-595D-4189549F94C9}"/>
          </ac:spMkLst>
        </pc:spChg>
        <pc:spChg chg="add del">
          <ac:chgData name="YASMINA MOREIRA BAWAZEER" userId="S::yasmorbaw@alum.us.es::4c2745b7-837b-49ec-9311-13f4f0940d8a" providerId="AD" clId="Web-{0EA42474-379C-4D74-59CA-F8B466D7E132}" dt="2025-01-08T12:04:42.481" v="1749"/>
          <ac:spMkLst>
            <pc:docMk/>
            <pc:sldMk cId="2669876079" sldId="286"/>
            <ac:spMk id="119" creationId="{DFE09700-7273-5F18-3DC4-66C7A751B09D}"/>
          </ac:spMkLst>
        </pc:spChg>
        <pc:spChg chg="add del">
          <ac:chgData name="YASMINA MOREIRA BAWAZEER" userId="S::yasmorbaw@alum.us.es::4c2745b7-837b-49ec-9311-13f4f0940d8a" providerId="AD" clId="Web-{0EA42474-379C-4D74-59CA-F8B466D7E132}" dt="2025-01-08T12:04:42.481" v="1748"/>
          <ac:spMkLst>
            <pc:docMk/>
            <pc:sldMk cId="2669876079" sldId="286"/>
            <ac:spMk id="121" creationId="{DF956DC4-F61D-2877-4E61-E9EA32768DBD}"/>
          </ac:spMkLst>
        </pc:spChg>
        <pc:spChg chg="add del">
          <ac:chgData name="YASMINA MOREIRA BAWAZEER" userId="S::yasmorbaw@alum.us.es::4c2745b7-837b-49ec-9311-13f4f0940d8a" providerId="AD" clId="Web-{0EA42474-379C-4D74-59CA-F8B466D7E132}" dt="2025-01-08T12:04:42.481" v="1747"/>
          <ac:spMkLst>
            <pc:docMk/>
            <pc:sldMk cId="2669876079" sldId="286"/>
            <ac:spMk id="123" creationId="{A2EE0217-3B95-339E-43D4-DE82EF7E92D4}"/>
          </ac:spMkLst>
        </pc:spChg>
        <pc:spChg chg="add del">
          <ac:chgData name="YASMINA MOREIRA BAWAZEER" userId="S::yasmorbaw@alum.us.es::4c2745b7-837b-49ec-9311-13f4f0940d8a" providerId="AD" clId="Web-{0EA42474-379C-4D74-59CA-F8B466D7E132}" dt="2025-01-08T12:04:42.481" v="1746"/>
          <ac:spMkLst>
            <pc:docMk/>
            <pc:sldMk cId="2669876079" sldId="286"/>
            <ac:spMk id="125" creationId="{6ADAEC2C-3584-BD75-A69E-D7968A23A365}"/>
          </ac:spMkLst>
        </pc:spChg>
        <pc:spChg chg="add del">
          <ac:chgData name="YASMINA MOREIRA BAWAZEER" userId="S::yasmorbaw@alum.us.es::4c2745b7-837b-49ec-9311-13f4f0940d8a" providerId="AD" clId="Web-{0EA42474-379C-4D74-59CA-F8B466D7E132}" dt="2025-01-08T12:04:42.481" v="1745"/>
          <ac:spMkLst>
            <pc:docMk/>
            <pc:sldMk cId="2669876079" sldId="286"/>
            <ac:spMk id="127" creationId="{0DAE38BD-9C6F-06BD-FED4-DE09786B1F5E}"/>
          </ac:spMkLst>
        </pc:spChg>
        <pc:spChg chg="add del">
          <ac:chgData name="YASMINA MOREIRA BAWAZEER" userId="S::yasmorbaw@alum.us.es::4c2745b7-837b-49ec-9311-13f4f0940d8a" providerId="AD" clId="Web-{0EA42474-379C-4D74-59CA-F8B466D7E132}" dt="2025-01-08T12:04:01.433" v="1648"/>
          <ac:spMkLst>
            <pc:docMk/>
            <pc:sldMk cId="2669876079" sldId="286"/>
            <ac:spMk id="129" creationId="{53B41BA4-D485-3A2D-120D-1E333C0C8F7A}"/>
          </ac:spMkLst>
        </pc:spChg>
        <pc:spChg chg="del">
          <ac:chgData name="YASMINA MOREIRA BAWAZEER" userId="S::yasmorbaw@alum.us.es::4c2745b7-837b-49ec-9311-13f4f0940d8a" providerId="AD" clId="Web-{0EA42474-379C-4D74-59CA-F8B466D7E132}" dt="2025-01-08T12:04:53.357" v="1837"/>
          <ac:spMkLst>
            <pc:docMk/>
            <pc:sldMk cId="2669876079" sldId="286"/>
            <ac:spMk id="130" creationId="{3E957A93-18FA-A28E-705D-0C26D113E981}"/>
          </ac:spMkLst>
        </pc:spChg>
        <pc:spChg chg="add del">
          <ac:chgData name="YASMINA MOREIRA BAWAZEER" userId="S::yasmorbaw@alum.us.es::4c2745b7-837b-49ec-9311-13f4f0940d8a" providerId="AD" clId="Web-{0EA42474-379C-4D74-59CA-F8B466D7E132}" dt="2025-01-08T12:04:53.357" v="1836"/>
          <ac:spMkLst>
            <pc:docMk/>
            <pc:sldMk cId="2669876079" sldId="286"/>
            <ac:spMk id="131" creationId="{76DFDF1B-52E5-6D0F-DDAA-355933DA8877}"/>
          </ac:spMkLst>
        </pc:spChg>
        <pc:spChg chg="del">
          <ac:chgData name="YASMINA MOREIRA BAWAZEER" userId="S::yasmorbaw@alum.us.es::4c2745b7-837b-49ec-9311-13f4f0940d8a" providerId="AD" clId="Web-{0EA42474-379C-4D74-59CA-F8B466D7E132}" dt="2025-01-08T12:04:53.357" v="1835"/>
          <ac:spMkLst>
            <pc:docMk/>
            <pc:sldMk cId="2669876079" sldId="286"/>
            <ac:spMk id="132" creationId="{2C2CF009-0BD9-2298-42D2-0C130709672B}"/>
          </ac:spMkLst>
        </pc:spChg>
        <pc:spChg chg="del">
          <ac:chgData name="YASMINA MOREIRA BAWAZEER" userId="S::yasmorbaw@alum.us.es::4c2745b7-837b-49ec-9311-13f4f0940d8a" providerId="AD" clId="Web-{0EA42474-379C-4D74-59CA-F8B466D7E132}" dt="2025-01-08T12:04:53.357" v="1834"/>
          <ac:spMkLst>
            <pc:docMk/>
            <pc:sldMk cId="2669876079" sldId="286"/>
            <ac:spMk id="133" creationId="{B6307557-2279-87D3-9E4D-EC64A20A0380}"/>
          </ac:spMkLst>
        </pc:spChg>
        <pc:spChg chg="del">
          <ac:chgData name="YASMINA MOREIRA BAWAZEER" userId="S::yasmorbaw@alum.us.es::4c2745b7-837b-49ec-9311-13f4f0940d8a" providerId="AD" clId="Web-{0EA42474-379C-4D74-59CA-F8B466D7E132}" dt="2025-01-08T12:04:53.357" v="1833"/>
          <ac:spMkLst>
            <pc:docMk/>
            <pc:sldMk cId="2669876079" sldId="286"/>
            <ac:spMk id="134" creationId="{50BE3160-DB27-2643-0402-8C2DF21844EA}"/>
          </ac:spMkLst>
        </pc:spChg>
        <pc:spChg chg="del">
          <ac:chgData name="YASMINA MOREIRA BAWAZEER" userId="S::yasmorbaw@alum.us.es::4c2745b7-837b-49ec-9311-13f4f0940d8a" providerId="AD" clId="Web-{0EA42474-379C-4D74-59CA-F8B466D7E132}" dt="2025-01-08T12:04:53.357" v="1832"/>
          <ac:spMkLst>
            <pc:docMk/>
            <pc:sldMk cId="2669876079" sldId="286"/>
            <ac:spMk id="135" creationId="{02BEE9E2-A6D7-9AC4-F0FD-48B874DD1603}"/>
          </ac:spMkLst>
        </pc:spChg>
        <pc:spChg chg="del">
          <ac:chgData name="YASMINA MOREIRA BAWAZEER" userId="S::yasmorbaw@alum.us.es::4c2745b7-837b-49ec-9311-13f4f0940d8a" providerId="AD" clId="Web-{0EA42474-379C-4D74-59CA-F8B466D7E132}" dt="2025-01-08T12:04:53.357" v="1813"/>
          <ac:spMkLst>
            <pc:docMk/>
            <pc:sldMk cId="2669876079" sldId="286"/>
            <ac:spMk id="154" creationId="{25ECD5E6-3B46-8CED-8FC5-AF2D4BA358AB}"/>
          </ac:spMkLst>
        </pc:spChg>
        <pc:spChg chg="del">
          <ac:chgData name="YASMINA MOREIRA BAWAZEER" userId="S::yasmorbaw@alum.us.es::4c2745b7-837b-49ec-9311-13f4f0940d8a" providerId="AD" clId="Web-{0EA42474-379C-4D74-59CA-F8B466D7E132}" dt="2025-01-08T12:04:53.357" v="1810"/>
          <ac:spMkLst>
            <pc:docMk/>
            <pc:sldMk cId="2669876079" sldId="286"/>
            <ac:spMk id="157" creationId="{52A1A992-5A04-1641-9AA4-640735CADAF4}"/>
          </ac:spMkLst>
        </pc:spChg>
        <pc:spChg chg="del">
          <ac:chgData name="YASMINA MOREIRA BAWAZEER" userId="S::yasmorbaw@alum.us.es::4c2745b7-837b-49ec-9311-13f4f0940d8a" providerId="AD" clId="Web-{0EA42474-379C-4D74-59CA-F8B466D7E132}" dt="2025-01-08T12:04:53.357" v="1809"/>
          <ac:spMkLst>
            <pc:docMk/>
            <pc:sldMk cId="2669876079" sldId="286"/>
            <ac:spMk id="158" creationId="{66EE4B73-F662-68B8-E6C9-613251D5E3C9}"/>
          </ac:spMkLst>
        </pc:spChg>
        <pc:spChg chg="add del">
          <ac:chgData name="YASMINA MOREIRA BAWAZEER" userId="S::yasmorbaw@alum.us.es::4c2745b7-837b-49ec-9311-13f4f0940d8a" providerId="AD" clId="Web-{0EA42474-379C-4D74-59CA-F8B466D7E132}" dt="2025-01-08T12:04:53.357" v="1808"/>
          <ac:spMkLst>
            <pc:docMk/>
            <pc:sldMk cId="2669876079" sldId="286"/>
            <ac:spMk id="159" creationId="{2DD388AD-F762-0480-C9DB-DF6DF991443A}"/>
          </ac:spMkLst>
        </pc:spChg>
        <pc:spChg chg="add del">
          <ac:chgData name="YASMINA MOREIRA BAWAZEER" userId="S::yasmorbaw@alum.us.es::4c2745b7-837b-49ec-9311-13f4f0940d8a" providerId="AD" clId="Web-{0EA42474-379C-4D74-59CA-F8B466D7E132}" dt="2025-01-08T12:04:53.341" v="1802"/>
          <ac:spMkLst>
            <pc:docMk/>
            <pc:sldMk cId="2669876079" sldId="286"/>
            <ac:spMk id="165" creationId="{31D09CFB-D61F-2290-32DC-5E6CFA710085}"/>
          </ac:spMkLst>
        </pc:spChg>
        <pc:spChg chg="del">
          <ac:chgData name="YASMINA MOREIRA BAWAZEER" userId="S::yasmorbaw@alum.us.es::4c2745b7-837b-49ec-9311-13f4f0940d8a" providerId="AD" clId="Web-{0EA42474-379C-4D74-59CA-F8B466D7E132}" dt="2025-01-08T12:04:53.341" v="1801"/>
          <ac:spMkLst>
            <pc:docMk/>
            <pc:sldMk cId="2669876079" sldId="286"/>
            <ac:spMk id="166" creationId="{BAB32597-C939-65DE-2EB2-8B15BF2D1ED5}"/>
          </ac:spMkLst>
        </pc:spChg>
        <pc:spChg chg="del">
          <ac:chgData name="YASMINA MOREIRA BAWAZEER" userId="S::yasmorbaw@alum.us.es::4c2745b7-837b-49ec-9311-13f4f0940d8a" providerId="AD" clId="Web-{0EA42474-379C-4D74-59CA-F8B466D7E132}" dt="2025-01-08T12:04:53.341" v="1800"/>
          <ac:spMkLst>
            <pc:docMk/>
            <pc:sldMk cId="2669876079" sldId="286"/>
            <ac:spMk id="167" creationId="{C02C3E41-25FB-83B8-CC7C-640AA9DD4B41}"/>
          </ac:spMkLst>
        </pc:spChg>
        <pc:spChg chg="add del">
          <ac:chgData name="YASMINA MOREIRA BAWAZEER" userId="S::yasmorbaw@alum.us.es::4c2745b7-837b-49ec-9311-13f4f0940d8a" providerId="AD" clId="Web-{0EA42474-379C-4D74-59CA-F8B466D7E132}" dt="2025-01-08T12:04:53.341" v="1799"/>
          <ac:spMkLst>
            <pc:docMk/>
            <pc:sldMk cId="2669876079" sldId="286"/>
            <ac:spMk id="168" creationId="{48A723F4-BD5B-AB38-269D-B55CE7B77FB6}"/>
          </ac:spMkLst>
        </pc:spChg>
        <pc:spChg chg="add del">
          <ac:chgData name="YASMINA MOREIRA BAWAZEER" userId="S::yasmorbaw@alum.us.es::4c2745b7-837b-49ec-9311-13f4f0940d8a" providerId="AD" clId="Web-{0EA42474-379C-4D74-59CA-F8B466D7E132}" dt="2025-01-08T12:04:53.341" v="1798"/>
          <ac:spMkLst>
            <pc:docMk/>
            <pc:sldMk cId="2669876079" sldId="286"/>
            <ac:spMk id="169" creationId="{810E4174-0AA5-E1DC-71F2-3AA986FD21DB}"/>
          </ac:spMkLst>
        </pc:spChg>
        <pc:spChg chg="del">
          <ac:chgData name="YASMINA MOREIRA BAWAZEER" userId="S::yasmorbaw@alum.us.es::4c2745b7-837b-49ec-9311-13f4f0940d8a" providerId="AD" clId="Web-{0EA42474-379C-4D74-59CA-F8B466D7E132}" dt="2025-01-08T12:04:53.341" v="1797"/>
          <ac:spMkLst>
            <pc:docMk/>
            <pc:sldMk cId="2669876079" sldId="286"/>
            <ac:spMk id="170" creationId="{ACE655CE-6433-AEF5-595D-4189549F94C9}"/>
          </ac:spMkLst>
        </pc:spChg>
        <pc:spChg chg="del">
          <ac:chgData name="YASMINA MOREIRA BAWAZEER" userId="S::yasmorbaw@alum.us.es::4c2745b7-837b-49ec-9311-13f4f0940d8a" providerId="AD" clId="Web-{0EA42474-379C-4D74-59CA-F8B466D7E132}" dt="2025-01-08T12:04:53.341" v="1796"/>
          <ac:spMkLst>
            <pc:docMk/>
            <pc:sldMk cId="2669876079" sldId="286"/>
            <ac:spMk id="171" creationId="{DFE09700-7273-5F18-3DC4-66C7A751B09D}"/>
          </ac:spMkLst>
        </pc:spChg>
        <pc:spChg chg="del">
          <ac:chgData name="YASMINA MOREIRA BAWAZEER" userId="S::yasmorbaw@alum.us.es::4c2745b7-837b-49ec-9311-13f4f0940d8a" providerId="AD" clId="Web-{0EA42474-379C-4D74-59CA-F8B466D7E132}" dt="2025-01-08T12:04:53.341" v="1795"/>
          <ac:spMkLst>
            <pc:docMk/>
            <pc:sldMk cId="2669876079" sldId="286"/>
            <ac:spMk id="172" creationId="{DF956DC4-F61D-2877-4E61-E9EA32768DBD}"/>
          </ac:spMkLst>
        </pc:spChg>
        <pc:spChg chg="del">
          <ac:chgData name="YASMINA MOREIRA BAWAZEER" userId="S::yasmorbaw@alum.us.es::4c2745b7-837b-49ec-9311-13f4f0940d8a" providerId="AD" clId="Web-{0EA42474-379C-4D74-59CA-F8B466D7E132}" dt="2025-01-08T12:04:53.341" v="1794"/>
          <ac:spMkLst>
            <pc:docMk/>
            <pc:sldMk cId="2669876079" sldId="286"/>
            <ac:spMk id="173" creationId="{A2EE0217-3B95-339E-43D4-DE82EF7E92D4}"/>
          </ac:spMkLst>
        </pc:spChg>
        <pc:spChg chg="del">
          <ac:chgData name="YASMINA MOREIRA BAWAZEER" userId="S::yasmorbaw@alum.us.es::4c2745b7-837b-49ec-9311-13f4f0940d8a" providerId="AD" clId="Web-{0EA42474-379C-4D74-59CA-F8B466D7E132}" dt="2025-01-08T12:04:53.341" v="1793"/>
          <ac:spMkLst>
            <pc:docMk/>
            <pc:sldMk cId="2669876079" sldId="286"/>
            <ac:spMk id="174" creationId="{6ADAEC2C-3584-BD75-A69E-D7968A23A365}"/>
          </ac:spMkLst>
        </pc:spChg>
        <pc:spChg chg="del">
          <ac:chgData name="YASMINA MOREIRA BAWAZEER" userId="S::yasmorbaw@alum.us.es::4c2745b7-837b-49ec-9311-13f4f0940d8a" providerId="AD" clId="Web-{0EA42474-379C-4D74-59CA-F8B466D7E132}" dt="2025-01-08T12:04:53.341" v="1792"/>
          <ac:spMkLst>
            <pc:docMk/>
            <pc:sldMk cId="2669876079" sldId="286"/>
            <ac:spMk id="175" creationId="{0DAE38BD-9C6F-06BD-FED4-DE09786B1F5E}"/>
          </ac:spMkLst>
        </pc:spChg>
        <pc:spChg chg="add">
          <ac:chgData name="YASMINA MOREIRA BAWAZEER" userId="S::yasmorbaw@alum.us.es::4c2745b7-837b-49ec-9311-13f4f0940d8a" providerId="AD" clId="Web-{0EA42474-379C-4D74-59CA-F8B466D7E132}" dt="2025-01-08T12:04:44.357" v="1791"/>
          <ac:spMkLst>
            <pc:docMk/>
            <pc:sldMk cId="2669876079" sldId="286"/>
            <ac:spMk id="179" creationId="{9AA63428-AA17-1178-B1A5-DAC731872DAB}"/>
          </ac:spMkLst>
        </pc:spChg>
        <pc:spChg chg="add">
          <ac:chgData name="YASMINA MOREIRA BAWAZEER" userId="S::yasmorbaw@alum.us.es::4c2745b7-837b-49ec-9311-13f4f0940d8a" providerId="AD" clId="Web-{0EA42474-379C-4D74-59CA-F8B466D7E132}" dt="2025-01-08T12:04:44.357" v="1791"/>
          <ac:spMkLst>
            <pc:docMk/>
            <pc:sldMk cId="2669876079" sldId="286"/>
            <ac:spMk id="181" creationId="{E08E1E97-4150-935C-E838-2B83DFC9738A}"/>
          </ac:spMkLst>
        </pc:spChg>
        <pc:spChg chg="add">
          <ac:chgData name="YASMINA MOREIRA BAWAZEER" userId="S::yasmorbaw@alum.us.es::4c2745b7-837b-49ec-9311-13f4f0940d8a" providerId="AD" clId="Web-{0EA42474-379C-4D74-59CA-F8B466D7E132}" dt="2025-01-08T12:04:44.357" v="1791"/>
          <ac:spMkLst>
            <pc:docMk/>
            <pc:sldMk cId="2669876079" sldId="286"/>
            <ac:spMk id="182" creationId="{AEE9BDD5-FDCA-66C0-F8BA-BB55E47E0D8E}"/>
          </ac:spMkLst>
        </pc:spChg>
        <pc:spChg chg="add">
          <ac:chgData name="YASMINA MOREIRA BAWAZEER" userId="S::yasmorbaw@alum.us.es::4c2745b7-837b-49ec-9311-13f4f0940d8a" providerId="AD" clId="Web-{0EA42474-379C-4D74-59CA-F8B466D7E132}" dt="2025-01-08T12:04:44.357" v="1791"/>
          <ac:spMkLst>
            <pc:docMk/>
            <pc:sldMk cId="2669876079" sldId="286"/>
            <ac:spMk id="185" creationId="{BBE9F6E8-6163-0EFB-566F-4E3FA085EB0F}"/>
          </ac:spMkLst>
        </pc:spChg>
        <pc:spChg chg="add">
          <ac:chgData name="YASMINA MOREIRA BAWAZEER" userId="S::yasmorbaw@alum.us.es::4c2745b7-837b-49ec-9311-13f4f0940d8a" providerId="AD" clId="Web-{0EA42474-379C-4D74-59CA-F8B466D7E132}" dt="2025-01-08T12:04:44.357" v="1791"/>
          <ac:spMkLst>
            <pc:docMk/>
            <pc:sldMk cId="2669876079" sldId="286"/>
            <ac:spMk id="195" creationId="{AD1767AD-B259-63A9-DC39-AC8238E3CA64}"/>
          </ac:spMkLst>
        </pc:spChg>
        <pc:spChg chg="add">
          <ac:chgData name="YASMINA MOREIRA BAWAZEER" userId="S::yasmorbaw@alum.us.es::4c2745b7-837b-49ec-9311-13f4f0940d8a" providerId="AD" clId="Web-{0EA42474-379C-4D74-59CA-F8B466D7E132}" dt="2025-01-08T12:04:57.295" v="1838"/>
          <ac:spMkLst>
            <pc:docMk/>
            <pc:sldMk cId="2669876079" sldId="286"/>
            <ac:spMk id="201" creationId="{3E957A93-18FA-A28E-705D-0C26D113E981}"/>
          </ac:spMkLst>
        </pc:spChg>
        <pc:spChg chg="del">
          <ac:chgData name="YASMINA MOREIRA BAWAZEER" userId="S::yasmorbaw@alum.us.es::4c2745b7-837b-49ec-9311-13f4f0940d8a" providerId="AD" clId="Web-{0EA42474-379C-4D74-59CA-F8B466D7E132}" dt="2025-01-08T12:05:14.639" v="1929"/>
          <ac:spMkLst>
            <pc:docMk/>
            <pc:sldMk cId="2669876079" sldId="286"/>
            <ac:spMk id="202" creationId="{76DFDF1B-52E5-6D0F-DDAA-355933DA8877}"/>
          </ac:spMkLst>
        </pc:spChg>
        <pc:spChg chg="del">
          <ac:chgData name="YASMINA MOREIRA BAWAZEER" userId="S::yasmorbaw@alum.us.es::4c2745b7-837b-49ec-9311-13f4f0940d8a" providerId="AD" clId="Web-{0EA42474-379C-4D74-59CA-F8B466D7E132}" dt="2025-01-08T12:05:14.623" v="1928"/>
          <ac:spMkLst>
            <pc:docMk/>
            <pc:sldMk cId="2669876079" sldId="286"/>
            <ac:spMk id="203" creationId="{2C2CF009-0BD9-2298-42D2-0C130709672B}"/>
          </ac:spMkLst>
        </pc:spChg>
        <pc:spChg chg="del">
          <ac:chgData name="YASMINA MOREIRA BAWAZEER" userId="S::yasmorbaw@alum.us.es::4c2745b7-837b-49ec-9311-13f4f0940d8a" providerId="AD" clId="Web-{0EA42474-379C-4D74-59CA-F8B466D7E132}" dt="2025-01-08T12:05:14.623" v="1927"/>
          <ac:spMkLst>
            <pc:docMk/>
            <pc:sldMk cId="2669876079" sldId="286"/>
            <ac:spMk id="204" creationId="{B6307557-2279-87D3-9E4D-EC64A20A0380}"/>
          </ac:spMkLst>
        </pc:spChg>
        <pc:spChg chg="del">
          <ac:chgData name="YASMINA MOREIRA BAWAZEER" userId="S::yasmorbaw@alum.us.es::4c2745b7-837b-49ec-9311-13f4f0940d8a" providerId="AD" clId="Web-{0EA42474-379C-4D74-59CA-F8B466D7E132}" dt="2025-01-08T12:05:14.623" v="1926"/>
          <ac:spMkLst>
            <pc:docMk/>
            <pc:sldMk cId="2669876079" sldId="286"/>
            <ac:spMk id="205" creationId="{50BE3160-DB27-2643-0402-8C2DF21844EA}"/>
          </ac:spMkLst>
        </pc:spChg>
        <pc:spChg chg="del">
          <ac:chgData name="YASMINA MOREIRA BAWAZEER" userId="S::yasmorbaw@alum.us.es::4c2745b7-837b-49ec-9311-13f4f0940d8a" providerId="AD" clId="Web-{0EA42474-379C-4D74-59CA-F8B466D7E132}" dt="2025-01-08T12:05:14.623" v="1925"/>
          <ac:spMkLst>
            <pc:docMk/>
            <pc:sldMk cId="2669876079" sldId="286"/>
            <ac:spMk id="206" creationId="{02BEE9E2-A6D7-9AC4-F0FD-48B874DD1603}"/>
          </ac:spMkLst>
        </pc:spChg>
        <pc:spChg chg="del">
          <ac:chgData name="YASMINA MOREIRA BAWAZEER" userId="S::yasmorbaw@alum.us.es::4c2745b7-837b-49ec-9311-13f4f0940d8a" providerId="AD" clId="Web-{0EA42474-379C-4D74-59CA-F8B466D7E132}" dt="2025-01-08T12:05:14.623" v="1906"/>
          <ac:spMkLst>
            <pc:docMk/>
            <pc:sldMk cId="2669876079" sldId="286"/>
            <ac:spMk id="225" creationId="{25ECD5E6-3B46-8CED-8FC5-AF2D4BA358AB}"/>
          </ac:spMkLst>
        </pc:spChg>
        <pc:spChg chg="del">
          <ac:chgData name="YASMINA MOREIRA BAWAZEER" userId="S::yasmorbaw@alum.us.es::4c2745b7-837b-49ec-9311-13f4f0940d8a" providerId="AD" clId="Web-{0EA42474-379C-4D74-59CA-F8B466D7E132}" dt="2025-01-08T12:05:14.623" v="1903"/>
          <ac:spMkLst>
            <pc:docMk/>
            <pc:sldMk cId="2669876079" sldId="286"/>
            <ac:spMk id="228" creationId="{52A1A992-5A04-1641-9AA4-640735CADAF4}"/>
          </ac:spMkLst>
        </pc:spChg>
        <pc:spChg chg="add del">
          <ac:chgData name="YASMINA MOREIRA BAWAZEER" userId="S::yasmorbaw@alum.us.es::4c2745b7-837b-49ec-9311-13f4f0940d8a" providerId="AD" clId="Web-{0EA42474-379C-4D74-59CA-F8B466D7E132}" dt="2025-01-08T12:05:14.623" v="1902"/>
          <ac:spMkLst>
            <pc:docMk/>
            <pc:sldMk cId="2669876079" sldId="286"/>
            <ac:spMk id="229" creationId="{66EE4B73-F662-68B8-E6C9-613251D5E3C9}"/>
          </ac:spMkLst>
        </pc:spChg>
        <pc:spChg chg="del">
          <ac:chgData name="YASMINA MOREIRA BAWAZEER" userId="S::yasmorbaw@alum.us.es::4c2745b7-837b-49ec-9311-13f4f0940d8a" providerId="AD" clId="Web-{0EA42474-379C-4D74-59CA-F8B466D7E132}" dt="2025-01-08T12:05:14.623" v="1901"/>
          <ac:spMkLst>
            <pc:docMk/>
            <pc:sldMk cId="2669876079" sldId="286"/>
            <ac:spMk id="230" creationId="{2DD388AD-F762-0480-C9DB-DF6DF991443A}"/>
          </ac:spMkLst>
        </pc:spChg>
        <pc:spChg chg="del">
          <ac:chgData name="YASMINA MOREIRA BAWAZEER" userId="S::yasmorbaw@alum.us.es::4c2745b7-837b-49ec-9311-13f4f0940d8a" providerId="AD" clId="Web-{0EA42474-379C-4D74-59CA-F8B466D7E132}" dt="2025-01-08T12:05:14.623" v="1895"/>
          <ac:spMkLst>
            <pc:docMk/>
            <pc:sldMk cId="2669876079" sldId="286"/>
            <ac:spMk id="236" creationId="{31D09CFB-D61F-2290-32DC-5E6CFA710085}"/>
          </ac:spMkLst>
        </pc:spChg>
        <pc:spChg chg="del">
          <ac:chgData name="YASMINA MOREIRA BAWAZEER" userId="S::yasmorbaw@alum.us.es::4c2745b7-837b-49ec-9311-13f4f0940d8a" providerId="AD" clId="Web-{0EA42474-379C-4D74-59CA-F8B466D7E132}" dt="2025-01-08T12:05:14.623" v="1894"/>
          <ac:spMkLst>
            <pc:docMk/>
            <pc:sldMk cId="2669876079" sldId="286"/>
            <ac:spMk id="237" creationId="{BAB32597-C939-65DE-2EB2-8B15BF2D1ED5}"/>
          </ac:spMkLst>
        </pc:spChg>
        <pc:spChg chg="del">
          <ac:chgData name="YASMINA MOREIRA BAWAZEER" userId="S::yasmorbaw@alum.us.es::4c2745b7-837b-49ec-9311-13f4f0940d8a" providerId="AD" clId="Web-{0EA42474-379C-4D74-59CA-F8B466D7E132}" dt="2025-01-08T12:05:14.623" v="1893"/>
          <ac:spMkLst>
            <pc:docMk/>
            <pc:sldMk cId="2669876079" sldId="286"/>
            <ac:spMk id="238" creationId="{C02C3E41-25FB-83B8-CC7C-640AA9DD4B41}"/>
          </ac:spMkLst>
        </pc:spChg>
        <pc:spChg chg="del">
          <ac:chgData name="YASMINA MOREIRA BAWAZEER" userId="S::yasmorbaw@alum.us.es::4c2745b7-837b-49ec-9311-13f4f0940d8a" providerId="AD" clId="Web-{0EA42474-379C-4D74-59CA-F8B466D7E132}" dt="2025-01-08T12:05:14.623" v="1892"/>
          <ac:spMkLst>
            <pc:docMk/>
            <pc:sldMk cId="2669876079" sldId="286"/>
            <ac:spMk id="239" creationId="{48A723F4-BD5B-AB38-269D-B55CE7B77FB6}"/>
          </ac:spMkLst>
        </pc:spChg>
        <pc:spChg chg="add del">
          <ac:chgData name="YASMINA MOREIRA BAWAZEER" userId="S::yasmorbaw@alum.us.es::4c2745b7-837b-49ec-9311-13f4f0940d8a" providerId="AD" clId="Web-{0EA42474-379C-4D74-59CA-F8B466D7E132}" dt="2025-01-08T12:05:14.623" v="1891"/>
          <ac:spMkLst>
            <pc:docMk/>
            <pc:sldMk cId="2669876079" sldId="286"/>
            <ac:spMk id="240" creationId="{810E4174-0AA5-E1DC-71F2-3AA986FD21DB}"/>
          </ac:spMkLst>
        </pc:spChg>
        <pc:spChg chg="del">
          <ac:chgData name="YASMINA MOREIRA BAWAZEER" userId="S::yasmorbaw@alum.us.es::4c2745b7-837b-49ec-9311-13f4f0940d8a" providerId="AD" clId="Web-{0EA42474-379C-4D74-59CA-F8B466D7E132}" dt="2025-01-08T12:05:14.623" v="1890"/>
          <ac:spMkLst>
            <pc:docMk/>
            <pc:sldMk cId="2669876079" sldId="286"/>
            <ac:spMk id="241" creationId="{ACE655CE-6433-AEF5-595D-4189549F94C9}"/>
          </ac:spMkLst>
        </pc:spChg>
        <pc:spChg chg="del">
          <ac:chgData name="YASMINA MOREIRA BAWAZEER" userId="S::yasmorbaw@alum.us.es::4c2745b7-837b-49ec-9311-13f4f0940d8a" providerId="AD" clId="Web-{0EA42474-379C-4D74-59CA-F8B466D7E132}" dt="2025-01-08T12:05:14.623" v="1889"/>
          <ac:spMkLst>
            <pc:docMk/>
            <pc:sldMk cId="2669876079" sldId="286"/>
            <ac:spMk id="242" creationId="{DFE09700-7273-5F18-3DC4-66C7A751B09D}"/>
          </ac:spMkLst>
        </pc:spChg>
        <pc:spChg chg="add del">
          <ac:chgData name="YASMINA MOREIRA BAWAZEER" userId="S::yasmorbaw@alum.us.es::4c2745b7-837b-49ec-9311-13f4f0940d8a" providerId="AD" clId="Web-{0EA42474-379C-4D74-59CA-F8B466D7E132}" dt="2025-01-08T12:05:14.623" v="1888"/>
          <ac:spMkLst>
            <pc:docMk/>
            <pc:sldMk cId="2669876079" sldId="286"/>
            <ac:spMk id="243" creationId="{DF956DC4-F61D-2877-4E61-E9EA32768DBD}"/>
          </ac:spMkLst>
        </pc:spChg>
        <pc:spChg chg="add del">
          <ac:chgData name="YASMINA MOREIRA BAWAZEER" userId="S::yasmorbaw@alum.us.es::4c2745b7-837b-49ec-9311-13f4f0940d8a" providerId="AD" clId="Web-{0EA42474-379C-4D74-59CA-F8B466D7E132}" dt="2025-01-08T12:05:14.608" v="1887"/>
          <ac:spMkLst>
            <pc:docMk/>
            <pc:sldMk cId="2669876079" sldId="286"/>
            <ac:spMk id="244" creationId="{A2EE0217-3B95-339E-43D4-DE82EF7E92D4}"/>
          </ac:spMkLst>
        </pc:spChg>
        <pc:spChg chg="add del">
          <ac:chgData name="YASMINA MOREIRA BAWAZEER" userId="S::yasmorbaw@alum.us.es::4c2745b7-837b-49ec-9311-13f4f0940d8a" providerId="AD" clId="Web-{0EA42474-379C-4D74-59CA-F8B466D7E132}" dt="2025-01-08T12:05:14.608" v="1886"/>
          <ac:spMkLst>
            <pc:docMk/>
            <pc:sldMk cId="2669876079" sldId="286"/>
            <ac:spMk id="245" creationId="{6ADAEC2C-3584-BD75-A69E-D7968A23A365}"/>
          </ac:spMkLst>
        </pc:spChg>
        <pc:spChg chg="add del">
          <ac:chgData name="YASMINA MOREIRA BAWAZEER" userId="S::yasmorbaw@alum.us.es::4c2745b7-837b-49ec-9311-13f4f0940d8a" providerId="AD" clId="Web-{0EA42474-379C-4D74-59CA-F8B466D7E132}" dt="2025-01-08T12:05:14.608" v="1885"/>
          <ac:spMkLst>
            <pc:docMk/>
            <pc:sldMk cId="2669876079" sldId="286"/>
            <ac:spMk id="246" creationId="{0DAE38BD-9C6F-06BD-FED4-DE09786B1F5E}"/>
          </ac:spMkLst>
        </pc:spChg>
        <pc:spChg chg="add">
          <ac:chgData name="YASMINA MOREIRA BAWAZEER" userId="S::yasmorbaw@alum.us.es::4c2745b7-837b-49ec-9311-13f4f0940d8a" providerId="AD" clId="Web-{0EA42474-379C-4D74-59CA-F8B466D7E132}" dt="2025-01-08T12:04:57.295" v="1838"/>
          <ac:spMkLst>
            <pc:docMk/>
            <pc:sldMk cId="2669876079" sldId="286"/>
            <ac:spMk id="250" creationId="{9AA63428-AA17-1178-B1A5-DAC731872DAB}"/>
          </ac:spMkLst>
        </pc:spChg>
        <pc:spChg chg="add">
          <ac:chgData name="YASMINA MOREIRA BAWAZEER" userId="S::yasmorbaw@alum.us.es::4c2745b7-837b-49ec-9311-13f4f0940d8a" providerId="AD" clId="Web-{0EA42474-379C-4D74-59CA-F8B466D7E132}" dt="2025-01-08T12:04:57.295" v="1838"/>
          <ac:spMkLst>
            <pc:docMk/>
            <pc:sldMk cId="2669876079" sldId="286"/>
            <ac:spMk id="254" creationId="{22451176-9A03-FDF5-0390-2AE7354B1710}"/>
          </ac:spMkLst>
        </pc:spChg>
        <pc:spChg chg="add">
          <ac:chgData name="YASMINA MOREIRA BAWAZEER" userId="S::yasmorbaw@alum.us.es::4c2745b7-837b-49ec-9311-13f4f0940d8a" providerId="AD" clId="Web-{0EA42474-379C-4D74-59CA-F8B466D7E132}" dt="2025-01-08T12:04:57.295" v="1838"/>
          <ac:spMkLst>
            <pc:docMk/>
            <pc:sldMk cId="2669876079" sldId="286"/>
            <ac:spMk id="271" creationId="{EC934568-2D3A-7D3F-2376-D5EFAE70DECF}"/>
          </ac:spMkLst>
        </pc:spChg>
        <pc:spChg chg="add">
          <ac:chgData name="YASMINA MOREIRA BAWAZEER" userId="S::yasmorbaw@alum.us.es::4c2745b7-837b-49ec-9311-13f4f0940d8a" providerId="AD" clId="Web-{0EA42474-379C-4D74-59CA-F8B466D7E132}" dt="2025-01-08T12:05:06.951" v="1839"/>
          <ac:spMkLst>
            <pc:docMk/>
            <pc:sldMk cId="2669876079" sldId="286"/>
            <ac:spMk id="272" creationId="{3E957A93-18FA-A28E-705D-0C26D113E981}"/>
          </ac:spMkLst>
        </pc:spChg>
        <pc:spChg chg="del">
          <ac:chgData name="YASMINA MOREIRA BAWAZEER" userId="S::yasmorbaw@alum.us.es::4c2745b7-837b-49ec-9311-13f4f0940d8a" providerId="AD" clId="Web-{0EA42474-379C-4D74-59CA-F8B466D7E132}" dt="2025-01-08T12:05:14.608" v="1884"/>
          <ac:spMkLst>
            <pc:docMk/>
            <pc:sldMk cId="2669876079" sldId="286"/>
            <ac:spMk id="273" creationId="{76DFDF1B-52E5-6D0F-DDAA-355933DA8877}"/>
          </ac:spMkLst>
        </pc:spChg>
        <pc:spChg chg="del">
          <ac:chgData name="YASMINA MOREIRA BAWAZEER" userId="S::yasmorbaw@alum.us.es::4c2745b7-837b-49ec-9311-13f4f0940d8a" providerId="AD" clId="Web-{0EA42474-379C-4D74-59CA-F8B466D7E132}" dt="2025-01-08T12:05:14.608" v="1883"/>
          <ac:spMkLst>
            <pc:docMk/>
            <pc:sldMk cId="2669876079" sldId="286"/>
            <ac:spMk id="274" creationId="{2C2CF009-0BD9-2298-42D2-0C130709672B}"/>
          </ac:spMkLst>
        </pc:spChg>
        <pc:spChg chg="del">
          <ac:chgData name="YASMINA MOREIRA BAWAZEER" userId="S::yasmorbaw@alum.us.es::4c2745b7-837b-49ec-9311-13f4f0940d8a" providerId="AD" clId="Web-{0EA42474-379C-4D74-59CA-F8B466D7E132}" dt="2025-01-08T12:05:14.608" v="1882"/>
          <ac:spMkLst>
            <pc:docMk/>
            <pc:sldMk cId="2669876079" sldId="286"/>
            <ac:spMk id="275" creationId="{B6307557-2279-87D3-9E4D-EC64A20A0380}"/>
          </ac:spMkLst>
        </pc:spChg>
        <pc:spChg chg="del">
          <ac:chgData name="YASMINA MOREIRA BAWAZEER" userId="S::yasmorbaw@alum.us.es::4c2745b7-837b-49ec-9311-13f4f0940d8a" providerId="AD" clId="Web-{0EA42474-379C-4D74-59CA-F8B466D7E132}" dt="2025-01-08T12:05:14.608" v="1881"/>
          <ac:spMkLst>
            <pc:docMk/>
            <pc:sldMk cId="2669876079" sldId="286"/>
            <ac:spMk id="276" creationId="{50BE3160-DB27-2643-0402-8C2DF21844EA}"/>
          </ac:spMkLst>
        </pc:spChg>
        <pc:spChg chg="del">
          <ac:chgData name="YASMINA MOREIRA BAWAZEER" userId="S::yasmorbaw@alum.us.es::4c2745b7-837b-49ec-9311-13f4f0940d8a" providerId="AD" clId="Web-{0EA42474-379C-4D74-59CA-F8B466D7E132}" dt="2025-01-08T12:05:14.608" v="1880"/>
          <ac:spMkLst>
            <pc:docMk/>
            <pc:sldMk cId="2669876079" sldId="286"/>
            <ac:spMk id="277" creationId="{02BEE9E2-A6D7-9AC4-F0FD-48B874DD1603}"/>
          </ac:spMkLst>
        </pc:spChg>
        <pc:spChg chg="del">
          <ac:chgData name="YASMINA MOREIRA BAWAZEER" userId="S::yasmorbaw@alum.us.es::4c2745b7-837b-49ec-9311-13f4f0940d8a" providerId="AD" clId="Web-{0EA42474-379C-4D74-59CA-F8B466D7E132}" dt="2025-01-08T12:05:14.608" v="1861"/>
          <ac:spMkLst>
            <pc:docMk/>
            <pc:sldMk cId="2669876079" sldId="286"/>
            <ac:spMk id="296" creationId="{25ECD5E6-3B46-8CED-8FC5-AF2D4BA358AB}"/>
          </ac:spMkLst>
        </pc:spChg>
        <pc:spChg chg="del">
          <ac:chgData name="YASMINA MOREIRA BAWAZEER" userId="S::yasmorbaw@alum.us.es::4c2745b7-837b-49ec-9311-13f4f0940d8a" providerId="AD" clId="Web-{0EA42474-379C-4D74-59CA-F8B466D7E132}" dt="2025-01-08T12:05:14.608" v="1858"/>
          <ac:spMkLst>
            <pc:docMk/>
            <pc:sldMk cId="2669876079" sldId="286"/>
            <ac:spMk id="299" creationId="{52A1A992-5A04-1641-9AA4-640735CADAF4}"/>
          </ac:spMkLst>
        </pc:spChg>
        <pc:spChg chg="del">
          <ac:chgData name="YASMINA MOREIRA BAWAZEER" userId="S::yasmorbaw@alum.us.es::4c2745b7-837b-49ec-9311-13f4f0940d8a" providerId="AD" clId="Web-{0EA42474-379C-4D74-59CA-F8B466D7E132}" dt="2025-01-08T12:05:14.608" v="1857"/>
          <ac:spMkLst>
            <pc:docMk/>
            <pc:sldMk cId="2669876079" sldId="286"/>
            <ac:spMk id="300" creationId="{66EE4B73-F662-68B8-E6C9-613251D5E3C9}"/>
          </ac:spMkLst>
        </pc:spChg>
        <pc:spChg chg="add del">
          <ac:chgData name="YASMINA MOREIRA BAWAZEER" userId="S::yasmorbaw@alum.us.es::4c2745b7-837b-49ec-9311-13f4f0940d8a" providerId="AD" clId="Web-{0EA42474-379C-4D74-59CA-F8B466D7E132}" dt="2025-01-08T12:05:14.608" v="1856"/>
          <ac:spMkLst>
            <pc:docMk/>
            <pc:sldMk cId="2669876079" sldId="286"/>
            <ac:spMk id="301" creationId="{2DD388AD-F762-0480-C9DB-DF6DF991443A}"/>
          </ac:spMkLst>
        </pc:spChg>
        <pc:spChg chg="del">
          <ac:chgData name="YASMINA MOREIRA BAWAZEER" userId="S::yasmorbaw@alum.us.es::4c2745b7-837b-49ec-9311-13f4f0940d8a" providerId="AD" clId="Web-{0EA42474-379C-4D74-59CA-F8B466D7E132}" dt="2025-01-08T12:05:14.608" v="1850"/>
          <ac:spMkLst>
            <pc:docMk/>
            <pc:sldMk cId="2669876079" sldId="286"/>
            <ac:spMk id="307" creationId="{31D09CFB-D61F-2290-32DC-5E6CFA710085}"/>
          </ac:spMkLst>
        </pc:spChg>
        <pc:spChg chg="del">
          <ac:chgData name="YASMINA MOREIRA BAWAZEER" userId="S::yasmorbaw@alum.us.es::4c2745b7-837b-49ec-9311-13f4f0940d8a" providerId="AD" clId="Web-{0EA42474-379C-4D74-59CA-F8B466D7E132}" dt="2025-01-08T12:05:14.592" v="1849"/>
          <ac:spMkLst>
            <pc:docMk/>
            <pc:sldMk cId="2669876079" sldId="286"/>
            <ac:spMk id="308" creationId="{BAB32597-C939-65DE-2EB2-8B15BF2D1ED5}"/>
          </ac:spMkLst>
        </pc:spChg>
        <pc:spChg chg="del">
          <ac:chgData name="YASMINA MOREIRA BAWAZEER" userId="S::yasmorbaw@alum.us.es::4c2745b7-837b-49ec-9311-13f4f0940d8a" providerId="AD" clId="Web-{0EA42474-379C-4D74-59CA-F8B466D7E132}" dt="2025-01-08T12:05:14.592" v="1848"/>
          <ac:spMkLst>
            <pc:docMk/>
            <pc:sldMk cId="2669876079" sldId="286"/>
            <ac:spMk id="309" creationId="{C02C3E41-25FB-83B8-CC7C-640AA9DD4B41}"/>
          </ac:spMkLst>
        </pc:spChg>
        <pc:spChg chg="del">
          <ac:chgData name="YASMINA MOREIRA BAWAZEER" userId="S::yasmorbaw@alum.us.es::4c2745b7-837b-49ec-9311-13f4f0940d8a" providerId="AD" clId="Web-{0EA42474-379C-4D74-59CA-F8B466D7E132}" dt="2025-01-08T12:05:14.592" v="1847"/>
          <ac:spMkLst>
            <pc:docMk/>
            <pc:sldMk cId="2669876079" sldId="286"/>
            <ac:spMk id="310" creationId="{48A723F4-BD5B-AB38-269D-B55CE7B77FB6}"/>
          </ac:spMkLst>
        </pc:spChg>
        <pc:spChg chg="add del">
          <ac:chgData name="YASMINA MOREIRA BAWAZEER" userId="S::yasmorbaw@alum.us.es::4c2745b7-837b-49ec-9311-13f4f0940d8a" providerId="AD" clId="Web-{0EA42474-379C-4D74-59CA-F8B466D7E132}" dt="2025-01-08T12:05:14.592" v="1846"/>
          <ac:spMkLst>
            <pc:docMk/>
            <pc:sldMk cId="2669876079" sldId="286"/>
            <ac:spMk id="311" creationId="{810E4174-0AA5-E1DC-71F2-3AA986FD21DB}"/>
          </ac:spMkLst>
        </pc:spChg>
        <pc:spChg chg="del">
          <ac:chgData name="YASMINA MOREIRA BAWAZEER" userId="S::yasmorbaw@alum.us.es::4c2745b7-837b-49ec-9311-13f4f0940d8a" providerId="AD" clId="Web-{0EA42474-379C-4D74-59CA-F8B466D7E132}" dt="2025-01-08T12:05:14.592" v="1845"/>
          <ac:spMkLst>
            <pc:docMk/>
            <pc:sldMk cId="2669876079" sldId="286"/>
            <ac:spMk id="312" creationId="{ACE655CE-6433-AEF5-595D-4189549F94C9}"/>
          </ac:spMkLst>
        </pc:spChg>
        <pc:spChg chg="del">
          <ac:chgData name="YASMINA MOREIRA BAWAZEER" userId="S::yasmorbaw@alum.us.es::4c2745b7-837b-49ec-9311-13f4f0940d8a" providerId="AD" clId="Web-{0EA42474-379C-4D74-59CA-F8B466D7E132}" dt="2025-01-08T12:05:14.592" v="1844"/>
          <ac:spMkLst>
            <pc:docMk/>
            <pc:sldMk cId="2669876079" sldId="286"/>
            <ac:spMk id="313" creationId="{DFE09700-7273-5F18-3DC4-66C7A751B09D}"/>
          </ac:spMkLst>
        </pc:spChg>
        <pc:spChg chg="del">
          <ac:chgData name="YASMINA MOREIRA BAWAZEER" userId="S::yasmorbaw@alum.us.es::4c2745b7-837b-49ec-9311-13f4f0940d8a" providerId="AD" clId="Web-{0EA42474-379C-4D74-59CA-F8B466D7E132}" dt="2025-01-08T12:05:14.592" v="1843"/>
          <ac:spMkLst>
            <pc:docMk/>
            <pc:sldMk cId="2669876079" sldId="286"/>
            <ac:spMk id="314" creationId="{DF956DC4-F61D-2877-4E61-E9EA32768DBD}"/>
          </ac:spMkLst>
        </pc:spChg>
        <pc:spChg chg="del">
          <ac:chgData name="YASMINA MOREIRA BAWAZEER" userId="S::yasmorbaw@alum.us.es::4c2745b7-837b-49ec-9311-13f4f0940d8a" providerId="AD" clId="Web-{0EA42474-379C-4D74-59CA-F8B466D7E132}" dt="2025-01-08T12:05:14.592" v="1842"/>
          <ac:spMkLst>
            <pc:docMk/>
            <pc:sldMk cId="2669876079" sldId="286"/>
            <ac:spMk id="315" creationId="{A2EE0217-3B95-339E-43D4-DE82EF7E92D4}"/>
          </ac:spMkLst>
        </pc:spChg>
        <pc:spChg chg="add del">
          <ac:chgData name="YASMINA MOREIRA BAWAZEER" userId="S::yasmorbaw@alum.us.es::4c2745b7-837b-49ec-9311-13f4f0940d8a" providerId="AD" clId="Web-{0EA42474-379C-4D74-59CA-F8B466D7E132}" dt="2025-01-08T12:05:14.592" v="1841"/>
          <ac:spMkLst>
            <pc:docMk/>
            <pc:sldMk cId="2669876079" sldId="286"/>
            <ac:spMk id="316" creationId="{6ADAEC2C-3584-BD75-A69E-D7968A23A365}"/>
          </ac:spMkLst>
        </pc:spChg>
        <pc:spChg chg="add del">
          <ac:chgData name="YASMINA MOREIRA BAWAZEER" userId="S::yasmorbaw@alum.us.es::4c2745b7-837b-49ec-9311-13f4f0940d8a" providerId="AD" clId="Web-{0EA42474-379C-4D74-59CA-F8B466D7E132}" dt="2025-01-08T12:05:14.592" v="1840"/>
          <ac:spMkLst>
            <pc:docMk/>
            <pc:sldMk cId="2669876079" sldId="286"/>
            <ac:spMk id="317" creationId="{0DAE38BD-9C6F-06BD-FED4-DE09786B1F5E}"/>
          </ac:spMkLst>
        </pc:spChg>
        <pc:spChg chg="add">
          <ac:chgData name="YASMINA MOREIRA BAWAZEER" userId="S::yasmorbaw@alum.us.es::4c2745b7-837b-49ec-9311-13f4f0940d8a" providerId="AD" clId="Web-{0EA42474-379C-4D74-59CA-F8B466D7E132}" dt="2025-01-08T12:05:06.951" v="1839"/>
          <ac:spMkLst>
            <pc:docMk/>
            <pc:sldMk cId="2669876079" sldId="286"/>
            <ac:spMk id="326" creationId="{08FDBCD3-8B8F-B28D-B088-13484B30679C}"/>
          </ac:spMkLst>
        </pc:spChg>
        <pc:spChg chg="add">
          <ac:chgData name="YASMINA MOREIRA BAWAZEER" userId="S::yasmorbaw@alum.us.es::4c2745b7-837b-49ec-9311-13f4f0940d8a" providerId="AD" clId="Web-{0EA42474-379C-4D74-59CA-F8B466D7E132}" dt="2025-01-08T12:05:06.951" v="1839"/>
          <ac:spMkLst>
            <pc:docMk/>
            <pc:sldMk cId="2669876079" sldId="286"/>
            <ac:spMk id="327" creationId="{BBE9F6E8-6163-0EFB-566F-4E3FA085EB0F}"/>
          </ac:spMkLst>
        </pc:spChg>
        <pc:spChg chg="add">
          <ac:chgData name="YASMINA MOREIRA BAWAZEER" userId="S::yasmorbaw@alum.us.es::4c2745b7-837b-49ec-9311-13f4f0940d8a" providerId="AD" clId="Web-{0EA42474-379C-4D74-59CA-F8B466D7E132}" dt="2025-01-08T12:05:06.951" v="1839"/>
          <ac:spMkLst>
            <pc:docMk/>
            <pc:sldMk cId="2669876079" sldId="286"/>
            <ac:spMk id="335" creationId="{4CBA1D81-8E27-EA39-B004-FD8C68302D1D}"/>
          </ac:spMkLst>
        </pc:spChg>
        <pc:spChg chg="add">
          <ac:chgData name="YASMINA MOREIRA BAWAZEER" userId="S::yasmorbaw@alum.us.es::4c2745b7-837b-49ec-9311-13f4f0940d8a" providerId="AD" clId="Web-{0EA42474-379C-4D74-59CA-F8B466D7E132}" dt="2025-01-08T12:05:06.951" v="1839"/>
          <ac:spMkLst>
            <pc:docMk/>
            <pc:sldMk cId="2669876079" sldId="286"/>
            <ac:spMk id="336" creationId="{FAC1A0C2-6E4D-5090-8691-93238CD9CEB9}"/>
          </ac:spMkLst>
        </pc:spChg>
        <pc:spChg chg="add">
          <ac:chgData name="YASMINA MOREIRA BAWAZEER" userId="S::yasmorbaw@alum.us.es::4c2745b7-837b-49ec-9311-13f4f0940d8a" providerId="AD" clId="Web-{0EA42474-379C-4D74-59CA-F8B466D7E132}" dt="2025-01-08T12:05:06.951" v="1839"/>
          <ac:spMkLst>
            <pc:docMk/>
            <pc:sldMk cId="2669876079" sldId="286"/>
            <ac:spMk id="342" creationId="{EC934568-2D3A-7D3F-2376-D5EFAE70DECF}"/>
          </ac:spMkLst>
        </pc:spChg>
        <pc:grpChg chg="add del">
          <ac:chgData name="YASMINA MOREIRA BAWAZEER" userId="S::yasmorbaw@alum.us.es::4c2745b7-837b-49ec-9311-13f4f0940d8a" providerId="AD" clId="Web-{0EA42474-379C-4D74-59CA-F8B466D7E132}" dt="2025-01-08T12:04:42.497" v="1776"/>
          <ac:grpSpMkLst>
            <pc:docMk/>
            <pc:sldMk cId="2669876079" sldId="286"/>
            <ac:grpSpMk id="43" creationId="{4CC48DB2-8FC7-FA25-1BE3-0DB2F2830F3B}"/>
          </ac:grpSpMkLst>
        </pc:grpChg>
        <pc:grpChg chg="add del">
          <ac:chgData name="YASMINA MOREIRA BAWAZEER" userId="S::yasmorbaw@alum.us.es::4c2745b7-837b-49ec-9311-13f4f0940d8a" providerId="AD" clId="Web-{0EA42474-379C-4D74-59CA-F8B466D7E132}" dt="2025-01-08T12:04:42.497" v="1775"/>
          <ac:grpSpMkLst>
            <pc:docMk/>
            <pc:sldMk cId="2669876079" sldId="286"/>
            <ac:grpSpMk id="48" creationId="{2B318D7F-AEC5-1B85-5DC4-592FB515872E}"/>
          </ac:grpSpMkLst>
        </pc:grpChg>
        <pc:grpChg chg="add del">
          <ac:chgData name="YASMINA MOREIRA BAWAZEER" userId="S::yasmorbaw@alum.us.es::4c2745b7-837b-49ec-9311-13f4f0940d8a" providerId="AD" clId="Web-{0EA42474-379C-4D74-59CA-F8B466D7E132}" dt="2025-01-08T12:04:42.497" v="1774"/>
          <ac:grpSpMkLst>
            <pc:docMk/>
            <pc:sldMk cId="2669876079" sldId="286"/>
            <ac:grpSpMk id="53" creationId="{AE200C8D-D4C3-166B-3738-C0A63B4EAD46}"/>
          </ac:grpSpMkLst>
        </pc:grpChg>
        <pc:grpChg chg="add del">
          <ac:chgData name="YASMINA MOREIRA BAWAZEER" userId="S::yasmorbaw@alum.us.es::4c2745b7-837b-49ec-9311-13f4f0940d8a" providerId="AD" clId="Web-{0EA42474-379C-4D74-59CA-F8B466D7E132}" dt="2025-01-08T12:04:42.497" v="1773"/>
          <ac:grpSpMkLst>
            <pc:docMk/>
            <pc:sldMk cId="2669876079" sldId="286"/>
            <ac:grpSpMk id="58" creationId="{CD4CC25D-DAE2-5C56-4CD5-8150DA3CED3C}"/>
          </ac:grpSpMkLst>
        </pc:grpChg>
        <pc:grpChg chg="add del">
          <ac:chgData name="YASMINA MOREIRA BAWAZEER" userId="S::yasmorbaw@alum.us.es::4c2745b7-837b-49ec-9311-13f4f0940d8a" providerId="AD" clId="Web-{0EA42474-379C-4D74-59CA-F8B466D7E132}" dt="2025-01-08T12:04:42.497" v="1772"/>
          <ac:grpSpMkLst>
            <pc:docMk/>
            <pc:sldMk cId="2669876079" sldId="286"/>
            <ac:grpSpMk id="63" creationId="{8B6B8892-0434-F066-680D-12B73E8331BE}"/>
          </ac:grpSpMkLst>
        </pc:grpChg>
        <pc:grpChg chg="add del">
          <ac:chgData name="YASMINA MOREIRA BAWAZEER" userId="S::yasmorbaw@alum.us.es::4c2745b7-837b-49ec-9311-13f4f0940d8a" providerId="AD" clId="Web-{0EA42474-379C-4D74-59CA-F8B466D7E132}" dt="2025-01-08T12:04:42.497" v="1760"/>
          <ac:grpSpMkLst>
            <pc:docMk/>
            <pc:sldMk cId="2669876079" sldId="286"/>
            <ac:grpSpMk id="89" creationId="{944F5E7C-9B1A-99A3-EB06-0239F9CD3DB4}"/>
          </ac:grpSpMkLst>
        </pc:grpChg>
        <pc:grpChg chg="add del">
          <ac:chgData name="YASMINA MOREIRA BAWAZEER" userId="S::yasmorbaw@alum.us.es::4c2745b7-837b-49ec-9311-13f4f0940d8a" providerId="AD" clId="Web-{0EA42474-379C-4D74-59CA-F8B466D7E132}" dt="2025-01-08T12:04:42.497" v="1759"/>
          <ac:grpSpMkLst>
            <pc:docMk/>
            <pc:sldMk cId="2669876079" sldId="286"/>
            <ac:grpSpMk id="93" creationId="{EBE17C3D-B048-93EF-F092-14AEAFA81F16}"/>
          </ac:grpSpMkLst>
        </pc:grpChg>
        <pc:grpChg chg="add del">
          <ac:chgData name="YASMINA MOREIRA BAWAZEER" userId="S::yasmorbaw@alum.us.es::4c2745b7-837b-49ec-9311-13f4f0940d8a" providerId="AD" clId="Web-{0EA42474-379C-4D74-59CA-F8B466D7E132}" dt="2025-01-08T12:04:42.497" v="1758"/>
          <ac:grpSpMkLst>
            <pc:docMk/>
            <pc:sldMk cId="2669876079" sldId="286"/>
            <ac:grpSpMk id="97" creationId="{36B6DCE6-D289-6141-8C82-4F811C174399}"/>
          </ac:grpSpMkLst>
        </pc:grpChg>
        <pc:grpChg chg="add del">
          <ac:chgData name="YASMINA MOREIRA BAWAZEER" userId="S::yasmorbaw@alum.us.es::4c2745b7-837b-49ec-9311-13f4f0940d8a" providerId="AD" clId="Web-{0EA42474-379C-4D74-59CA-F8B466D7E132}" dt="2025-01-08T12:04:42.497" v="1757"/>
          <ac:grpSpMkLst>
            <pc:docMk/>
            <pc:sldMk cId="2669876079" sldId="286"/>
            <ac:grpSpMk id="101" creationId="{2725C3ED-0441-EA65-88E7-9538AAE2218D}"/>
          </ac:grpSpMkLst>
        </pc:grpChg>
        <pc:grpChg chg="add del">
          <ac:chgData name="YASMINA MOREIRA BAWAZEER" userId="S::yasmorbaw@alum.us.es::4c2745b7-837b-49ec-9311-13f4f0940d8a" providerId="AD" clId="Web-{0EA42474-379C-4D74-59CA-F8B466D7E132}" dt="2025-01-08T12:04:42.497" v="1756"/>
          <ac:grpSpMkLst>
            <pc:docMk/>
            <pc:sldMk cId="2669876079" sldId="286"/>
            <ac:grpSpMk id="105" creationId="{DB5ABFDB-58FC-FC3C-ACE0-A39ECCE7D141}"/>
          </ac:grpSpMkLst>
        </pc:grpChg>
        <pc:grpChg chg="del">
          <ac:chgData name="YASMINA MOREIRA BAWAZEER" userId="S::yasmorbaw@alum.us.es::4c2745b7-837b-49ec-9311-13f4f0940d8a" providerId="AD" clId="Web-{0EA42474-379C-4D74-59CA-F8B466D7E132}" dt="2025-01-08T12:04:53.357" v="1823"/>
          <ac:grpSpMkLst>
            <pc:docMk/>
            <pc:sldMk cId="2669876079" sldId="286"/>
            <ac:grpSpMk id="144" creationId="{4CC48DB2-8FC7-FA25-1BE3-0DB2F2830F3B}"/>
          </ac:grpSpMkLst>
        </pc:grpChg>
        <pc:grpChg chg="del">
          <ac:chgData name="YASMINA MOREIRA BAWAZEER" userId="S::yasmorbaw@alum.us.es::4c2745b7-837b-49ec-9311-13f4f0940d8a" providerId="AD" clId="Web-{0EA42474-379C-4D74-59CA-F8B466D7E132}" dt="2025-01-08T12:04:53.357" v="1822"/>
          <ac:grpSpMkLst>
            <pc:docMk/>
            <pc:sldMk cId="2669876079" sldId="286"/>
            <ac:grpSpMk id="145" creationId="{2B318D7F-AEC5-1B85-5DC4-592FB515872E}"/>
          </ac:grpSpMkLst>
        </pc:grpChg>
        <pc:grpChg chg="del">
          <ac:chgData name="YASMINA MOREIRA BAWAZEER" userId="S::yasmorbaw@alum.us.es::4c2745b7-837b-49ec-9311-13f4f0940d8a" providerId="AD" clId="Web-{0EA42474-379C-4D74-59CA-F8B466D7E132}" dt="2025-01-08T12:04:53.357" v="1821"/>
          <ac:grpSpMkLst>
            <pc:docMk/>
            <pc:sldMk cId="2669876079" sldId="286"/>
            <ac:grpSpMk id="146" creationId="{AE200C8D-D4C3-166B-3738-C0A63B4EAD46}"/>
          </ac:grpSpMkLst>
        </pc:grpChg>
        <pc:grpChg chg="del">
          <ac:chgData name="YASMINA MOREIRA BAWAZEER" userId="S::yasmorbaw@alum.us.es::4c2745b7-837b-49ec-9311-13f4f0940d8a" providerId="AD" clId="Web-{0EA42474-379C-4D74-59CA-F8B466D7E132}" dt="2025-01-08T12:04:53.357" v="1820"/>
          <ac:grpSpMkLst>
            <pc:docMk/>
            <pc:sldMk cId="2669876079" sldId="286"/>
            <ac:grpSpMk id="147" creationId="{CD4CC25D-DAE2-5C56-4CD5-8150DA3CED3C}"/>
          </ac:grpSpMkLst>
        </pc:grpChg>
        <pc:grpChg chg="del">
          <ac:chgData name="YASMINA MOREIRA BAWAZEER" userId="S::yasmorbaw@alum.us.es::4c2745b7-837b-49ec-9311-13f4f0940d8a" providerId="AD" clId="Web-{0EA42474-379C-4D74-59CA-F8B466D7E132}" dt="2025-01-08T12:04:53.357" v="1819"/>
          <ac:grpSpMkLst>
            <pc:docMk/>
            <pc:sldMk cId="2669876079" sldId="286"/>
            <ac:grpSpMk id="148" creationId="{8B6B8892-0434-F066-680D-12B73E8331BE}"/>
          </ac:grpSpMkLst>
        </pc:grpChg>
        <pc:grpChg chg="del">
          <ac:chgData name="YASMINA MOREIRA BAWAZEER" userId="S::yasmorbaw@alum.us.es::4c2745b7-837b-49ec-9311-13f4f0940d8a" providerId="AD" clId="Web-{0EA42474-379C-4D74-59CA-F8B466D7E132}" dt="2025-01-08T12:04:53.357" v="1807"/>
          <ac:grpSpMkLst>
            <pc:docMk/>
            <pc:sldMk cId="2669876079" sldId="286"/>
            <ac:grpSpMk id="160" creationId="{944F5E7C-9B1A-99A3-EB06-0239F9CD3DB4}"/>
          </ac:grpSpMkLst>
        </pc:grpChg>
        <pc:grpChg chg="del">
          <ac:chgData name="YASMINA MOREIRA BAWAZEER" userId="S::yasmorbaw@alum.us.es::4c2745b7-837b-49ec-9311-13f4f0940d8a" providerId="AD" clId="Web-{0EA42474-379C-4D74-59CA-F8B466D7E132}" dt="2025-01-08T12:04:53.357" v="1806"/>
          <ac:grpSpMkLst>
            <pc:docMk/>
            <pc:sldMk cId="2669876079" sldId="286"/>
            <ac:grpSpMk id="161" creationId="{EBE17C3D-B048-93EF-F092-14AEAFA81F16}"/>
          </ac:grpSpMkLst>
        </pc:grpChg>
        <pc:grpChg chg="del">
          <ac:chgData name="YASMINA MOREIRA BAWAZEER" userId="S::yasmorbaw@alum.us.es::4c2745b7-837b-49ec-9311-13f4f0940d8a" providerId="AD" clId="Web-{0EA42474-379C-4D74-59CA-F8B466D7E132}" dt="2025-01-08T12:04:53.357" v="1805"/>
          <ac:grpSpMkLst>
            <pc:docMk/>
            <pc:sldMk cId="2669876079" sldId="286"/>
            <ac:grpSpMk id="162" creationId="{36B6DCE6-D289-6141-8C82-4F811C174399}"/>
          </ac:grpSpMkLst>
        </pc:grpChg>
        <pc:grpChg chg="del">
          <ac:chgData name="YASMINA MOREIRA BAWAZEER" userId="S::yasmorbaw@alum.us.es::4c2745b7-837b-49ec-9311-13f4f0940d8a" providerId="AD" clId="Web-{0EA42474-379C-4D74-59CA-F8B466D7E132}" dt="2025-01-08T12:04:53.357" v="1804"/>
          <ac:grpSpMkLst>
            <pc:docMk/>
            <pc:sldMk cId="2669876079" sldId="286"/>
            <ac:grpSpMk id="163" creationId="{2725C3ED-0441-EA65-88E7-9538AAE2218D}"/>
          </ac:grpSpMkLst>
        </pc:grpChg>
        <pc:grpChg chg="del">
          <ac:chgData name="YASMINA MOREIRA BAWAZEER" userId="S::yasmorbaw@alum.us.es::4c2745b7-837b-49ec-9311-13f4f0940d8a" providerId="AD" clId="Web-{0EA42474-379C-4D74-59CA-F8B466D7E132}" dt="2025-01-08T12:04:53.341" v="1803"/>
          <ac:grpSpMkLst>
            <pc:docMk/>
            <pc:sldMk cId="2669876079" sldId="286"/>
            <ac:grpSpMk id="164" creationId="{DB5ABFDB-58FC-FC3C-ACE0-A39ECCE7D141}"/>
          </ac:grpSpMkLst>
        </pc:grpChg>
        <pc:grpChg chg="del">
          <ac:chgData name="YASMINA MOREIRA BAWAZEER" userId="S::yasmorbaw@alum.us.es::4c2745b7-837b-49ec-9311-13f4f0940d8a" providerId="AD" clId="Web-{0EA42474-379C-4D74-59CA-F8B466D7E132}" dt="2025-01-08T12:05:14.623" v="1916"/>
          <ac:grpSpMkLst>
            <pc:docMk/>
            <pc:sldMk cId="2669876079" sldId="286"/>
            <ac:grpSpMk id="215" creationId="{4CC48DB2-8FC7-FA25-1BE3-0DB2F2830F3B}"/>
          </ac:grpSpMkLst>
        </pc:grpChg>
        <pc:grpChg chg="del">
          <ac:chgData name="YASMINA MOREIRA BAWAZEER" userId="S::yasmorbaw@alum.us.es::4c2745b7-837b-49ec-9311-13f4f0940d8a" providerId="AD" clId="Web-{0EA42474-379C-4D74-59CA-F8B466D7E132}" dt="2025-01-08T12:05:14.623" v="1915"/>
          <ac:grpSpMkLst>
            <pc:docMk/>
            <pc:sldMk cId="2669876079" sldId="286"/>
            <ac:grpSpMk id="216" creationId="{2B318D7F-AEC5-1B85-5DC4-592FB515872E}"/>
          </ac:grpSpMkLst>
        </pc:grpChg>
        <pc:grpChg chg="del">
          <ac:chgData name="YASMINA MOREIRA BAWAZEER" userId="S::yasmorbaw@alum.us.es::4c2745b7-837b-49ec-9311-13f4f0940d8a" providerId="AD" clId="Web-{0EA42474-379C-4D74-59CA-F8B466D7E132}" dt="2025-01-08T12:05:14.623" v="1914"/>
          <ac:grpSpMkLst>
            <pc:docMk/>
            <pc:sldMk cId="2669876079" sldId="286"/>
            <ac:grpSpMk id="217" creationId="{AE200C8D-D4C3-166B-3738-C0A63B4EAD46}"/>
          </ac:grpSpMkLst>
        </pc:grpChg>
        <pc:grpChg chg="del">
          <ac:chgData name="YASMINA MOREIRA BAWAZEER" userId="S::yasmorbaw@alum.us.es::4c2745b7-837b-49ec-9311-13f4f0940d8a" providerId="AD" clId="Web-{0EA42474-379C-4D74-59CA-F8B466D7E132}" dt="2025-01-08T12:05:14.623" v="1913"/>
          <ac:grpSpMkLst>
            <pc:docMk/>
            <pc:sldMk cId="2669876079" sldId="286"/>
            <ac:grpSpMk id="218" creationId="{CD4CC25D-DAE2-5C56-4CD5-8150DA3CED3C}"/>
          </ac:grpSpMkLst>
        </pc:grpChg>
        <pc:grpChg chg="del">
          <ac:chgData name="YASMINA MOREIRA BAWAZEER" userId="S::yasmorbaw@alum.us.es::4c2745b7-837b-49ec-9311-13f4f0940d8a" providerId="AD" clId="Web-{0EA42474-379C-4D74-59CA-F8B466D7E132}" dt="2025-01-08T12:05:14.623" v="1912"/>
          <ac:grpSpMkLst>
            <pc:docMk/>
            <pc:sldMk cId="2669876079" sldId="286"/>
            <ac:grpSpMk id="219" creationId="{8B6B8892-0434-F066-680D-12B73E8331BE}"/>
          </ac:grpSpMkLst>
        </pc:grpChg>
        <pc:grpChg chg="del">
          <ac:chgData name="YASMINA MOREIRA BAWAZEER" userId="S::yasmorbaw@alum.us.es::4c2745b7-837b-49ec-9311-13f4f0940d8a" providerId="AD" clId="Web-{0EA42474-379C-4D74-59CA-F8B466D7E132}" dt="2025-01-08T12:05:14.623" v="1900"/>
          <ac:grpSpMkLst>
            <pc:docMk/>
            <pc:sldMk cId="2669876079" sldId="286"/>
            <ac:grpSpMk id="231" creationId="{944F5E7C-9B1A-99A3-EB06-0239F9CD3DB4}"/>
          </ac:grpSpMkLst>
        </pc:grpChg>
        <pc:grpChg chg="del">
          <ac:chgData name="YASMINA MOREIRA BAWAZEER" userId="S::yasmorbaw@alum.us.es::4c2745b7-837b-49ec-9311-13f4f0940d8a" providerId="AD" clId="Web-{0EA42474-379C-4D74-59CA-F8B466D7E132}" dt="2025-01-08T12:05:14.623" v="1899"/>
          <ac:grpSpMkLst>
            <pc:docMk/>
            <pc:sldMk cId="2669876079" sldId="286"/>
            <ac:grpSpMk id="232" creationId="{EBE17C3D-B048-93EF-F092-14AEAFA81F16}"/>
          </ac:grpSpMkLst>
        </pc:grpChg>
        <pc:grpChg chg="del">
          <ac:chgData name="YASMINA MOREIRA BAWAZEER" userId="S::yasmorbaw@alum.us.es::4c2745b7-837b-49ec-9311-13f4f0940d8a" providerId="AD" clId="Web-{0EA42474-379C-4D74-59CA-F8B466D7E132}" dt="2025-01-08T12:05:14.623" v="1898"/>
          <ac:grpSpMkLst>
            <pc:docMk/>
            <pc:sldMk cId="2669876079" sldId="286"/>
            <ac:grpSpMk id="233" creationId="{36B6DCE6-D289-6141-8C82-4F811C174399}"/>
          </ac:grpSpMkLst>
        </pc:grpChg>
        <pc:grpChg chg="del">
          <ac:chgData name="YASMINA MOREIRA BAWAZEER" userId="S::yasmorbaw@alum.us.es::4c2745b7-837b-49ec-9311-13f4f0940d8a" providerId="AD" clId="Web-{0EA42474-379C-4D74-59CA-F8B466D7E132}" dt="2025-01-08T12:05:14.623" v="1897"/>
          <ac:grpSpMkLst>
            <pc:docMk/>
            <pc:sldMk cId="2669876079" sldId="286"/>
            <ac:grpSpMk id="234" creationId="{2725C3ED-0441-EA65-88E7-9538AAE2218D}"/>
          </ac:grpSpMkLst>
        </pc:grpChg>
        <pc:grpChg chg="del">
          <ac:chgData name="YASMINA MOREIRA BAWAZEER" userId="S::yasmorbaw@alum.us.es::4c2745b7-837b-49ec-9311-13f4f0940d8a" providerId="AD" clId="Web-{0EA42474-379C-4D74-59CA-F8B466D7E132}" dt="2025-01-08T12:05:14.623" v="1896"/>
          <ac:grpSpMkLst>
            <pc:docMk/>
            <pc:sldMk cId="2669876079" sldId="286"/>
            <ac:grpSpMk id="235" creationId="{DB5ABFDB-58FC-FC3C-ACE0-A39ECCE7D141}"/>
          </ac:grpSpMkLst>
        </pc:grpChg>
        <pc:grpChg chg="del">
          <ac:chgData name="YASMINA MOREIRA BAWAZEER" userId="S::yasmorbaw@alum.us.es::4c2745b7-837b-49ec-9311-13f4f0940d8a" providerId="AD" clId="Web-{0EA42474-379C-4D74-59CA-F8B466D7E132}" dt="2025-01-08T12:05:14.608" v="1871"/>
          <ac:grpSpMkLst>
            <pc:docMk/>
            <pc:sldMk cId="2669876079" sldId="286"/>
            <ac:grpSpMk id="286" creationId="{4CC48DB2-8FC7-FA25-1BE3-0DB2F2830F3B}"/>
          </ac:grpSpMkLst>
        </pc:grpChg>
        <pc:grpChg chg="del">
          <ac:chgData name="YASMINA MOREIRA BAWAZEER" userId="S::yasmorbaw@alum.us.es::4c2745b7-837b-49ec-9311-13f4f0940d8a" providerId="AD" clId="Web-{0EA42474-379C-4D74-59CA-F8B466D7E132}" dt="2025-01-08T12:05:14.608" v="1870"/>
          <ac:grpSpMkLst>
            <pc:docMk/>
            <pc:sldMk cId="2669876079" sldId="286"/>
            <ac:grpSpMk id="287" creationId="{2B318D7F-AEC5-1B85-5DC4-592FB515872E}"/>
          </ac:grpSpMkLst>
        </pc:grpChg>
        <pc:grpChg chg="del">
          <ac:chgData name="YASMINA MOREIRA BAWAZEER" userId="S::yasmorbaw@alum.us.es::4c2745b7-837b-49ec-9311-13f4f0940d8a" providerId="AD" clId="Web-{0EA42474-379C-4D74-59CA-F8B466D7E132}" dt="2025-01-08T12:05:14.608" v="1869"/>
          <ac:grpSpMkLst>
            <pc:docMk/>
            <pc:sldMk cId="2669876079" sldId="286"/>
            <ac:grpSpMk id="288" creationId="{AE200C8D-D4C3-166B-3738-C0A63B4EAD46}"/>
          </ac:grpSpMkLst>
        </pc:grpChg>
        <pc:grpChg chg="del">
          <ac:chgData name="YASMINA MOREIRA BAWAZEER" userId="S::yasmorbaw@alum.us.es::4c2745b7-837b-49ec-9311-13f4f0940d8a" providerId="AD" clId="Web-{0EA42474-379C-4D74-59CA-F8B466D7E132}" dt="2025-01-08T12:05:14.608" v="1868"/>
          <ac:grpSpMkLst>
            <pc:docMk/>
            <pc:sldMk cId="2669876079" sldId="286"/>
            <ac:grpSpMk id="289" creationId="{CD4CC25D-DAE2-5C56-4CD5-8150DA3CED3C}"/>
          </ac:grpSpMkLst>
        </pc:grpChg>
        <pc:grpChg chg="del">
          <ac:chgData name="YASMINA MOREIRA BAWAZEER" userId="S::yasmorbaw@alum.us.es::4c2745b7-837b-49ec-9311-13f4f0940d8a" providerId="AD" clId="Web-{0EA42474-379C-4D74-59CA-F8B466D7E132}" dt="2025-01-08T12:05:14.608" v="1867"/>
          <ac:grpSpMkLst>
            <pc:docMk/>
            <pc:sldMk cId="2669876079" sldId="286"/>
            <ac:grpSpMk id="290" creationId="{8B6B8892-0434-F066-680D-12B73E8331BE}"/>
          </ac:grpSpMkLst>
        </pc:grpChg>
        <pc:grpChg chg="del">
          <ac:chgData name="YASMINA MOREIRA BAWAZEER" userId="S::yasmorbaw@alum.us.es::4c2745b7-837b-49ec-9311-13f4f0940d8a" providerId="AD" clId="Web-{0EA42474-379C-4D74-59CA-F8B466D7E132}" dt="2025-01-08T12:05:14.608" v="1855"/>
          <ac:grpSpMkLst>
            <pc:docMk/>
            <pc:sldMk cId="2669876079" sldId="286"/>
            <ac:grpSpMk id="302" creationId="{944F5E7C-9B1A-99A3-EB06-0239F9CD3DB4}"/>
          </ac:grpSpMkLst>
        </pc:grpChg>
        <pc:grpChg chg="del">
          <ac:chgData name="YASMINA MOREIRA BAWAZEER" userId="S::yasmorbaw@alum.us.es::4c2745b7-837b-49ec-9311-13f4f0940d8a" providerId="AD" clId="Web-{0EA42474-379C-4D74-59CA-F8B466D7E132}" dt="2025-01-08T12:05:14.608" v="1854"/>
          <ac:grpSpMkLst>
            <pc:docMk/>
            <pc:sldMk cId="2669876079" sldId="286"/>
            <ac:grpSpMk id="303" creationId="{EBE17C3D-B048-93EF-F092-14AEAFA81F16}"/>
          </ac:grpSpMkLst>
        </pc:grpChg>
        <pc:grpChg chg="del">
          <ac:chgData name="YASMINA MOREIRA BAWAZEER" userId="S::yasmorbaw@alum.us.es::4c2745b7-837b-49ec-9311-13f4f0940d8a" providerId="AD" clId="Web-{0EA42474-379C-4D74-59CA-F8B466D7E132}" dt="2025-01-08T12:05:14.608" v="1853"/>
          <ac:grpSpMkLst>
            <pc:docMk/>
            <pc:sldMk cId="2669876079" sldId="286"/>
            <ac:grpSpMk id="304" creationId="{36B6DCE6-D289-6141-8C82-4F811C174399}"/>
          </ac:grpSpMkLst>
        </pc:grpChg>
        <pc:grpChg chg="del">
          <ac:chgData name="YASMINA MOREIRA BAWAZEER" userId="S::yasmorbaw@alum.us.es::4c2745b7-837b-49ec-9311-13f4f0940d8a" providerId="AD" clId="Web-{0EA42474-379C-4D74-59CA-F8B466D7E132}" dt="2025-01-08T12:05:14.608" v="1852"/>
          <ac:grpSpMkLst>
            <pc:docMk/>
            <pc:sldMk cId="2669876079" sldId="286"/>
            <ac:grpSpMk id="305" creationId="{2725C3ED-0441-EA65-88E7-9538AAE2218D}"/>
          </ac:grpSpMkLst>
        </pc:grpChg>
        <pc:grpChg chg="del">
          <ac:chgData name="YASMINA MOREIRA BAWAZEER" userId="S::yasmorbaw@alum.us.es::4c2745b7-837b-49ec-9311-13f4f0940d8a" providerId="AD" clId="Web-{0EA42474-379C-4D74-59CA-F8B466D7E132}" dt="2025-01-08T12:05:14.608" v="1851"/>
          <ac:grpSpMkLst>
            <pc:docMk/>
            <pc:sldMk cId="2669876079" sldId="286"/>
            <ac:grpSpMk id="306" creationId="{DB5ABFDB-58FC-FC3C-ACE0-A39ECCE7D141}"/>
          </ac:grpSpMkLst>
        </pc:grpChg>
        <pc:picChg chg="add del">
          <ac:chgData name="YASMINA MOREIRA BAWAZEER" userId="S::yasmorbaw@alum.us.es::4c2745b7-837b-49ec-9311-13f4f0940d8a" providerId="AD" clId="Web-{0EA42474-379C-4D74-59CA-F8B466D7E132}" dt="2025-01-08T12:04:06.027" v="1651"/>
          <ac:picMkLst>
            <pc:docMk/>
            <pc:sldMk cId="2669876079" sldId="286"/>
            <ac:picMk id="6" creationId="{55F1D083-EC5F-5843-32F8-30B98AA7941B}"/>
          </ac:picMkLst>
        </pc:picChg>
        <pc:picChg chg="add del">
          <ac:chgData name="YASMINA MOREIRA BAWAZEER" userId="S::yasmorbaw@alum.us.es::4c2745b7-837b-49ec-9311-13f4f0940d8a" providerId="AD" clId="Web-{0EA42474-379C-4D74-59CA-F8B466D7E132}" dt="2025-01-08T12:04:07.199" v="1652"/>
          <ac:picMkLst>
            <pc:docMk/>
            <pc:sldMk cId="2669876079" sldId="286"/>
            <ac:picMk id="10" creationId="{7C2134BD-4CC9-6D69-F614-04884B7CB9E9}"/>
          </ac:picMkLst>
        </pc:picChg>
        <pc:cxnChg chg="add del">
          <ac:chgData name="YASMINA MOREIRA BAWAZEER" userId="S::yasmorbaw@alum.us.es::4c2745b7-837b-49ec-9311-13f4f0940d8a" providerId="AD" clId="Web-{0EA42474-379C-4D74-59CA-F8B466D7E132}" dt="2025-01-08T12:04:42.497" v="1784"/>
          <ac:cxnSpMkLst>
            <pc:docMk/>
            <pc:sldMk cId="2669876079" sldId="286"/>
            <ac:cxnSpMk id="24" creationId="{2BA40C94-70CD-F4AE-068E-7CA73C396469}"/>
          </ac:cxnSpMkLst>
        </pc:cxnChg>
        <pc:cxnChg chg="add del">
          <ac:chgData name="YASMINA MOREIRA BAWAZEER" userId="S::yasmorbaw@alum.us.es::4c2745b7-837b-49ec-9311-13f4f0940d8a" providerId="AD" clId="Web-{0EA42474-379C-4D74-59CA-F8B466D7E132}" dt="2025-01-08T12:04:42.497" v="1783"/>
          <ac:cxnSpMkLst>
            <pc:docMk/>
            <pc:sldMk cId="2669876079" sldId="286"/>
            <ac:cxnSpMk id="26" creationId="{8AFDEF7E-E5C9-34D7-7167-800A09E506A5}"/>
          </ac:cxnSpMkLst>
        </pc:cxnChg>
        <pc:cxnChg chg="add del">
          <ac:chgData name="YASMINA MOREIRA BAWAZEER" userId="S::yasmorbaw@alum.us.es::4c2745b7-837b-49ec-9311-13f4f0940d8a" providerId="AD" clId="Web-{0EA42474-379C-4D74-59CA-F8B466D7E132}" dt="2025-01-08T12:04:42.497" v="1782"/>
          <ac:cxnSpMkLst>
            <pc:docMk/>
            <pc:sldMk cId="2669876079" sldId="286"/>
            <ac:cxnSpMk id="28" creationId="{AE9EDB6C-C353-13C1-58E5-F6906927CBD0}"/>
          </ac:cxnSpMkLst>
        </pc:cxnChg>
        <pc:cxnChg chg="add del">
          <ac:chgData name="YASMINA MOREIRA BAWAZEER" userId="S::yasmorbaw@alum.us.es::4c2745b7-837b-49ec-9311-13f4f0940d8a" providerId="AD" clId="Web-{0EA42474-379C-4D74-59CA-F8B466D7E132}" dt="2025-01-08T12:04:42.497" v="1781"/>
          <ac:cxnSpMkLst>
            <pc:docMk/>
            <pc:sldMk cId="2669876079" sldId="286"/>
            <ac:cxnSpMk id="30" creationId="{40D6222B-1E05-03AF-D296-18C6749E2AF4}"/>
          </ac:cxnSpMkLst>
        </pc:cxnChg>
        <pc:cxnChg chg="add del">
          <ac:chgData name="YASMINA MOREIRA BAWAZEER" userId="S::yasmorbaw@alum.us.es::4c2745b7-837b-49ec-9311-13f4f0940d8a" providerId="AD" clId="Web-{0EA42474-379C-4D74-59CA-F8B466D7E132}" dt="2025-01-08T12:04:42.497" v="1780"/>
          <ac:cxnSpMkLst>
            <pc:docMk/>
            <pc:sldMk cId="2669876079" sldId="286"/>
            <ac:cxnSpMk id="32" creationId="{281B3ADF-3A96-5B3B-3581-9FB925FC0A84}"/>
          </ac:cxnSpMkLst>
        </pc:cxnChg>
        <pc:cxnChg chg="add del">
          <ac:chgData name="YASMINA MOREIRA BAWAZEER" userId="S::yasmorbaw@alum.us.es::4c2745b7-837b-49ec-9311-13f4f0940d8a" providerId="AD" clId="Web-{0EA42474-379C-4D74-59CA-F8B466D7E132}" dt="2025-01-08T12:04:42.497" v="1779"/>
          <ac:cxnSpMkLst>
            <pc:docMk/>
            <pc:sldMk cId="2669876079" sldId="286"/>
            <ac:cxnSpMk id="34" creationId="{B9B0CE5F-E618-BF7E-4BC9-D0AFA91E4233}"/>
          </ac:cxnSpMkLst>
        </pc:cxnChg>
        <pc:cxnChg chg="add del">
          <ac:chgData name="YASMINA MOREIRA BAWAZEER" userId="S::yasmorbaw@alum.us.es::4c2745b7-837b-49ec-9311-13f4f0940d8a" providerId="AD" clId="Web-{0EA42474-379C-4D74-59CA-F8B466D7E132}" dt="2025-01-08T12:04:42.497" v="1778"/>
          <ac:cxnSpMkLst>
            <pc:docMk/>
            <pc:sldMk cId="2669876079" sldId="286"/>
            <ac:cxnSpMk id="36" creationId="{1A6C50FF-5326-4115-AB40-2B1315AB3D92}"/>
          </ac:cxnSpMkLst>
        </pc:cxnChg>
        <pc:cxnChg chg="add del">
          <ac:chgData name="YASMINA MOREIRA BAWAZEER" userId="S::yasmorbaw@alum.us.es::4c2745b7-837b-49ec-9311-13f4f0940d8a" providerId="AD" clId="Web-{0EA42474-379C-4D74-59CA-F8B466D7E132}" dt="2025-01-08T12:04:42.497" v="1777"/>
          <ac:cxnSpMkLst>
            <pc:docMk/>
            <pc:sldMk cId="2669876079" sldId="286"/>
            <ac:cxnSpMk id="38" creationId="{A9421DEB-23BB-27B4-4A04-B147532DE5A9}"/>
          </ac:cxnSpMkLst>
        </pc:cxnChg>
        <pc:cxnChg chg="add del">
          <ac:chgData name="YASMINA MOREIRA BAWAZEER" userId="S::yasmorbaw@alum.us.es::4c2745b7-837b-49ec-9311-13f4f0940d8a" providerId="AD" clId="Web-{0EA42474-379C-4D74-59CA-F8B466D7E132}" dt="2025-01-08T12:04:42.497" v="1771"/>
          <ac:cxnSpMkLst>
            <pc:docMk/>
            <pc:sldMk cId="2669876079" sldId="286"/>
            <ac:cxnSpMk id="65" creationId="{AB5FF87B-B80C-4D7F-97EB-A98348449DE8}"/>
          </ac:cxnSpMkLst>
        </pc:cxnChg>
        <pc:cxnChg chg="add del">
          <ac:chgData name="YASMINA MOREIRA BAWAZEER" userId="S::yasmorbaw@alum.us.es::4c2745b7-837b-49ec-9311-13f4f0940d8a" providerId="AD" clId="Web-{0EA42474-379C-4D74-59CA-F8B466D7E132}" dt="2025-01-08T12:04:42.497" v="1770"/>
          <ac:cxnSpMkLst>
            <pc:docMk/>
            <pc:sldMk cId="2669876079" sldId="286"/>
            <ac:cxnSpMk id="67" creationId="{C4DE400F-0BEF-0B69-63C0-8C7872D4C279}"/>
          </ac:cxnSpMkLst>
        </pc:cxnChg>
        <pc:cxnChg chg="add del">
          <ac:chgData name="YASMINA MOREIRA BAWAZEER" userId="S::yasmorbaw@alum.us.es::4c2745b7-837b-49ec-9311-13f4f0940d8a" providerId="AD" clId="Web-{0EA42474-379C-4D74-59CA-F8B466D7E132}" dt="2025-01-08T12:04:42.497" v="1769"/>
          <ac:cxnSpMkLst>
            <pc:docMk/>
            <pc:sldMk cId="2669876079" sldId="286"/>
            <ac:cxnSpMk id="69" creationId="{4661B338-7244-4A58-AE70-67D23CFB63C2}"/>
          </ac:cxnSpMkLst>
        </pc:cxnChg>
        <pc:cxnChg chg="add del">
          <ac:chgData name="YASMINA MOREIRA BAWAZEER" userId="S::yasmorbaw@alum.us.es::4c2745b7-837b-49ec-9311-13f4f0940d8a" providerId="AD" clId="Web-{0EA42474-379C-4D74-59CA-F8B466D7E132}" dt="2025-01-08T12:04:42.497" v="1768"/>
          <ac:cxnSpMkLst>
            <pc:docMk/>
            <pc:sldMk cId="2669876079" sldId="286"/>
            <ac:cxnSpMk id="71" creationId="{748F89C7-73D8-88B5-52D2-05E64A5142CD}"/>
          </ac:cxnSpMkLst>
        </pc:cxnChg>
        <pc:cxnChg chg="add del">
          <ac:chgData name="YASMINA MOREIRA BAWAZEER" userId="S::yasmorbaw@alum.us.es::4c2745b7-837b-49ec-9311-13f4f0940d8a" providerId="AD" clId="Web-{0EA42474-379C-4D74-59CA-F8B466D7E132}" dt="2025-01-08T12:04:42.497" v="1767"/>
          <ac:cxnSpMkLst>
            <pc:docMk/>
            <pc:sldMk cId="2669876079" sldId="286"/>
            <ac:cxnSpMk id="73" creationId="{58615BF0-8AFA-6609-543E-DFB94B5E9D02}"/>
          </ac:cxnSpMkLst>
        </pc:cxnChg>
        <pc:cxnChg chg="add del">
          <ac:chgData name="YASMINA MOREIRA BAWAZEER" userId="S::yasmorbaw@alum.us.es::4c2745b7-837b-49ec-9311-13f4f0940d8a" providerId="AD" clId="Web-{0EA42474-379C-4D74-59CA-F8B466D7E132}" dt="2025-01-08T12:04:42.497" v="1765"/>
          <ac:cxnSpMkLst>
            <pc:docMk/>
            <pc:sldMk cId="2669876079" sldId="286"/>
            <ac:cxnSpMk id="77" creationId="{6F874EAE-1C4F-AD1D-3146-4E57FBF7D7F6}"/>
          </ac:cxnSpMkLst>
        </pc:cxnChg>
        <pc:cxnChg chg="add del">
          <ac:chgData name="YASMINA MOREIRA BAWAZEER" userId="S::yasmorbaw@alum.us.es::4c2745b7-837b-49ec-9311-13f4f0940d8a" providerId="AD" clId="Web-{0EA42474-379C-4D74-59CA-F8B466D7E132}" dt="2025-01-08T12:04:42.497" v="1764"/>
          <ac:cxnSpMkLst>
            <pc:docMk/>
            <pc:sldMk cId="2669876079" sldId="286"/>
            <ac:cxnSpMk id="79" creationId="{F0D88DF0-57C0-B613-F8B9-1AA700855BF2}"/>
          </ac:cxnSpMkLst>
        </pc:cxnChg>
        <pc:cxnChg chg="del">
          <ac:chgData name="YASMINA MOREIRA BAWAZEER" userId="S::yasmorbaw@alum.us.es::4c2745b7-837b-49ec-9311-13f4f0940d8a" providerId="AD" clId="Web-{0EA42474-379C-4D74-59CA-F8B466D7E132}" dt="2025-01-08T12:04:53.357" v="1831"/>
          <ac:cxnSpMkLst>
            <pc:docMk/>
            <pc:sldMk cId="2669876079" sldId="286"/>
            <ac:cxnSpMk id="136" creationId="{2BA40C94-70CD-F4AE-068E-7CA73C396469}"/>
          </ac:cxnSpMkLst>
        </pc:cxnChg>
        <pc:cxnChg chg="del">
          <ac:chgData name="YASMINA MOREIRA BAWAZEER" userId="S::yasmorbaw@alum.us.es::4c2745b7-837b-49ec-9311-13f4f0940d8a" providerId="AD" clId="Web-{0EA42474-379C-4D74-59CA-F8B466D7E132}" dt="2025-01-08T12:04:53.357" v="1830"/>
          <ac:cxnSpMkLst>
            <pc:docMk/>
            <pc:sldMk cId="2669876079" sldId="286"/>
            <ac:cxnSpMk id="137" creationId="{8AFDEF7E-E5C9-34D7-7167-800A09E506A5}"/>
          </ac:cxnSpMkLst>
        </pc:cxnChg>
        <pc:cxnChg chg="del">
          <ac:chgData name="YASMINA MOREIRA BAWAZEER" userId="S::yasmorbaw@alum.us.es::4c2745b7-837b-49ec-9311-13f4f0940d8a" providerId="AD" clId="Web-{0EA42474-379C-4D74-59CA-F8B466D7E132}" dt="2025-01-08T12:04:53.357" v="1829"/>
          <ac:cxnSpMkLst>
            <pc:docMk/>
            <pc:sldMk cId="2669876079" sldId="286"/>
            <ac:cxnSpMk id="138" creationId="{AE9EDB6C-C353-13C1-58E5-F6906927CBD0}"/>
          </ac:cxnSpMkLst>
        </pc:cxnChg>
        <pc:cxnChg chg="del">
          <ac:chgData name="YASMINA MOREIRA BAWAZEER" userId="S::yasmorbaw@alum.us.es::4c2745b7-837b-49ec-9311-13f4f0940d8a" providerId="AD" clId="Web-{0EA42474-379C-4D74-59CA-F8B466D7E132}" dt="2025-01-08T12:04:53.357" v="1828"/>
          <ac:cxnSpMkLst>
            <pc:docMk/>
            <pc:sldMk cId="2669876079" sldId="286"/>
            <ac:cxnSpMk id="139" creationId="{40D6222B-1E05-03AF-D296-18C6749E2AF4}"/>
          </ac:cxnSpMkLst>
        </pc:cxnChg>
        <pc:cxnChg chg="del">
          <ac:chgData name="YASMINA MOREIRA BAWAZEER" userId="S::yasmorbaw@alum.us.es::4c2745b7-837b-49ec-9311-13f4f0940d8a" providerId="AD" clId="Web-{0EA42474-379C-4D74-59CA-F8B466D7E132}" dt="2025-01-08T12:04:53.357" v="1827"/>
          <ac:cxnSpMkLst>
            <pc:docMk/>
            <pc:sldMk cId="2669876079" sldId="286"/>
            <ac:cxnSpMk id="140" creationId="{281B3ADF-3A96-5B3B-3581-9FB925FC0A84}"/>
          </ac:cxnSpMkLst>
        </pc:cxnChg>
        <pc:cxnChg chg="del">
          <ac:chgData name="YASMINA MOREIRA BAWAZEER" userId="S::yasmorbaw@alum.us.es::4c2745b7-837b-49ec-9311-13f4f0940d8a" providerId="AD" clId="Web-{0EA42474-379C-4D74-59CA-F8B466D7E132}" dt="2025-01-08T12:04:53.357" v="1826"/>
          <ac:cxnSpMkLst>
            <pc:docMk/>
            <pc:sldMk cId="2669876079" sldId="286"/>
            <ac:cxnSpMk id="141" creationId="{B9B0CE5F-E618-BF7E-4BC9-D0AFA91E4233}"/>
          </ac:cxnSpMkLst>
        </pc:cxnChg>
        <pc:cxnChg chg="del">
          <ac:chgData name="YASMINA MOREIRA BAWAZEER" userId="S::yasmorbaw@alum.us.es::4c2745b7-837b-49ec-9311-13f4f0940d8a" providerId="AD" clId="Web-{0EA42474-379C-4D74-59CA-F8B466D7E132}" dt="2025-01-08T12:04:53.357" v="1825"/>
          <ac:cxnSpMkLst>
            <pc:docMk/>
            <pc:sldMk cId="2669876079" sldId="286"/>
            <ac:cxnSpMk id="142" creationId="{1A6C50FF-5326-4115-AB40-2B1315AB3D92}"/>
          </ac:cxnSpMkLst>
        </pc:cxnChg>
        <pc:cxnChg chg="del">
          <ac:chgData name="YASMINA MOREIRA BAWAZEER" userId="S::yasmorbaw@alum.us.es::4c2745b7-837b-49ec-9311-13f4f0940d8a" providerId="AD" clId="Web-{0EA42474-379C-4D74-59CA-F8B466D7E132}" dt="2025-01-08T12:04:53.357" v="1824"/>
          <ac:cxnSpMkLst>
            <pc:docMk/>
            <pc:sldMk cId="2669876079" sldId="286"/>
            <ac:cxnSpMk id="143" creationId="{A9421DEB-23BB-27B4-4A04-B147532DE5A9}"/>
          </ac:cxnSpMkLst>
        </pc:cxnChg>
        <pc:cxnChg chg="del">
          <ac:chgData name="YASMINA MOREIRA BAWAZEER" userId="S::yasmorbaw@alum.us.es::4c2745b7-837b-49ec-9311-13f4f0940d8a" providerId="AD" clId="Web-{0EA42474-379C-4D74-59CA-F8B466D7E132}" dt="2025-01-08T12:04:53.357" v="1818"/>
          <ac:cxnSpMkLst>
            <pc:docMk/>
            <pc:sldMk cId="2669876079" sldId="286"/>
            <ac:cxnSpMk id="149" creationId="{AB5FF87B-B80C-4D7F-97EB-A98348449DE8}"/>
          </ac:cxnSpMkLst>
        </pc:cxnChg>
        <pc:cxnChg chg="del">
          <ac:chgData name="YASMINA MOREIRA BAWAZEER" userId="S::yasmorbaw@alum.us.es::4c2745b7-837b-49ec-9311-13f4f0940d8a" providerId="AD" clId="Web-{0EA42474-379C-4D74-59CA-F8B466D7E132}" dt="2025-01-08T12:04:53.357" v="1817"/>
          <ac:cxnSpMkLst>
            <pc:docMk/>
            <pc:sldMk cId="2669876079" sldId="286"/>
            <ac:cxnSpMk id="150" creationId="{C4DE400F-0BEF-0B69-63C0-8C7872D4C279}"/>
          </ac:cxnSpMkLst>
        </pc:cxnChg>
        <pc:cxnChg chg="del">
          <ac:chgData name="YASMINA MOREIRA BAWAZEER" userId="S::yasmorbaw@alum.us.es::4c2745b7-837b-49ec-9311-13f4f0940d8a" providerId="AD" clId="Web-{0EA42474-379C-4D74-59CA-F8B466D7E132}" dt="2025-01-08T12:04:53.357" v="1816"/>
          <ac:cxnSpMkLst>
            <pc:docMk/>
            <pc:sldMk cId="2669876079" sldId="286"/>
            <ac:cxnSpMk id="151" creationId="{4661B338-7244-4A58-AE70-67D23CFB63C2}"/>
          </ac:cxnSpMkLst>
        </pc:cxnChg>
        <pc:cxnChg chg="del">
          <ac:chgData name="YASMINA MOREIRA BAWAZEER" userId="S::yasmorbaw@alum.us.es::4c2745b7-837b-49ec-9311-13f4f0940d8a" providerId="AD" clId="Web-{0EA42474-379C-4D74-59CA-F8B466D7E132}" dt="2025-01-08T12:04:53.357" v="1815"/>
          <ac:cxnSpMkLst>
            <pc:docMk/>
            <pc:sldMk cId="2669876079" sldId="286"/>
            <ac:cxnSpMk id="152" creationId="{748F89C7-73D8-88B5-52D2-05E64A5142CD}"/>
          </ac:cxnSpMkLst>
        </pc:cxnChg>
        <pc:cxnChg chg="del">
          <ac:chgData name="YASMINA MOREIRA BAWAZEER" userId="S::yasmorbaw@alum.us.es::4c2745b7-837b-49ec-9311-13f4f0940d8a" providerId="AD" clId="Web-{0EA42474-379C-4D74-59CA-F8B466D7E132}" dt="2025-01-08T12:04:53.357" v="1814"/>
          <ac:cxnSpMkLst>
            <pc:docMk/>
            <pc:sldMk cId="2669876079" sldId="286"/>
            <ac:cxnSpMk id="153" creationId="{58615BF0-8AFA-6609-543E-DFB94B5E9D02}"/>
          </ac:cxnSpMkLst>
        </pc:cxnChg>
        <pc:cxnChg chg="del">
          <ac:chgData name="YASMINA MOREIRA BAWAZEER" userId="S::yasmorbaw@alum.us.es::4c2745b7-837b-49ec-9311-13f4f0940d8a" providerId="AD" clId="Web-{0EA42474-379C-4D74-59CA-F8B466D7E132}" dt="2025-01-08T12:04:53.357" v="1812"/>
          <ac:cxnSpMkLst>
            <pc:docMk/>
            <pc:sldMk cId="2669876079" sldId="286"/>
            <ac:cxnSpMk id="155" creationId="{6F874EAE-1C4F-AD1D-3146-4E57FBF7D7F6}"/>
          </ac:cxnSpMkLst>
        </pc:cxnChg>
        <pc:cxnChg chg="del">
          <ac:chgData name="YASMINA MOREIRA BAWAZEER" userId="S::yasmorbaw@alum.us.es::4c2745b7-837b-49ec-9311-13f4f0940d8a" providerId="AD" clId="Web-{0EA42474-379C-4D74-59CA-F8B466D7E132}" dt="2025-01-08T12:04:53.357" v="1811"/>
          <ac:cxnSpMkLst>
            <pc:docMk/>
            <pc:sldMk cId="2669876079" sldId="286"/>
            <ac:cxnSpMk id="156" creationId="{F0D88DF0-57C0-B613-F8B9-1AA700855BF2}"/>
          </ac:cxnSpMkLst>
        </pc:cxnChg>
        <pc:cxnChg chg="del">
          <ac:chgData name="YASMINA MOREIRA BAWAZEER" userId="S::yasmorbaw@alum.us.es::4c2745b7-837b-49ec-9311-13f4f0940d8a" providerId="AD" clId="Web-{0EA42474-379C-4D74-59CA-F8B466D7E132}" dt="2025-01-08T12:05:14.623" v="1924"/>
          <ac:cxnSpMkLst>
            <pc:docMk/>
            <pc:sldMk cId="2669876079" sldId="286"/>
            <ac:cxnSpMk id="207" creationId="{2BA40C94-70CD-F4AE-068E-7CA73C396469}"/>
          </ac:cxnSpMkLst>
        </pc:cxnChg>
        <pc:cxnChg chg="del">
          <ac:chgData name="YASMINA MOREIRA BAWAZEER" userId="S::yasmorbaw@alum.us.es::4c2745b7-837b-49ec-9311-13f4f0940d8a" providerId="AD" clId="Web-{0EA42474-379C-4D74-59CA-F8B466D7E132}" dt="2025-01-08T12:05:14.623" v="1923"/>
          <ac:cxnSpMkLst>
            <pc:docMk/>
            <pc:sldMk cId="2669876079" sldId="286"/>
            <ac:cxnSpMk id="208" creationId="{8AFDEF7E-E5C9-34D7-7167-800A09E506A5}"/>
          </ac:cxnSpMkLst>
        </pc:cxnChg>
        <pc:cxnChg chg="del">
          <ac:chgData name="YASMINA MOREIRA BAWAZEER" userId="S::yasmorbaw@alum.us.es::4c2745b7-837b-49ec-9311-13f4f0940d8a" providerId="AD" clId="Web-{0EA42474-379C-4D74-59CA-F8B466D7E132}" dt="2025-01-08T12:05:14.623" v="1922"/>
          <ac:cxnSpMkLst>
            <pc:docMk/>
            <pc:sldMk cId="2669876079" sldId="286"/>
            <ac:cxnSpMk id="209" creationId="{AE9EDB6C-C353-13C1-58E5-F6906927CBD0}"/>
          </ac:cxnSpMkLst>
        </pc:cxnChg>
        <pc:cxnChg chg="del">
          <ac:chgData name="YASMINA MOREIRA BAWAZEER" userId="S::yasmorbaw@alum.us.es::4c2745b7-837b-49ec-9311-13f4f0940d8a" providerId="AD" clId="Web-{0EA42474-379C-4D74-59CA-F8B466D7E132}" dt="2025-01-08T12:05:14.623" v="1921"/>
          <ac:cxnSpMkLst>
            <pc:docMk/>
            <pc:sldMk cId="2669876079" sldId="286"/>
            <ac:cxnSpMk id="210" creationId="{40D6222B-1E05-03AF-D296-18C6749E2AF4}"/>
          </ac:cxnSpMkLst>
        </pc:cxnChg>
        <pc:cxnChg chg="del">
          <ac:chgData name="YASMINA MOREIRA BAWAZEER" userId="S::yasmorbaw@alum.us.es::4c2745b7-837b-49ec-9311-13f4f0940d8a" providerId="AD" clId="Web-{0EA42474-379C-4D74-59CA-F8B466D7E132}" dt="2025-01-08T12:05:14.623" v="1920"/>
          <ac:cxnSpMkLst>
            <pc:docMk/>
            <pc:sldMk cId="2669876079" sldId="286"/>
            <ac:cxnSpMk id="211" creationId="{281B3ADF-3A96-5B3B-3581-9FB925FC0A84}"/>
          </ac:cxnSpMkLst>
        </pc:cxnChg>
        <pc:cxnChg chg="del">
          <ac:chgData name="YASMINA MOREIRA BAWAZEER" userId="S::yasmorbaw@alum.us.es::4c2745b7-837b-49ec-9311-13f4f0940d8a" providerId="AD" clId="Web-{0EA42474-379C-4D74-59CA-F8B466D7E132}" dt="2025-01-08T12:05:14.623" v="1919"/>
          <ac:cxnSpMkLst>
            <pc:docMk/>
            <pc:sldMk cId="2669876079" sldId="286"/>
            <ac:cxnSpMk id="212" creationId="{B9B0CE5F-E618-BF7E-4BC9-D0AFA91E4233}"/>
          </ac:cxnSpMkLst>
        </pc:cxnChg>
        <pc:cxnChg chg="del">
          <ac:chgData name="YASMINA MOREIRA BAWAZEER" userId="S::yasmorbaw@alum.us.es::4c2745b7-837b-49ec-9311-13f4f0940d8a" providerId="AD" clId="Web-{0EA42474-379C-4D74-59CA-F8B466D7E132}" dt="2025-01-08T12:05:14.623" v="1918"/>
          <ac:cxnSpMkLst>
            <pc:docMk/>
            <pc:sldMk cId="2669876079" sldId="286"/>
            <ac:cxnSpMk id="213" creationId="{1A6C50FF-5326-4115-AB40-2B1315AB3D92}"/>
          </ac:cxnSpMkLst>
        </pc:cxnChg>
        <pc:cxnChg chg="del">
          <ac:chgData name="YASMINA MOREIRA BAWAZEER" userId="S::yasmorbaw@alum.us.es::4c2745b7-837b-49ec-9311-13f4f0940d8a" providerId="AD" clId="Web-{0EA42474-379C-4D74-59CA-F8B466D7E132}" dt="2025-01-08T12:05:14.623" v="1917"/>
          <ac:cxnSpMkLst>
            <pc:docMk/>
            <pc:sldMk cId="2669876079" sldId="286"/>
            <ac:cxnSpMk id="214" creationId="{A9421DEB-23BB-27B4-4A04-B147532DE5A9}"/>
          </ac:cxnSpMkLst>
        </pc:cxnChg>
        <pc:cxnChg chg="del">
          <ac:chgData name="YASMINA MOREIRA BAWAZEER" userId="S::yasmorbaw@alum.us.es::4c2745b7-837b-49ec-9311-13f4f0940d8a" providerId="AD" clId="Web-{0EA42474-379C-4D74-59CA-F8B466D7E132}" dt="2025-01-08T12:05:14.623" v="1911"/>
          <ac:cxnSpMkLst>
            <pc:docMk/>
            <pc:sldMk cId="2669876079" sldId="286"/>
            <ac:cxnSpMk id="220" creationId="{AB5FF87B-B80C-4D7F-97EB-A98348449DE8}"/>
          </ac:cxnSpMkLst>
        </pc:cxnChg>
        <pc:cxnChg chg="del">
          <ac:chgData name="YASMINA MOREIRA BAWAZEER" userId="S::yasmorbaw@alum.us.es::4c2745b7-837b-49ec-9311-13f4f0940d8a" providerId="AD" clId="Web-{0EA42474-379C-4D74-59CA-F8B466D7E132}" dt="2025-01-08T12:05:14.623" v="1910"/>
          <ac:cxnSpMkLst>
            <pc:docMk/>
            <pc:sldMk cId="2669876079" sldId="286"/>
            <ac:cxnSpMk id="221" creationId="{C4DE400F-0BEF-0B69-63C0-8C7872D4C279}"/>
          </ac:cxnSpMkLst>
        </pc:cxnChg>
        <pc:cxnChg chg="del">
          <ac:chgData name="YASMINA MOREIRA BAWAZEER" userId="S::yasmorbaw@alum.us.es::4c2745b7-837b-49ec-9311-13f4f0940d8a" providerId="AD" clId="Web-{0EA42474-379C-4D74-59CA-F8B466D7E132}" dt="2025-01-08T12:05:14.623" v="1909"/>
          <ac:cxnSpMkLst>
            <pc:docMk/>
            <pc:sldMk cId="2669876079" sldId="286"/>
            <ac:cxnSpMk id="222" creationId="{4661B338-7244-4A58-AE70-67D23CFB63C2}"/>
          </ac:cxnSpMkLst>
        </pc:cxnChg>
        <pc:cxnChg chg="del">
          <ac:chgData name="YASMINA MOREIRA BAWAZEER" userId="S::yasmorbaw@alum.us.es::4c2745b7-837b-49ec-9311-13f4f0940d8a" providerId="AD" clId="Web-{0EA42474-379C-4D74-59CA-F8B466D7E132}" dt="2025-01-08T12:05:14.623" v="1908"/>
          <ac:cxnSpMkLst>
            <pc:docMk/>
            <pc:sldMk cId="2669876079" sldId="286"/>
            <ac:cxnSpMk id="223" creationId="{748F89C7-73D8-88B5-52D2-05E64A5142CD}"/>
          </ac:cxnSpMkLst>
        </pc:cxnChg>
        <pc:cxnChg chg="del">
          <ac:chgData name="YASMINA MOREIRA BAWAZEER" userId="S::yasmorbaw@alum.us.es::4c2745b7-837b-49ec-9311-13f4f0940d8a" providerId="AD" clId="Web-{0EA42474-379C-4D74-59CA-F8B466D7E132}" dt="2025-01-08T12:05:14.623" v="1907"/>
          <ac:cxnSpMkLst>
            <pc:docMk/>
            <pc:sldMk cId="2669876079" sldId="286"/>
            <ac:cxnSpMk id="224" creationId="{58615BF0-8AFA-6609-543E-DFB94B5E9D02}"/>
          </ac:cxnSpMkLst>
        </pc:cxnChg>
        <pc:cxnChg chg="del">
          <ac:chgData name="YASMINA MOREIRA BAWAZEER" userId="S::yasmorbaw@alum.us.es::4c2745b7-837b-49ec-9311-13f4f0940d8a" providerId="AD" clId="Web-{0EA42474-379C-4D74-59CA-F8B466D7E132}" dt="2025-01-08T12:05:14.623" v="1905"/>
          <ac:cxnSpMkLst>
            <pc:docMk/>
            <pc:sldMk cId="2669876079" sldId="286"/>
            <ac:cxnSpMk id="226" creationId="{6F874EAE-1C4F-AD1D-3146-4E57FBF7D7F6}"/>
          </ac:cxnSpMkLst>
        </pc:cxnChg>
        <pc:cxnChg chg="del">
          <ac:chgData name="YASMINA MOREIRA BAWAZEER" userId="S::yasmorbaw@alum.us.es::4c2745b7-837b-49ec-9311-13f4f0940d8a" providerId="AD" clId="Web-{0EA42474-379C-4D74-59CA-F8B466D7E132}" dt="2025-01-08T12:05:14.623" v="1904"/>
          <ac:cxnSpMkLst>
            <pc:docMk/>
            <pc:sldMk cId="2669876079" sldId="286"/>
            <ac:cxnSpMk id="227" creationId="{F0D88DF0-57C0-B613-F8B9-1AA700855BF2}"/>
          </ac:cxnSpMkLst>
        </pc:cxnChg>
        <pc:cxnChg chg="del">
          <ac:chgData name="YASMINA MOREIRA BAWAZEER" userId="S::yasmorbaw@alum.us.es::4c2745b7-837b-49ec-9311-13f4f0940d8a" providerId="AD" clId="Web-{0EA42474-379C-4D74-59CA-F8B466D7E132}" dt="2025-01-08T12:05:14.608" v="1879"/>
          <ac:cxnSpMkLst>
            <pc:docMk/>
            <pc:sldMk cId="2669876079" sldId="286"/>
            <ac:cxnSpMk id="278" creationId="{2BA40C94-70CD-F4AE-068E-7CA73C396469}"/>
          </ac:cxnSpMkLst>
        </pc:cxnChg>
        <pc:cxnChg chg="del">
          <ac:chgData name="YASMINA MOREIRA BAWAZEER" userId="S::yasmorbaw@alum.us.es::4c2745b7-837b-49ec-9311-13f4f0940d8a" providerId="AD" clId="Web-{0EA42474-379C-4D74-59CA-F8B466D7E132}" dt="2025-01-08T12:05:14.608" v="1878"/>
          <ac:cxnSpMkLst>
            <pc:docMk/>
            <pc:sldMk cId="2669876079" sldId="286"/>
            <ac:cxnSpMk id="279" creationId="{8AFDEF7E-E5C9-34D7-7167-800A09E506A5}"/>
          </ac:cxnSpMkLst>
        </pc:cxnChg>
        <pc:cxnChg chg="del">
          <ac:chgData name="YASMINA MOREIRA BAWAZEER" userId="S::yasmorbaw@alum.us.es::4c2745b7-837b-49ec-9311-13f4f0940d8a" providerId="AD" clId="Web-{0EA42474-379C-4D74-59CA-F8B466D7E132}" dt="2025-01-08T12:05:14.608" v="1877"/>
          <ac:cxnSpMkLst>
            <pc:docMk/>
            <pc:sldMk cId="2669876079" sldId="286"/>
            <ac:cxnSpMk id="280" creationId="{AE9EDB6C-C353-13C1-58E5-F6906927CBD0}"/>
          </ac:cxnSpMkLst>
        </pc:cxnChg>
        <pc:cxnChg chg="del">
          <ac:chgData name="YASMINA MOREIRA BAWAZEER" userId="S::yasmorbaw@alum.us.es::4c2745b7-837b-49ec-9311-13f4f0940d8a" providerId="AD" clId="Web-{0EA42474-379C-4D74-59CA-F8B466D7E132}" dt="2025-01-08T12:05:14.608" v="1876"/>
          <ac:cxnSpMkLst>
            <pc:docMk/>
            <pc:sldMk cId="2669876079" sldId="286"/>
            <ac:cxnSpMk id="281" creationId="{40D6222B-1E05-03AF-D296-18C6749E2AF4}"/>
          </ac:cxnSpMkLst>
        </pc:cxnChg>
        <pc:cxnChg chg="del">
          <ac:chgData name="YASMINA MOREIRA BAWAZEER" userId="S::yasmorbaw@alum.us.es::4c2745b7-837b-49ec-9311-13f4f0940d8a" providerId="AD" clId="Web-{0EA42474-379C-4D74-59CA-F8B466D7E132}" dt="2025-01-08T12:05:14.608" v="1875"/>
          <ac:cxnSpMkLst>
            <pc:docMk/>
            <pc:sldMk cId="2669876079" sldId="286"/>
            <ac:cxnSpMk id="282" creationId="{281B3ADF-3A96-5B3B-3581-9FB925FC0A84}"/>
          </ac:cxnSpMkLst>
        </pc:cxnChg>
        <pc:cxnChg chg="del">
          <ac:chgData name="YASMINA MOREIRA BAWAZEER" userId="S::yasmorbaw@alum.us.es::4c2745b7-837b-49ec-9311-13f4f0940d8a" providerId="AD" clId="Web-{0EA42474-379C-4D74-59CA-F8B466D7E132}" dt="2025-01-08T12:05:14.608" v="1874"/>
          <ac:cxnSpMkLst>
            <pc:docMk/>
            <pc:sldMk cId="2669876079" sldId="286"/>
            <ac:cxnSpMk id="283" creationId="{B9B0CE5F-E618-BF7E-4BC9-D0AFA91E4233}"/>
          </ac:cxnSpMkLst>
        </pc:cxnChg>
        <pc:cxnChg chg="del">
          <ac:chgData name="YASMINA MOREIRA BAWAZEER" userId="S::yasmorbaw@alum.us.es::4c2745b7-837b-49ec-9311-13f4f0940d8a" providerId="AD" clId="Web-{0EA42474-379C-4D74-59CA-F8B466D7E132}" dt="2025-01-08T12:05:14.608" v="1873"/>
          <ac:cxnSpMkLst>
            <pc:docMk/>
            <pc:sldMk cId="2669876079" sldId="286"/>
            <ac:cxnSpMk id="284" creationId="{1A6C50FF-5326-4115-AB40-2B1315AB3D92}"/>
          </ac:cxnSpMkLst>
        </pc:cxnChg>
        <pc:cxnChg chg="del">
          <ac:chgData name="YASMINA MOREIRA BAWAZEER" userId="S::yasmorbaw@alum.us.es::4c2745b7-837b-49ec-9311-13f4f0940d8a" providerId="AD" clId="Web-{0EA42474-379C-4D74-59CA-F8B466D7E132}" dt="2025-01-08T12:05:14.608" v="1872"/>
          <ac:cxnSpMkLst>
            <pc:docMk/>
            <pc:sldMk cId="2669876079" sldId="286"/>
            <ac:cxnSpMk id="285" creationId="{A9421DEB-23BB-27B4-4A04-B147532DE5A9}"/>
          </ac:cxnSpMkLst>
        </pc:cxnChg>
        <pc:cxnChg chg="del">
          <ac:chgData name="YASMINA MOREIRA BAWAZEER" userId="S::yasmorbaw@alum.us.es::4c2745b7-837b-49ec-9311-13f4f0940d8a" providerId="AD" clId="Web-{0EA42474-379C-4D74-59CA-F8B466D7E132}" dt="2025-01-08T12:05:14.608" v="1866"/>
          <ac:cxnSpMkLst>
            <pc:docMk/>
            <pc:sldMk cId="2669876079" sldId="286"/>
            <ac:cxnSpMk id="291" creationId="{AB5FF87B-B80C-4D7F-97EB-A98348449DE8}"/>
          </ac:cxnSpMkLst>
        </pc:cxnChg>
        <pc:cxnChg chg="del">
          <ac:chgData name="YASMINA MOREIRA BAWAZEER" userId="S::yasmorbaw@alum.us.es::4c2745b7-837b-49ec-9311-13f4f0940d8a" providerId="AD" clId="Web-{0EA42474-379C-4D74-59CA-F8B466D7E132}" dt="2025-01-08T12:05:14.608" v="1865"/>
          <ac:cxnSpMkLst>
            <pc:docMk/>
            <pc:sldMk cId="2669876079" sldId="286"/>
            <ac:cxnSpMk id="292" creationId="{C4DE400F-0BEF-0B69-63C0-8C7872D4C279}"/>
          </ac:cxnSpMkLst>
        </pc:cxnChg>
        <pc:cxnChg chg="del">
          <ac:chgData name="YASMINA MOREIRA BAWAZEER" userId="S::yasmorbaw@alum.us.es::4c2745b7-837b-49ec-9311-13f4f0940d8a" providerId="AD" clId="Web-{0EA42474-379C-4D74-59CA-F8B466D7E132}" dt="2025-01-08T12:05:14.608" v="1864"/>
          <ac:cxnSpMkLst>
            <pc:docMk/>
            <pc:sldMk cId="2669876079" sldId="286"/>
            <ac:cxnSpMk id="293" creationId="{4661B338-7244-4A58-AE70-67D23CFB63C2}"/>
          </ac:cxnSpMkLst>
        </pc:cxnChg>
        <pc:cxnChg chg="del">
          <ac:chgData name="YASMINA MOREIRA BAWAZEER" userId="S::yasmorbaw@alum.us.es::4c2745b7-837b-49ec-9311-13f4f0940d8a" providerId="AD" clId="Web-{0EA42474-379C-4D74-59CA-F8B466D7E132}" dt="2025-01-08T12:05:14.608" v="1863"/>
          <ac:cxnSpMkLst>
            <pc:docMk/>
            <pc:sldMk cId="2669876079" sldId="286"/>
            <ac:cxnSpMk id="294" creationId="{748F89C7-73D8-88B5-52D2-05E64A5142CD}"/>
          </ac:cxnSpMkLst>
        </pc:cxnChg>
        <pc:cxnChg chg="del">
          <ac:chgData name="YASMINA MOREIRA BAWAZEER" userId="S::yasmorbaw@alum.us.es::4c2745b7-837b-49ec-9311-13f4f0940d8a" providerId="AD" clId="Web-{0EA42474-379C-4D74-59CA-F8B466D7E132}" dt="2025-01-08T12:05:14.608" v="1862"/>
          <ac:cxnSpMkLst>
            <pc:docMk/>
            <pc:sldMk cId="2669876079" sldId="286"/>
            <ac:cxnSpMk id="295" creationId="{58615BF0-8AFA-6609-543E-DFB94B5E9D02}"/>
          </ac:cxnSpMkLst>
        </pc:cxnChg>
        <pc:cxnChg chg="del">
          <ac:chgData name="YASMINA MOREIRA BAWAZEER" userId="S::yasmorbaw@alum.us.es::4c2745b7-837b-49ec-9311-13f4f0940d8a" providerId="AD" clId="Web-{0EA42474-379C-4D74-59CA-F8B466D7E132}" dt="2025-01-08T12:05:14.608" v="1860"/>
          <ac:cxnSpMkLst>
            <pc:docMk/>
            <pc:sldMk cId="2669876079" sldId="286"/>
            <ac:cxnSpMk id="297" creationId="{6F874EAE-1C4F-AD1D-3146-4E57FBF7D7F6}"/>
          </ac:cxnSpMkLst>
        </pc:cxnChg>
        <pc:cxnChg chg="del">
          <ac:chgData name="YASMINA MOREIRA BAWAZEER" userId="S::yasmorbaw@alum.us.es::4c2745b7-837b-49ec-9311-13f4f0940d8a" providerId="AD" clId="Web-{0EA42474-379C-4D74-59CA-F8B466D7E132}" dt="2025-01-08T12:05:14.608" v="1859"/>
          <ac:cxnSpMkLst>
            <pc:docMk/>
            <pc:sldMk cId="2669876079" sldId="286"/>
            <ac:cxnSpMk id="298" creationId="{F0D88DF0-57C0-B613-F8B9-1AA700855BF2}"/>
          </ac:cxnSpMkLst>
        </pc:cxnChg>
      </pc:sldChg>
      <pc:sldChg chg="modSp">
        <pc:chgData name="YASMINA MOREIRA BAWAZEER" userId="S::yasmorbaw@alum.us.es::4c2745b7-837b-49ec-9311-13f4f0940d8a" providerId="AD" clId="Web-{0EA42474-379C-4D74-59CA-F8B466D7E132}" dt="2025-01-08T12:15:56.119" v="1937" actId="1076"/>
        <pc:sldMkLst>
          <pc:docMk/>
          <pc:sldMk cId="3874716909" sldId="286"/>
        </pc:sldMkLst>
        <pc:spChg chg="mod">
          <ac:chgData name="YASMINA MOREIRA BAWAZEER" userId="S::yasmorbaw@alum.us.es::4c2745b7-837b-49ec-9311-13f4f0940d8a" providerId="AD" clId="Web-{0EA42474-379C-4D74-59CA-F8B466D7E132}" dt="2025-01-08T12:12:19.110" v="1932" actId="1076"/>
          <ac:spMkLst>
            <pc:docMk/>
            <pc:sldMk cId="3874716909" sldId="286"/>
            <ac:spMk id="39" creationId="{96D6E0AB-7C7A-E1B4-FF3E-D63527CE8007}"/>
          </ac:spMkLst>
        </pc:spChg>
        <pc:spChg chg="mod">
          <ac:chgData name="YASMINA MOREIRA BAWAZEER" userId="S::yasmorbaw@alum.us.es::4c2745b7-837b-49ec-9311-13f4f0940d8a" providerId="AD" clId="Web-{0EA42474-379C-4D74-59CA-F8B466D7E132}" dt="2025-01-08T12:15:56.119" v="1937" actId="1076"/>
          <ac:spMkLst>
            <pc:docMk/>
            <pc:sldMk cId="3874716909" sldId="286"/>
            <ac:spMk id="56" creationId="{9BF9F6D3-69D6-47AE-70B8-6E1F49501C81}"/>
          </ac:spMkLst>
        </pc:spChg>
      </pc:sldChg>
    </pc:docChg>
  </pc:docChgLst>
  <pc:docChgLst>
    <pc:chgData name="JUAN LUIS CHICO CASTRO" userId="S::juachicas@alum.us.es::745911fc-1ae0-4a87-800d-ee2a3f40d358" providerId="AD" clId="Web-{A836325F-9829-6150-3399-2689741A3ED7}"/>
    <pc:docChg chg="modSld">
      <pc:chgData name="JUAN LUIS CHICO CASTRO" userId="S::juachicas@alum.us.es::745911fc-1ae0-4a87-800d-ee2a3f40d358" providerId="AD" clId="Web-{A836325F-9829-6150-3399-2689741A3ED7}" dt="2025-01-07T22:06:40.637" v="4" actId="20577"/>
      <pc:docMkLst>
        <pc:docMk/>
      </pc:docMkLst>
      <pc:sldChg chg="modSp">
        <pc:chgData name="JUAN LUIS CHICO CASTRO" userId="S::juachicas@alum.us.es::745911fc-1ae0-4a87-800d-ee2a3f40d358" providerId="AD" clId="Web-{A836325F-9829-6150-3399-2689741A3ED7}" dt="2025-01-07T22:06:40.637" v="4" actId="20577"/>
        <pc:sldMkLst>
          <pc:docMk/>
          <pc:sldMk cId="1186301111" sldId="262"/>
        </pc:sldMkLst>
        <pc:spChg chg="mod">
          <ac:chgData name="JUAN LUIS CHICO CASTRO" userId="S::juachicas@alum.us.es::745911fc-1ae0-4a87-800d-ee2a3f40d358" providerId="AD" clId="Web-{A836325F-9829-6150-3399-2689741A3ED7}" dt="2025-01-07T22:06:40.637" v="4" actId="20577"/>
          <ac:spMkLst>
            <pc:docMk/>
            <pc:sldMk cId="1186301111" sldId="262"/>
            <ac:spMk id="3" creationId="{F07B81F2-BD99-73BF-8547-9818915ADEFB}"/>
          </ac:spMkLst>
        </pc:spChg>
      </pc:sldChg>
    </pc:docChg>
  </pc:docChgLst>
  <pc:docChgLst>
    <pc:chgData name="EDWIN PATRICIO AREVALO ANGULO" userId="S::edwareang@alum.us.es::7b81cfd9-bedc-4ee8-b01a-15e0b1837683" providerId="AD" clId="Web-{339B97EC-172F-8688-DDF9-08AE9BED6F84}"/>
    <pc:docChg chg="modSld">
      <pc:chgData name="EDWIN PATRICIO AREVALO ANGULO" userId="S::edwareang@alum.us.es::7b81cfd9-bedc-4ee8-b01a-15e0b1837683" providerId="AD" clId="Web-{339B97EC-172F-8688-DDF9-08AE9BED6F84}" dt="2025-01-08T11:31:33.260" v="86" actId="1076"/>
      <pc:docMkLst>
        <pc:docMk/>
      </pc:docMkLst>
      <pc:sldChg chg="modSp">
        <pc:chgData name="EDWIN PATRICIO AREVALO ANGULO" userId="S::edwareang@alum.us.es::7b81cfd9-bedc-4ee8-b01a-15e0b1837683" providerId="AD" clId="Web-{339B97EC-172F-8688-DDF9-08AE9BED6F84}" dt="2025-01-08T11:31:33.260" v="86" actId="1076"/>
        <pc:sldMkLst>
          <pc:docMk/>
          <pc:sldMk cId="866509697" sldId="275"/>
        </pc:sldMkLst>
        <pc:spChg chg="mod">
          <ac:chgData name="EDWIN PATRICIO AREVALO ANGULO" userId="S::edwareang@alum.us.es::7b81cfd9-bedc-4ee8-b01a-15e0b1837683" providerId="AD" clId="Web-{339B97EC-172F-8688-DDF9-08AE9BED6F84}" dt="2025-01-08T11:31:33.260" v="86" actId="1076"/>
          <ac:spMkLst>
            <pc:docMk/>
            <pc:sldMk cId="866509697" sldId="275"/>
            <ac:spMk id="59" creationId="{B2AEB52B-2D19-E0D0-AD78-88FD63EFA93E}"/>
          </ac:spMkLst>
        </pc:spChg>
      </pc:sldChg>
    </pc:docChg>
  </pc:docChgLst>
  <pc:docChgLst>
    <pc:chgData name="JUAN LUIS CHICO CASTRO" userId="S::juachicas@alum.us.es::745911fc-1ae0-4a87-800d-ee2a3f40d358" providerId="AD" clId="Web-{6BA6163C-2F3A-5B7E-130F-2CFF731C3671}"/>
    <pc:docChg chg="modSld">
      <pc:chgData name="JUAN LUIS CHICO CASTRO" userId="S::juachicas@alum.us.es::745911fc-1ae0-4a87-800d-ee2a3f40d358" providerId="AD" clId="Web-{6BA6163C-2F3A-5B7E-130F-2CFF731C3671}" dt="2025-01-08T12:38:21.491" v="65" actId="20577"/>
      <pc:docMkLst>
        <pc:docMk/>
      </pc:docMkLst>
      <pc:sldChg chg="modSp">
        <pc:chgData name="JUAN LUIS CHICO CASTRO" userId="S::juachicas@alum.us.es::745911fc-1ae0-4a87-800d-ee2a3f40d358" providerId="AD" clId="Web-{6BA6163C-2F3A-5B7E-130F-2CFF731C3671}" dt="2025-01-08T12:38:21.491" v="65" actId="20577"/>
        <pc:sldMkLst>
          <pc:docMk/>
          <pc:sldMk cId="3280194164" sldId="267"/>
        </pc:sldMkLst>
        <pc:spChg chg="mod">
          <ac:chgData name="JUAN LUIS CHICO CASTRO" userId="S::juachicas@alum.us.es::745911fc-1ae0-4a87-800d-ee2a3f40d358" providerId="AD" clId="Web-{6BA6163C-2F3A-5B7E-130F-2CFF731C3671}" dt="2025-01-08T12:38:21.491" v="65" actId="20577"/>
          <ac:spMkLst>
            <pc:docMk/>
            <pc:sldMk cId="3280194164" sldId="267"/>
            <ac:spMk id="2" creationId="{F2C053F0-336B-1E76-C94E-665B7E8738E1}"/>
          </ac:spMkLst>
        </pc:spChg>
      </pc:sldChg>
    </pc:docChg>
  </pc:docChgLst>
  <pc:docChgLst>
    <pc:chgData name="JUAN LUIS CHICO CASTRO" userId="S::juachicas@alum.us.es::745911fc-1ae0-4a87-800d-ee2a3f40d358" providerId="AD" clId="Web-{40AE0822-CE4B-C07F-CF65-811A521C726A}"/>
    <pc:docChg chg="delSld">
      <pc:chgData name="JUAN LUIS CHICO CASTRO" userId="S::juachicas@alum.us.es::745911fc-1ae0-4a87-800d-ee2a3f40d358" providerId="AD" clId="Web-{40AE0822-CE4B-C07F-CF65-811A521C726A}" dt="2025-01-08T00:25:22.021" v="0"/>
      <pc:docMkLst>
        <pc:docMk/>
      </pc:docMkLst>
      <pc:sldChg chg="del">
        <pc:chgData name="JUAN LUIS CHICO CASTRO" userId="S::juachicas@alum.us.es::745911fc-1ae0-4a87-800d-ee2a3f40d358" providerId="AD" clId="Web-{40AE0822-CE4B-C07F-CF65-811A521C726A}" dt="2025-01-08T00:25:22.021" v="0"/>
        <pc:sldMkLst>
          <pc:docMk/>
          <pc:sldMk cId="13839248" sldId="260"/>
        </pc:sldMkLst>
      </pc:sldChg>
    </pc:docChg>
  </pc:docChgLst>
  <pc:docChgLst>
    <pc:chgData name="EDWIN PATRICIO AREVALO ANGULO" userId="S::edwareang@alum.us.es::7b81cfd9-bedc-4ee8-b01a-15e0b1837683" providerId="AD" clId="Web-{71B1A69B-B3CF-2F42-B3D1-262B9D82825E}"/>
    <pc:docChg chg="modSld">
      <pc:chgData name="EDWIN PATRICIO AREVALO ANGULO" userId="S::edwareang@alum.us.es::7b81cfd9-bedc-4ee8-b01a-15e0b1837683" providerId="AD" clId="Web-{71B1A69B-B3CF-2F42-B3D1-262B9D82825E}" dt="2025-01-08T08:39:15.614" v="75" actId="1076"/>
      <pc:docMkLst>
        <pc:docMk/>
      </pc:docMkLst>
      <pc:sldChg chg="addSp delSp modSp">
        <pc:chgData name="EDWIN PATRICIO AREVALO ANGULO" userId="S::edwareang@alum.us.es::7b81cfd9-bedc-4ee8-b01a-15e0b1837683" providerId="AD" clId="Web-{71B1A69B-B3CF-2F42-B3D1-262B9D82825E}" dt="2025-01-08T08:39:15.614" v="75" actId="1076"/>
        <pc:sldMkLst>
          <pc:docMk/>
          <pc:sldMk cId="866509697" sldId="275"/>
        </pc:sldMkLst>
        <pc:spChg chg="add mod">
          <ac:chgData name="EDWIN PATRICIO AREVALO ANGULO" userId="S::edwareang@alum.us.es::7b81cfd9-bedc-4ee8-b01a-15e0b1837683" providerId="AD" clId="Web-{71B1A69B-B3CF-2F42-B3D1-262B9D82825E}" dt="2025-01-08T08:35:12.668" v="3" actId="14100"/>
          <ac:spMkLst>
            <pc:docMk/>
            <pc:sldMk cId="866509697" sldId="275"/>
            <ac:spMk id="3" creationId="{4C00C750-11D9-D173-C450-EE1FDA9C1E42}"/>
          </ac:spMkLst>
        </pc:spChg>
        <pc:spChg chg="mod">
          <ac:chgData name="EDWIN PATRICIO AREVALO ANGULO" userId="S::edwareang@alum.us.es::7b81cfd9-bedc-4ee8-b01a-15e0b1837683" providerId="AD" clId="Web-{71B1A69B-B3CF-2F42-B3D1-262B9D82825E}" dt="2025-01-08T08:38:39.785" v="67" actId="1076"/>
          <ac:spMkLst>
            <pc:docMk/>
            <pc:sldMk cId="866509697" sldId="275"/>
            <ac:spMk id="10" creationId="{DE3AB441-128E-D924-8F9D-64393D5C97BF}"/>
          </ac:spMkLst>
        </pc:spChg>
        <pc:spChg chg="add mod">
          <ac:chgData name="EDWIN PATRICIO AREVALO ANGULO" userId="S::edwareang@alum.us.es::7b81cfd9-bedc-4ee8-b01a-15e0b1837683" providerId="AD" clId="Web-{71B1A69B-B3CF-2F42-B3D1-262B9D82825E}" dt="2025-01-08T08:39:15.614" v="75" actId="1076"/>
          <ac:spMkLst>
            <pc:docMk/>
            <pc:sldMk cId="866509697" sldId="275"/>
            <ac:spMk id="35" creationId="{D8134F7B-BCD1-8A0B-F4F0-9D64C55443A6}"/>
          </ac:spMkLst>
        </pc:spChg>
        <pc:picChg chg="add del mod">
          <ac:chgData name="EDWIN PATRICIO AREVALO ANGULO" userId="S::edwareang@alum.us.es::7b81cfd9-bedc-4ee8-b01a-15e0b1837683" providerId="AD" clId="Web-{71B1A69B-B3CF-2F42-B3D1-262B9D82825E}" dt="2025-01-08T08:36:52.124" v="41"/>
          <ac:picMkLst>
            <pc:docMk/>
            <pc:sldMk cId="866509697" sldId="275"/>
            <ac:picMk id="24" creationId="{18E28F15-28C6-3A9E-7035-89602ED791F3}"/>
          </ac:picMkLst>
        </pc:picChg>
        <pc:picChg chg="add mod">
          <ac:chgData name="EDWIN PATRICIO AREVALO ANGULO" userId="S::edwareang@alum.us.es::7b81cfd9-bedc-4ee8-b01a-15e0b1837683" providerId="AD" clId="Web-{71B1A69B-B3CF-2F42-B3D1-262B9D82825E}" dt="2025-01-08T08:39:07.992" v="71" actId="1076"/>
          <ac:picMkLst>
            <pc:docMk/>
            <pc:sldMk cId="866509697" sldId="275"/>
            <ac:picMk id="26" creationId="{1B333F01-3A0C-DC0F-4079-A82BE6FC2734}"/>
          </ac:picMkLst>
        </pc:picChg>
        <pc:picChg chg="add mod">
          <ac:chgData name="EDWIN PATRICIO AREVALO ANGULO" userId="S::edwareang@alum.us.es::7b81cfd9-bedc-4ee8-b01a-15e0b1837683" providerId="AD" clId="Web-{71B1A69B-B3CF-2F42-B3D1-262B9D82825E}" dt="2025-01-08T08:39:08.004" v="72" actId="1076"/>
          <ac:picMkLst>
            <pc:docMk/>
            <pc:sldMk cId="866509697" sldId="275"/>
            <ac:picMk id="27" creationId="{07DDB14B-4AEF-3E08-A6AE-3C7027A575F8}"/>
          </ac:picMkLst>
        </pc:picChg>
        <pc:picChg chg="add mod">
          <ac:chgData name="EDWIN PATRICIO AREVALO ANGULO" userId="S::edwareang@alum.us.es::7b81cfd9-bedc-4ee8-b01a-15e0b1837683" providerId="AD" clId="Web-{71B1A69B-B3CF-2F42-B3D1-262B9D82825E}" dt="2025-01-08T08:39:08.020" v="73" actId="1076"/>
          <ac:picMkLst>
            <pc:docMk/>
            <pc:sldMk cId="866509697" sldId="275"/>
            <ac:picMk id="28" creationId="{778C9968-B1A6-AF29-7D39-7AA41F67AE46}"/>
          </ac:picMkLst>
        </pc:picChg>
        <pc:picChg chg="add del mod">
          <ac:chgData name="EDWIN PATRICIO AREVALO ANGULO" userId="S::edwareang@alum.us.es::7b81cfd9-bedc-4ee8-b01a-15e0b1837683" providerId="AD" clId="Web-{71B1A69B-B3CF-2F42-B3D1-262B9D82825E}" dt="2025-01-08T08:36:52.124" v="40"/>
          <ac:picMkLst>
            <pc:docMk/>
            <pc:sldMk cId="866509697" sldId="275"/>
            <ac:picMk id="29" creationId="{E3D71A38-2EA0-023A-506F-999A3D59F390}"/>
          </ac:picMkLst>
        </pc:picChg>
        <pc:picChg chg="add del mod">
          <ac:chgData name="EDWIN PATRICIO AREVALO ANGULO" userId="S::edwareang@alum.us.es::7b81cfd9-bedc-4ee8-b01a-15e0b1837683" providerId="AD" clId="Web-{71B1A69B-B3CF-2F42-B3D1-262B9D82825E}" dt="2025-01-08T08:36:52.124" v="39"/>
          <ac:picMkLst>
            <pc:docMk/>
            <pc:sldMk cId="866509697" sldId="275"/>
            <ac:picMk id="30" creationId="{86C3B50F-7709-9E42-05A0-1A32556FEF29}"/>
          </ac:picMkLst>
        </pc:picChg>
        <pc:picChg chg="add del mod">
          <ac:chgData name="EDWIN PATRICIO AREVALO ANGULO" userId="S::edwareang@alum.us.es::7b81cfd9-bedc-4ee8-b01a-15e0b1837683" providerId="AD" clId="Web-{71B1A69B-B3CF-2F42-B3D1-262B9D82825E}" dt="2025-01-08T08:36:52.124" v="38"/>
          <ac:picMkLst>
            <pc:docMk/>
            <pc:sldMk cId="866509697" sldId="275"/>
            <ac:picMk id="31" creationId="{3BB73333-7FBA-1B2D-B618-BC0E3A1DB664}"/>
          </ac:picMkLst>
        </pc:picChg>
        <pc:picChg chg="add del mod">
          <ac:chgData name="EDWIN PATRICIO AREVALO ANGULO" userId="S::edwareang@alum.us.es::7b81cfd9-bedc-4ee8-b01a-15e0b1837683" providerId="AD" clId="Web-{71B1A69B-B3CF-2F42-B3D1-262B9D82825E}" dt="2025-01-08T08:36:52.124" v="37"/>
          <ac:picMkLst>
            <pc:docMk/>
            <pc:sldMk cId="866509697" sldId="275"/>
            <ac:picMk id="32" creationId="{B0654552-EEAA-934F-453A-C1A77A3C5EE7}"/>
          </ac:picMkLst>
        </pc:picChg>
        <pc:picChg chg="add mod">
          <ac:chgData name="EDWIN PATRICIO AREVALO ANGULO" userId="S::edwareang@alum.us.es::7b81cfd9-bedc-4ee8-b01a-15e0b1837683" providerId="AD" clId="Web-{71B1A69B-B3CF-2F42-B3D1-262B9D82825E}" dt="2025-01-08T08:39:08.036" v="74" actId="1076"/>
          <ac:picMkLst>
            <pc:docMk/>
            <pc:sldMk cId="866509697" sldId="275"/>
            <ac:picMk id="33" creationId="{57B7FE3B-6C78-0023-B593-F4D6A70432F7}"/>
          </ac:picMkLst>
        </pc:picChg>
      </pc:sldChg>
    </pc:docChg>
  </pc:docChgLst>
  <pc:docChgLst>
    <pc:chgData name="NOELIA LOPEZ DURAN" userId="S::nlopez1@us.es::3661a92a-e69b-47f8-8266-fd3b97cd68d6" providerId="AD" clId="Web-{93FC8343-1865-2170-9EDA-C96685F5467E}"/>
    <pc:docChg chg="addSld delSld modSld">
      <pc:chgData name="NOELIA LOPEZ DURAN" userId="S::nlopez1@us.es::3661a92a-e69b-47f8-8266-fd3b97cd68d6" providerId="AD" clId="Web-{93FC8343-1865-2170-9EDA-C96685F5467E}" dt="2025-01-08T12:19:45.097" v="128"/>
      <pc:docMkLst>
        <pc:docMk/>
      </pc:docMkLst>
      <pc:sldChg chg="del">
        <pc:chgData name="NOELIA LOPEZ DURAN" userId="S::nlopez1@us.es::3661a92a-e69b-47f8-8266-fd3b97cd68d6" providerId="AD" clId="Web-{93FC8343-1865-2170-9EDA-C96685F5467E}" dt="2025-01-08T12:19:45.097" v="128"/>
        <pc:sldMkLst>
          <pc:docMk/>
          <pc:sldMk cId="1312141521" sldId="274"/>
        </pc:sldMkLst>
      </pc:sldChg>
      <pc:sldChg chg="addSp delSp modSp add replId">
        <pc:chgData name="NOELIA LOPEZ DURAN" userId="S::nlopez1@us.es::3661a92a-e69b-47f8-8266-fd3b97cd68d6" providerId="AD" clId="Web-{93FC8343-1865-2170-9EDA-C96685F5467E}" dt="2025-01-08T12:17:06.311" v="127"/>
        <pc:sldMkLst>
          <pc:docMk/>
          <pc:sldMk cId="3874716909" sldId="286"/>
        </pc:sldMkLst>
        <pc:spChg chg="add mod">
          <ac:chgData name="NOELIA LOPEZ DURAN" userId="S::nlopez1@us.es::3661a92a-e69b-47f8-8266-fd3b97cd68d6" providerId="AD" clId="Web-{93FC8343-1865-2170-9EDA-C96685F5467E}" dt="2025-01-08T12:16:44.045" v="120" actId="1076"/>
          <ac:spMkLst>
            <pc:docMk/>
            <pc:sldMk cId="3874716909" sldId="286"/>
            <ac:spMk id="2" creationId="{2DD69429-194E-BD6A-5E37-D614D374F090}"/>
          </ac:spMkLst>
        </pc:spChg>
        <pc:spChg chg="add mod ord">
          <ac:chgData name="NOELIA LOPEZ DURAN" userId="S::nlopez1@us.es::3661a92a-e69b-47f8-8266-fd3b97cd68d6" providerId="AD" clId="Web-{93FC8343-1865-2170-9EDA-C96685F5467E}" dt="2025-01-08T12:13:24.695" v="108" actId="1076"/>
          <ac:spMkLst>
            <pc:docMk/>
            <pc:sldMk cId="3874716909" sldId="286"/>
            <ac:spMk id="3" creationId="{241B9666-FBF2-EA49-7307-BD76300640AD}"/>
          </ac:spMkLst>
        </pc:spChg>
        <pc:spChg chg="add del mod">
          <ac:chgData name="NOELIA LOPEZ DURAN" userId="S::nlopez1@us.es::3661a92a-e69b-47f8-8266-fd3b97cd68d6" providerId="AD" clId="Web-{93FC8343-1865-2170-9EDA-C96685F5467E}" dt="2025-01-08T12:16:55.764" v="124"/>
          <ac:spMkLst>
            <pc:docMk/>
            <pc:sldMk cId="3874716909" sldId="286"/>
            <ac:spMk id="11" creationId="{D5CE7930-486F-8D15-FCA3-DFBF1628B988}"/>
          </ac:spMkLst>
        </pc:spChg>
        <pc:spChg chg="mod">
          <ac:chgData name="NOELIA LOPEZ DURAN" userId="S::nlopez1@us.es::3661a92a-e69b-47f8-8266-fd3b97cd68d6" providerId="AD" clId="Web-{93FC8343-1865-2170-9EDA-C96685F5467E}" dt="2025-01-08T12:13:24.523" v="99" actId="1076"/>
          <ac:spMkLst>
            <pc:docMk/>
            <pc:sldMk cId="3874716909" sldId="286"/>
            <ac:spMk id="39" creationId="{96D6E0AB-7C7A-E1B4-FF3E-D63527CE8007}"/>
          </ac:spMkLst>
        </pc:spChg>
        <pc:spChg chg="del">
          <ac:chgData name="NOELIA LOPEZ DURAN" userId="S::nlopez1@us.es::3661a92a-e69b-47f8-8266-fd3b97cd68d6" providerId="AD" clId="Web-{93FC8343-1865-2170-9EDA-C96685F5467E}" dt="2025-01-08T12:10:51.331" v="1"/>
          <ac:spMkLst>
            <pc:docMk/>
            <pc:sldMk cId="3874716909" sldId="286"/>
            <ac:spMk id="45" creationId="{08B76AD1-DC9B-19A0-88E7-B6495272B118}"/>
          </ac:spMkLst>
        </pc:spChg>
        <pc:spChg chg="mod">
          <ac:chgData name="NOELIA LOPEZ DURAN" userId="S::nlopez1@us.es::3661a92a-e69b-47f8-8266-fd3b97cd68d6" providerId="AD" clId="Web-{93FC8343-1865-2170-9EDA-C96685F5467E}" dt="2025-01-08T12:13:24.539" v="100" actId="1076"/>
          <ac:spMkLst>
            <pc:docMk/>
            <pc:sldMk cId="3874716909" sldId="286"/>
            <ac:spMk id="47" creationId="{DBBAF0EA-8271-7F37-ED36-01DFEC3BBA3A}"/>
          </ac:spMkLst>
        </pc:spChg>
        <pc:spChg chg="mod">
          <ac:chgData name="NOELIA LOPEZ DURAN" userId="S::nlopez1@us.es::3661a92a-e69b-47f8-8266-fd3b97cd68d6" providerId="AD" clId="Web-{93FC8343-1865-2170-9EDA-C96685F5467E}" dt="2025-01-08T12:13:24.554" v="101" actId="1076"/>
          <ac:spMkLst>
            <pc:docMk/>
            <pc:sldMk cId="3874716909" sldId="286"/>
            <ac:spMk id="49" creationId="{666C4FE5-2345-53F3-0984-B1608C427B94}"/>
          </ac:spMkLst>
        </pc:spChg>
        <pc:spChg chg="mod">
          <ac:chgData name="NOELIA LOPEZ DURAN" userId="S::nlopez1@us.es::3661a92a-e69b-47f8-8266-fd3b97cd68d6" providerId="AD" clId="Web-{93FC8343-1865-2170-9EDA-C96685F5467E}" dt="2025-01-08T12:13:24.570" v="102" actId="1076"/>
          <ac:spMkLst>
            <pc:docMk/>
            <pc:sldMk cId="3874716909" sldId="286"/>
            <ac:spMk id="51" creationId="{63596B32-CC6B-846E-18E6-806D08FA2316}"/>
          </ac:spMkLst>
        </pc:spChg>
        <pc:spChg chg="mod">
          <ac:chgData name="NOELIA LOPEZ DURAN" userId="S::nlopez1@us.es::3661a92a-e69b-47f8-8266-fd3b97cd68d6" providerId="AD" clId="Web-{93FC8343-1865-2170-9EDA-C96685F5467E}" dt="2025-01-08T12:13:24.585" v="103" actId="1076"/>
          <ac:spMkLst>
            <pc:docMk/>
            <pc:sldMk cId="3874716909" sldId="286"/>
            <ac:spMk id="53" creationId="{A3816973-8944-76E2-62B5-343BCC527135}"/>
          </ac:spMkLst>
        </pc:spChg>
        <pc:spChg chg="del mod">
          <ac:chgData name="NOELIA LOPEZ DURAN" userId="S::nlopez1@us.es::3661a92a-e69b-47f8-8266-fd3b97cd68d6" providerId="AD" clId="Web-{93FC8343-1865-2170-9EDA-C96685F5467E}" dt="2025-01-08T12:17:06.311" v="127"/>
          <ac:spMkLst>
            <pc:docMk/>
            <pc:sldMk cId="3874716909" sldId="286"/>
            <ac:spMk id="54" creationId="{CCDDE20A-2239-163B-46B0-BB076AEAC439}"/>
          </ac:spMkLst>
        </pc:spChg>
        <pc:spChg chg="mod">
          <ac:chgData name="NOELIA LOPEZ DURAN" userId="S::nlopez1@us.es::3661a92a-e69b-47f8-8266-fd3b97cd68d6" providerId="AD" clId="Web-{93FC8343-1865-2170-9EDA-C96685F5467E}" dt="2025-01-08T12:13:24.617" v="104" actId="1076"/>
          <ac:spMkLst>
            <pc:docMk/>
            <pc:sldMk cId="3874716909" sldId="286"/>
            <ac:spMk id="56" creationId="{9BF9F6D3-69D6-47AE-70B8-6E1F49501C81}"/>
          </ac:spMkLst>
        </pc:spChg>
        <pc:spChg chg="mod">
          <ac:chgData name="NOELIA LOPEZ DURAN" userId="S::nlopez1@us.es::3661a92a-e69b-47f8-8266-fd3b97cd68d6" providerId="AD" clId="Web-{93FC8343-1865-2170-9EDA-C96685F5467E}" dt="2025-01-08T12:16:53.014" v="123" actId="1076"/>
          <ac:spMkLst>
            <pc:docMk/>
            <pc:sldMk cId="3874716909" sldId="286"/>
            <ac:spMk id="58" creationId="{5C95E960-6F18-FF9E-8180-93E3CAAC393A}"/>
          </ac:spMkLst>
        </pc:spChg>
        <pc:spChg chg="del">
          <ac:chgData name="NOELIA LOPEZ DURAN" userId="S::nlopez1@us.es::3661a92a-e69b-47f8-8266-fd3b97cd68d6" providerId="AD" clId="Web-{93FC8343-1865-2170-9EDA-C96685F5467E}" dt="2025-01-08T12:10:53.378" v="2"/>
          <ac:spMkLst>
            <pc:docMk/>
            <pc:sldMk cId="3874716909" sldId="286"/>
            <ac:spMk id="60" creationId="{B40EFCE2-239E-6FC1-49F2-AEC916F53350}"/>
          </ac:spMkLst>
        </pc:spChg>
      </pc:sldChg>
    </pc:docChg>
  </pc:docChgLst>
  <pc:docChgLst>
    <pc:chgData name="SANDRA JARAMILLO DORADO" userId="S::sanjardor@alum.us.es::61d521a9-094f-4a92-9b75-9788afc68258" providerId="AD" clId="Web-{D2CC3BA4-276C-C061-EA34-2C55BA1B4CDD}"/>
    <pc:docChg chg="modSld">
      <pc:chgData name="SANDRA JARAMILLO DORADO" userId="S::sanjardor@alum.us.es::61d521a9-094f-4a92-9b75-9788afc68258" providerId="AD" clId="Web-{D2CC3BA4-276C-C061-EA34-2C55BA1B4CDD}" dt="2025-01-08T00:56:23.389" v="74" actId="20577"/>
      <pc:docMkLst>
        <pc:docMk/>
      </pc:docMkLst>
      <pc:sldChg chg="addSp modSp">
        <pc:chgData name="SANDRA JARAMILLO DORADO" userId="S::sanjardor@alum.us.es::61d521a9-094f-4a92-9b75-9788afc68258" providerId="AD" clId="Web-{D2CC3BA4-276C-C061-EA34-2C55BA1B4CDD}" dt="2025-01-08T00:56:23.389" v="74" actId="20577"/>
        <pc:sldMkLst>
          <pc:docMk/>
          <pc:sldMk cId="4150525380" sldId="264"/>
        </pc:sldMkLst>
        <pc:spChg chg="add mod">
          <ac:chgData name="SANDRA JARAMILLO DORADO" userId="S::sanjardor@alum.us.es::61d521a9-094f-4a92-9b75-9788afc68258" providerId="AD" clId="Web-{D2CC3BA4-276C-C061-EA34-2C55BA1B4CDD}" dt="2025-01-08T00:54:24.428" v="33" actId="1076"/>
          <ac:spMkLst>
            <pc:docMk/>
            <pc:sldMk cId="4150525380" sldId="264"/>
            <ac:spMk id="2" creationId="{EFDE7505-21F2-7618-C9D8-867E45B09DDB}"/>
          </ac:spMkLst>
        </pc:spChg>
        <pc:spChg chg="add mod">
          <ac:chgData name="SANDRA JARAMILLO DORADO" userId="S::sanjardor@alum.us.es::61d521a9-094f-4a92-9b75-9788afc68258" providerId="AD" clId="Web-{D2CC3BA4-276C-C061-EA34-2C55BA1B4CDD}" dt="2025-01-08T00:55:12.228" v="52" actId="20577"/>
          <ac:spMkLst>
            <pc:docMk/>
            <pc:sldMk cId="4150525380" sldId="264"/>
            <ac:spMk id="3" creationId="{AEA95014-A66F-4936-2404-A536866270F1}"/>
          </ac:spMkLst>
        </pc:spChg>
        <pc:spChg chg="mod">
          <ac:chgData name="SANDRA JARAMILLO DORADO" userId="S::sanjardor@alum.us.es::61d521a9-094f-4a92-9b75-9788afc68258" providerId="AD" clId="Web-{D2CC3BA4-276C-C061-EA34-2C55BA1B4CDD}" dt="2025-01-08T00:54:55.305" v="37" actId="1076"/>
          <ac:spMkLst>
            <pc:docMk/>
            <pc:sldMk cId="4150525380" sldId="264"/>
            <ac:spMk id="17" creationId="{1CBBF196-94EE-9A78-5F2B-65429A04C51B}"/>
          </ac:spMkLst>
        </pc:spChg>
        <pc:spChg chg="mod">
          <ac:chgData name="SANDRA JARAMILLO DORADO" userId="S::sanjardor@alum.us.es::61d521a9-094f-4a92-9b75-9788afc68258" providerId="AD" clId="Web-{D2CC3BA4-276C-C061-EA34-2C55BA1B4CDD}" dt="2025-01-08T00:55:56.794" v="57" actId="20577"/>
          <ac:spMkLst>
            <pc:docMk/>
            <pc:sldMk cId="4150525380" sldId="264"/>
            <ac:spMk id="18" creationId="{DD833F13-466E-22DD-1D45-D34F24F2C001}"/>
          </ac:spMkLst>
        </pc:spChg>
        <pc:spChg chg="add mod">
          <ac:chgData name="SANDRA JARAMILLO DORADO" userId="S::sanjardor@alum.us.es::61d521a9-094f-4a92-9b75-9788afc68258" providerId="AD" clId="Web-{D2CC3BA4-276C-C061-EA34-2C55BA1B4CDD}" dt="2025-01-08T00:55:45.668" v="55" actId="20577"/>
          <ac:spMkLst>
            <pc:docMk/>
            <pc:sldMk cId="4150525380" sldId="264"/>
            <ac:spMk id="20" creationId="{19C7481C-AFDA-A155-4AC8-7792B33C3345}"/>
          </ac:spMkLst>
        </pc:spChg>
        <pc:spChg chg="add mod">
          <ac:chgData name="SANDRA JARAMILLO DORADO" userId="S::sanjardor@alum.us.es::61d521a9-094f-4a92-9b75-9788afc68258" providerId="AD" clId="Web-{D2CC3BA4-276C-C061-EA34-2C55BA1B4CDD}" dt="2025-01-08T00:56:23.389" v="74" actId="20577"/>
          <ac:spMkLst>
            <pc:docMk/>
            <pc:sldMk cId="4150525380" sldId="264"/>
            <ac:spMk id="21" creationId="{305DEA80-1532-3A51-D546-B9E3AFBD3132}"/>
          </ac:spMkLst>
        </pc:spChg>
      </pc:sldChg>
    </pc:docChg>
  </pc:docChgLst>
  <pc:docChgLst>
    <pc:chgData name="KRISTINA LACASTA LÓPEZ" userId="S::krilaclop@alum.us.es::c0057589-4fb5-4d13-ae3a-a7b19521fe74" providerId="AD" clId="Web-{1278D832-3FE4-7A79-0520-C08F819B4D59}"/>
    <pc:docChg chg="addSld delSld modSld">
      <pc:chgData name="KRISTINA LACASTA LÓPEZ" userId="S::krilaclop@alum.us.es::c0057589-4fb5-4d13-ae3a-a7b19521fe74" providerId="AD" clId="Web-{1278D832-3FE4-7A79-0520-C08F819B4D59}" dt="2025-01-08T04:16:15.716" v="620" actId="1076"/>
      <pc:docMkLst>
        <pc:docMk/>
      </pc:docMkLst>
      <pc:sldChg chg="addSp delSp modSp">
        <pc:chgData name="KRISTINA LACASTA LÓPEZ" userId="S::krilaclop@alum.us.es::c0057589-4fb5-4d13-ae3a-a7b19521fe74" providerId="AD" clId="Web-{1278D832-3FE4-7A79-0520-C08F819B4D59}" dt="2025-01-08T04:16:15.716" v="620" actId="1076"/>
        <pc:sldMkLst>
          <pc:docMk/>
          <pc:sldMk cId="477653258" sldId="269"/>
        </pc:sldMkLst>
        <pc:spChg chg="mod">
          <ac:chgData name="KRISTINA LACASTA LÓPEZ" userId="S::krilaclop@alum.us.es::c0057589-4fb5-4d13-ae3a-a7b19521fe74" providerId="AD" clId="Web-{1278D832-3FE4-7A79-0520-C08F819B4D59}" dt="2025-01-08T04:13:19.680" v="592" actId="14100"/>
          <ac:spMkLst>
            <pc:docMk/>
            <pc:sldMk cId="477653258" sldId="269"/>
            <ac:spMk id="2" creationId="{6D282EC0-E01F-7493-82CB-79F364156BAD}"/>
          </ac:spMkLst>
        </pc:spChg>
        <pc:spChg chg="mod">
          <ac:chgData name="KRISTINA LACASTA LÓPEZ" userId="S::krilaclop@alum.us.es::c0057589-4fb5-4d13-ae3a-a7b19521fe74" providerId="AD" clId="Web-{1278D832-3FE4-7A79-0520-C08F819B4D59}" dt="2025-01-08T03:47:33.521" v="204" actId="1076"/>
          <ac:spMkLst>
            <pc:docMk/>
            <pc:sldMk cId="477653258" sldId="269"/>
            <ac:spMk id="4" creationId="{867FE77B-D4AC-99DE-43AA-1AEBFEBBEB01}"/>
          </ac:spMkLst>
        </pc:spChg>
        <pc:spChg chg="mod">
          <ac:chgData name="KRISTINA LACASTA LÓPEZ" userId="S::krilaclop@alum.us.es::c0057589-4fb5-4d13-ae3a-a7b19521fe74" providerId="AD" clId="Web-{1278D832-3FE4-7A79-0520-C08F819B4D59}" dt="2025-01-08T03:47:33.521" v="203" actId="1076"/>
          <ac:spMkLst>
            <pc:docMk/>
            <pc:sldMk cId="477653258" sldId="269"/>
            <ac:spMk id="10" creationId="{BE76BB37-0AA7-DDCC-5027-E699B1FEB5F0}"/>
          </ac:spMkLst>
        </pc:spChg>
        <pc:spChg chg="add mod">
          <ac:chgData name="KRISTINA LACASTA LÓPEZ" userId="S::krilaclop@alum.us.es::c0057589-4fb5-4d13-ae3a-a7b19521fe74" providerId="AD" clId="Web-{1278D832-3FE4-7A79-0520-C08F819B4D59}" dt="2025-01-08T04:16:15.701" v="618" actId="1076"/>
          <ac:spMkLst>
            <pc:docMk/>
            <pc:sldMk cId="477653258" sldId="269"/>
            <ac:spMk id="11" creationId="{924B3BB8-721C-F0F5-81C8-9E1E3883A638}"/>
          </ac:spMkLst>
        </pc:spChg>
        <pc:spChg chg="add mod">
          <ac:chgData name="KRISTINA LACASTA LÓPEZ" userId="S::krilaclop@alum.us.es::c0057589-4fb5-4d13-ae3a-a7b19521fe74" providerId="AD" clId="Web-{1278D832-3FE4-7A79-0520-C08F819B4D59}" dt="2025-01-08T04:16:15.716" v="619" actId="1076"/>
          <ac:spMkLst>
            <pc:docMk/>
            <pc:sldMk cId="477653258" sldId="269"/>
            <ac:spMk id="12" creationId="{4B6A3E10-6869-C362-8291-54044151C6B6}"/>
          </ac:spMkLst>
        </pc:spChg>
        <pc:spChg chg="add mod">
          <ac:chgData name="KRISTINA LACASTA LÓPEZ" userId="S::krilaclop@alum.us.es::c0057589-4fb5-4d13-ae3a-a7b19521fe74" providerId="AD" clId="Web-{1278D832-3FE4-7A79-0520-C08F819B4D59}" dt="2025-01-08T04:16:15.716" v="620" actId="1076"/>
          <ac:spMkLst>
            <pc:docMk/>
            <pc:sldMk cId="477653258" sldId="269"/>
            <ac:spMk id="13" creationId="{9C45ABC7-AF16-43D1-BF0F-C6EB534875E3}"/>
          </ac:spMkLst>
        </pc:spChg>
        <pc:spChg chg="add del mod">
          <ac:chgData name="KRISTINA LACASTA LÓPEZ" userId="S::krilaclop@alum.us.es::c0057589-4fb5-4d13-ae3a-a7b19521fe74" providerId="AD" clId="Web-{1278D832-3FE4-7A79-0520-C08F819B4D59}" dt="2025-01-08T03:36:35.970" v="46"/>
          <ac:spMkLst>
            <pc:docMk/>
            <pc:sldMk cId="477653258" sldId="269"/>
            <ac:spMk id="15" creationId="{6C8736AA-13BB-52C4-E467-E52C66BF4CED}"/>
          </ac:spMkLst>
        </pc:spChg>
        <pc:spChg chg="add del mod">
          <ac:chgData name="KRISTINA LACASTA LÓPEZ" userId="S::krilaclop@alum.us.es::c0057589-4fb5-4d13-ae3a-a7b19521fe74" providerId="AD" clId="Web-{1278D832-3FE4-7A79-0520-C08F819B4D59}" dt="2025-01-08T03:35:38.328" v="41"/>
          <ac:spMkLst>
            <pc:docMk/>
            <pc:sldMk cId="477653258" sldId="269"/>
            <ac:spMk id="16" creationId="{C0769E30-4EAC-D7D4-F967-E76CE3C19666}"/>
          </ac:spMkLst>
        </pc:spChg>
        <pc:spChg chg="add del mod">
          <ac:chgData name="KRISTINA LACASTA LÓPEZ" userId="S::krilaclop@alum.us.es::c0057589-4fb5-4d13-ae3a-a7b19521fe74" providerId="AD" clId="Web-{1278D832-3FE4-7A79-0520-C08F819B4D59}" dt="2025-01-08T04:12:15.381" v="562"/>
          <ac:spMkLst>
            <pc:docMk/>
            <pc:sldMk cId="477653258" sldId="269"/>
            <ac:spMk id="17" creationId="{77BF1D9C-D1BF-31FB-5787-66CA0AB3C150}"/>
          </ac:spMkLst>
        </pc:spChg>
        <pc:spChg chg="add del mod">
          <ac:chgData name="KRISTINA LACASTA LÓPEZ" userId="S::krilaclop@alum.us.es::c0057589-4fb5-4d13-ae3a-a7b19521fe74" providerId="AD" clId="Web-{1278D832-3FE4-7A79-0520-C08F819B4D59}" dt="2025-01-08T04:12:15.381" v="561"/>
          <ac:spMkLst>
            <pc:docMk/>
            <pc:sldMk cId="477653258" sldId="269"/>
            <ac:spMk id="18" creationId="{FDC9617F-31C4-F414-19AC-1BE0EE69A526}"/>
          </ac:spMkLst>
        </pc:spChg>
        <pc:spChg chg="add del mod">
          <ac:chgData name="KRISTINA LACASTA LÓPEZ" userId="S::krilaclop@alum.us.es::c0057589-4fb5-4d13-ae3a-a7b19521fe74" providerId="AD" clId="Web-{1278D832-3FE4-7A79-0520-C08F819B4D59}" dt="2025-01-08T04:12:15.381" v="560"/>
          <ac:spMkLst>
            <pc:docMk/>
            <pc:sldMk cId="477653258" sldId="269"/>
            <ac:spMk id="19" creationId="{53744D65-43BA-F528-1F17-73E8156F1DE8}"/>
          </ac:spMkLst>
        </pc:spChg>
        <pc:spChg chg="add del">
          <ac:chgData name="KRISTINA LACASTA LÓPEZ" userId="S::krilaclop@alum.us.es::c0057589-4fb5-4d13-ae3a-a7b19521fe74" providerId="AD" clId="Web-{1278D832-3FE4-7A79-0520-C08F819B4D59}" dt="2025-01-08T03:44:44.578" v="92"/>
          <ac:spMkLst>
            <pc:docMk/>
            <pc:sldMk cId="477653258" sldId="269"/>
            <ac:spMk id="20" creationId="{08005610-BA21-F8AA-A781-84E5B956CCCC}"/>
          </ac:spMkLst>
        </pc:spChg>
        <pc:spChg chg="add del mod">
          <ac:chgData name="KRISTINA LACASTA LÓPEZ" userId="S::krilaclop@alum.us.es::c0057589-4fb5-4d13-ae3a-a7b19521fe74" providerId="AD" clId="Web-{1278D832-3FE4-7A79-0520-C08F819B4D59}" dt="2025-01-08T03:48:25.351" v="271"/>
          <ac:spMkLst>
            <pc:docMk/>
            <pc:sldMk cId="477653258" sldId="269"/>
            <ac:spMk id="21" creationId="{8298F5BC-FE78-F7F5-8939-B6C7B55C6318}"/>
          </ac:spMkLst>
        </pc:spChg>
        <pc:spChg chg="add del mod">
          <ac:chgData name="KRISTINA LACASTA LÓPEZ" userId="S::krilaclop@alum.us.es::c0057589-4fb5-4d13-ae3a-a7b19521fe74" providerId="AD" clId="Web-{1278D832-3FE4-7A79-0520-C08F819B4D59}" dt="2025-01-08T03:48:24.710" v="270"/>
          <ac:spMkLst>
            <pc:docMk/>
            <pc:sldMk cId="477653258" sldId="269"/>
            <ac:spMk id="22" creationId="{7A4272EB-2307-05D4-FE37-0EF1C3331BAD}"/>
          </ac:spMkLst>
        </pc:spChg>
        <pc:spChg chg="add del mod">
          <ac:chgData name="KRISTINA LACASTA LÓPEZ" userId="S::krilaclop@alum.us.es::c0057589-4fb5-4d13-ae3a-a7b19521fe74" providerId="AD" clId="Web-{1278D832-3FE4-7A79-0520-C08F819B4D59}" dt="2025-01-08T03:48:26.038" v="272"/>
          <ac:spMkLst>
            <pc:docMk/>
            <pc:sldMk cId="477653258" sldId="269"/>
            <ac:spMk id="23" creationId="{A6611B3A-4F86-A056-42B1-4C96FD1325E3}"/>
          </ac:spMkLst>
        </pc:spChg>
        <pc:spChg chg="mod">
          <ac:chgData name="KRISTINA LACASTA LÓPEZ" userId="S::krilaclop@alum.us.es::c0057589-4fb5-4d13-ae3a-a7b19521fe74" providerId="AD" clId="Web-{1278D832-3FE4-7A79-0520-C08F819B4D59}" dt="2025-01-08T04:13:02.382" v="585" actId="14100"/>
          <ac:spMkLst>
            <pc:docMk/>
            <pc:sldMk cId="477653258" sldId="269"/>
            <ac:spMk id="90" creationId="{79AFBE0D-6555-FBE5-C7E9-03153A371F7C}"/>
          </ac:spMkLst>
        </pc:spChg>
        <pc:spChg chg="mod">
          <ac:chgData name="KRISTINA LACASTA LÓPEZ" userId="S::krilaclop@alum.us.es::c0057589-4fb5-4d13-ae3a-a7b19521fe74" providerId="AD" clId="Web-{1278D832-3FE4-7A79-0520-C08F819B4D59}" dt="2025-01-08T03:36:31.673" v="44" actId="1076"/>
          <ac:spMkLst>
            <pc:docMk/>
            <pc:sldMk cId="477653258" sldId="269"/>
            <ac:spMk id="91" creationId="{3C95D762-BBDE-0907-DBBE-73E2B513BA10}"/>
          </ac:spMkLst>
        </pc:spChg>
        <pc:grpChg chg="mod">
          <ac:chgData name="KRISTINA LACASTA LÓPEZ" userId="S::krilaclop@alum.us.es::c0057589-4fb5-4d13-ae3a-a7b19521fe74" providerId="AD" clId="Web-{1278D832-3FE4-7A79-0520-C08F819B4D59}" dt="2025-01-08T04:13:00.523" v="584" actId="14100"/>
          <ac:grpSpMkLst>
            <pc:docMk/>
            <pc:sldMk cId="477653258" sldId="269"/>
            <ac:grpSpMk id="3" creationId="{EA8C7A05-7C55-821D-4AF7-58DCF43A7DCA}"/>
          </ac:grpSpMkLst>
        </pc:grpChg>
        <pc:grpChg chg="mod">
          <ac:chgData name="KRISTINA LACASTA LÓPEZ" userId="S::krilaclop@alum.us.es::c0057589-4fb5-4d13-ae3a-a7b19521fe74" providerId="AD" clId="Web-{1278D832-3FE4-7A79-0520-C08F819B4D59}" dt="2025-01-08T04:13:12.804" v="591" actId="1076"/>
          <ac:grpSpMkLst>
            <pc:docMk/>
            <pc:sldMk cId="477653258" sldId="269"/>
            <ac:grpSpMk id="87" creationId="{2B18BC5B-7A10-B0D3-300F-A7B74ECAFACF}"/>
          </ac:grpSpMkLst>
        </pc:grpChg>
        <pc:cxnChg chg="add del">
          <ac:chgData name="KRISTINA LACASTA LÓPEZ" userId="S::krilaclop@alum.us.es::c0057589-4fb5-4d13-ae3a-a7b19521fe74" providerId="AD" clId="Web-{1278D832-3FE4-7A79-0520-C08F819B4D59}" dt="2025-01-08T03:34:23.075" v="23"/>
          <ac:cxnSpMkLst>
            <pc:docMk/>
            <pc:sldMk cId="477653258" sldId="269"/>
            <ac:cxnSpMk id="14" creationId="{EDD0DB09-29E1-6E02-DFB1-2E13667BCE65}"/>
          </ac:cxnSpMkLst>
        </pc:cxnChg>
        <pc:cxnChg chg="mod">
          <ac:chgData name="KRISTINA LACASTA LÓPEZ" userId="S::krilaclop@alum.us.es::c0057589-4fb5-4d13-ae3a-a7b19521fe74" providerId="AD" clId="Web-{1278D832-3FE4-7A79-0520-C08F819B4D59}" dt="2025-01-08T04:12:49.179" v="581" actId="14100"/>
          <ac:cxnSpMkLst>
            <pc:docMk/>
            <pc:sldMk cId="477653258" sldId="269"/>
            <ac:cxnSpMk id="86" creationId="{FE87B4F3-A9E1-CF43-36CE-13349A83C1EB}"/>
          </ac:cxnSpMkLst>
        </pc:cxnChg>
      </pc:sldChg>
      <pc:sldChg chg="addSp delSp modSp del">
        <pc:chgData name="KRISTINA LACASTA LÓPEZ" userId="S::krilaclop@alum.us.es::c0057589-4fb5-4d13-ae3a-a7b19521fe74" providerId="AD" clId="Web-{1278D832-3FE4-7A79-0520-C08F819B4D59}" dt="2025-01-08T04:14:54.307" v="612"/>
        <pc:sldMkLst>
          <pc:docMk/>
          <pc:sldMk cId="1123551963" sldId="273"/>
        </pc:sldMkLst>
        <pc:spChg chg="add mod">
          <ac:chgData name="KRISTINA LACASTA LÓPEZ" userId="S::krilaclop@alum.us.es::c0057589-4fb5-4d13-ae3a-a7b19521fe74" providerId="AD" clId="Web-{1278D832-3FE4-7A79-0520-C08F819B4D59}" dt="2025-01-08T03:53:09.953" v="322" actId="1076"/>
          <ac:spMkLst>
            <pc:docMk/>
            <pc:sldMk cId="1123551963" sldId="273"/>
            <ac:spMk id="3" creationId="{DF90588E-75D2-BB55-B659-57E9B6072649}"/>
          </ac:spMkLst>
        </pc:spChg>
        <pc:spChg chg="add mod">
          <ac:chgData name="KRISTINA LACASTA LÓPEZ" userId="S::krilaclop@alum.us.es::c0057589-4fb5-4d13-ae3a-a7b19521fe74" providerId="AD" clId="Web-{1278D832-3FE4-7A79-0520-C08F819B4D59}" dt="2025-01-08T03:53:03.156" v="315" actId="20577"/>
          <ac:spMkLst>
            <pc:docMk/>
            <pc:sldMk cId="1123551963" sldId="273"/>
            <ac:spMk id="22" creationId="{180C5A47-1A0A-4D24-C214-F7DCE8F36AD3}"/>
          </ac:spMkLst>
        </pc:spChg>
        <pc:spChg chg="add mod">
          <ac:chgData name="KRISTINA LACASTA LÓPEZ" userId="S::krilaclop@alum.us.es::c0057589-4fb5-4d13-ae3a-a7b19521fe74" providerId="AD" clId="Web-{1278D832-3FE4-7A79-0520-C08F819B4D59}" dt="2025-01-08T04:01:57.032" v="449"/>
          <ac:spMkLst>
            <pc:docMk/>
            <pc:sldMk cId="1123551963" sldId="273"/>
            <ac:spMk id="26" creationId="{32143A7C-4F69-00AB-CBFE-12CBE9D6921A}"/>
          </ac:spMkLst>
        </pc:spChg>
        <pc:spChg chg="add mod ord">
          <ac:chgData name="KRISTINA LACASTA LÓPEZ" userId="S::krilaclop@alum.us.es::c0057589-4fb5-4d13-ae3a-a7b19521fe74" providerId="AD" clId="Web-{1278D832-3FE4-7A79-0520-C08F819B4D59}" dt="2025-01-08T04:01:57.032" v="451"/>
          <ac:spMkLst>
            <pc:docMk/>
            <pc:sldMk cId="1123551963" sldId="273"/>
            <ac:spMk id="28" creationId="{805B4BE1-228B-815E-03D6-35D71118AB40}"/>
          </ac:spMkLst>
        </pc:spChg>
        <pc:spChg chg="add del">
          <ac:chgData name="KRISTINA LACASTA LÓPEZ" userId="S::krilaclop@alum.us.es::c0057589-4fb5-4d13-ae3a-a7b19521fe74" providerId="AD" clId="Web-{1278D832-3FE4-7A79-0520-C08F819B4D59}" dt="2025-01-08T03:54:37.190" v="339"/>
          <ac:spMkLst>
            <pc:docMk/>
            <pc:sldMk cId="1123551963" sldId="273"/>
            <ac:spMk id="29" creationId="{FDDA5C8D-FC06-9DB9-8DB3-CC00F304ACED}"/>
          </ac:spMkLst>
        </pc:spChg>
        <pc:spChg chg="add del mod">
          <ac:chgData name="KRISTINA LACASTA LÓPEZ" userId="S::krilaclop@alum.us.es::c0057589-4fb5-4d13-ae3a-a7b19521fe74" providerId="AD" clId="Web-{1278D832-3FE4-7A79-0520-C08F819B4D59}" dt="2025-01-08T04:01:57.110" v="452"/>
          <ac:spMkLst>
            <pc:docMk/>
            <pc:sldMk cId="1123551963" sldId="273"/>
            <ac:spMk id="30" creationId="{A36FD6C6-5AE4-2C8B-5A1B-E057091FED14}"/>
          </ac:spMkLst>
        </pc:spChg>
        <pc:spChg chg="add mod ord">
          <ac:chgData name="KRISTINA LACASTA LÓPEZ" userId="S::krilaclop@alum.us.es::c0057589-4fb5-4d13-ae3a-a7b19521fe74" providerId="AD" clId="Web-{1278D832-3FE4-7A79-0520-C08F819B4D59}" dt="2025-01-08T04:01:57.032" v="450"/>
          <ac:spMkLst>
            <pc:docMk/>
            <pc:sldMk cId="1123551963" sldId="273"/>
            <ac:spMk id="31" creationId="{AEEC22B0-9709-374C-18B0-BEC69536BD09}"/>
          </ac:spMkLst>
        </pc:spChg>
        <pc:spChg chg="add mod">
          <ac:chgData name="KRISTINA LACASTA LÓPEZ" userId="S::krilaclop@alum.us.es::c0057589-4fb5-4d13-ae3a-a7b19521fe74" providerId="AD" clId="Web-{1278D832-3FE4-7A79-0520-C08F819B4D59}" dt="2025-01-08T04:02:47.612" v="457" actId="1076"/>
          <ac:spMkLst>
            <pc:docMk/>
            <pc:sldMk cId="1123551963" sldId="273"/>
            <ac:spMk id="32" creationId="{389789AE-529B-42E2-C1DB-1DB34FE39284}"/>
          </ac:spMkLst>
        </pc:spChg>
        <pc:spChg chg="add mod">
          <ac:chgData name="KRISTINA LACASTA LÓPEZ" userId="S::krilaclop@alum.us.es::c0057589-4fb5-4d13-ae3a-a7b19521fe74" providerId="AD" clId="Web-{1278D832-3FE4-7A79-0520-C08F819B4D59}" dt="2025-01-08T04:02:06.204" v="453"/>
          <ac:spMkLst>
            <pc:docMk/>
            <pc:sldMk cId="1123551963" sldId="273"/>
            <ac:spMk id="34" creationId="{07004786-F5B2-D536-6371-D29BBF65AB93}"/>
          </ac:spMkLst>
        </pc:spChg>
        <pc:spChg chg="add mod">
          <ac:chgData name="KRISTINA LACASTA LÓPEZ" userId="S::krilaclop@alum.us.es::c0057589-4fb5-4d13-ae3a-a7b19521fe74" providerId="AD" clId="Web-{1278D832-3FE4-7A79-0520-C08F819B4D59}" dt="2025-01-08T04:01:15.250" v="443"/>
          <ac:spMkLst>
            <pc:docMk/>
            <pc:sldMk cId="1123551963" sldId="273"/>
            <ac:spMk id="35" creationId="{A9F30089-D35F-62AB-4A52-6EDB44E399AF}"/>
          </ac:spMkLst>
        </pc:spChg>
        <pc:spChg chg="add mod">
          <ac:chgData name="KRISTINA LACASTA LÓPEZ" userId="S::krilaclop@alum.us.es::c0057589-4fb5-4d13-ae3a-a7b19521fe74" providerId="AD" clId="Web-{1278D832-3FE4-7A79-0520-C08F819B4D59}" dt="2025-01-08T04:01:15.296" v="444"/>
          <ac:spMkLst>
            <pc:docMk/>
            <pc:sldMk cId="1123551963" sldId="273"/>
            <ac:spMk id="36" creationId="{4F433C57-EFA5-17C8-A627-041A02C5C927}"/>
          </ac:spMkLst>
        </pc:spChg>
        <pc:spChg chg="add del mod">
          <ac:chgData name="KRISTINA LACASTA LÓPEZ" userId="S::krilaclop@alum.us.es::c0057589-4fb5-4d13-ae3a-a7b19521fe74" providerId="AD" clId="Web-{1278D832-3FE4-7A79-0520-C08F819B4D59}" dt="2025-01-08T04:01:04.031" v="440"/>
          <ac:spMkLst>
            <pc:docMk/>
            <pc:sldMk cId="1123551963" sldId="273"/>
            <ac:spMk id="39" creationId="{4E52516D-506B-7894-60A3-1ABDAE4D294F}"/>
          </ac:spMkLst>
        </pc:spChg>
        <pc:spChg chg="add del mod">
          <ac:chgData name="KRISTINA LACASTA LÓPEZ" userId="S::krilaclop@alum.us.es::c0057589-4fb5-4d13-ae3a-a7b19521fe74" providerId="AD" clId="Web-{1278D832-3FE4-7A79-0520-C08F819B4D59}" dt="2025-01-08T04:01:02.655" v="435"/>
          <ac:spMkLst>
            <pc:docMk/>
            <pc:sldMk cId="1123551963" sldId="273"/>
            <ac:spMk id="40" creationId="{A5613C50-B734-2BE7-CBEF-F2316870ECB2}"/>
          </ac:spMkLst>
        </pc:spChg>
        <pc:spChg chg="add del mod">
          <ac:chgData name="KRISTINA LACASTA LÓPEZ" userId="S::krilaclop@alum.us.es::c0057589-4fb5-4d13-ae3a-a7b19521fe74" providerId="AD" clId="Web-{1278D832-3FE4-7A79-0520-C08F819B4D59}" dt="2025-01-08T04:01:04.031" v="439"/>
          <ac:spMkLst>
            <pc:docMk/>
            <pc:sldMk cId="1123551963" sldId="273"/>
            <ac:spMk id="41" creationId="{5C5CF78C-83B8-E758-26FC-7BA0B4CE7311}"/>
          </ac:spMkLst>
        </pc:spChg>
        <pc:spChg chg="add del mod">
          <ac:chgData name="KRISTINA LACASTA LÓPEZ" userId="S::krilaclop@alum.us.es::c0057589-4fb5-4d13-ae3a-a7b19521fe74" providerId="AD" clId="Web-{1278D832-3FE4-7A79-0520-C08F819B4D59}" dt="2025-01-08T04:01:04.031" v="438"/>
          <ac:spMkLst>
            <pc:docMk/>
            <pc:sldMk cId="1123551963" sldId="273"/>
            <ac:spMk id="42" creationId="{70DF8100-0EE7-3784-7538-F19AC5FE73E7}"/>
          </ac:spMkLst>
        </pc:spChg>
        <pc:spChg chg="add del mod">
          <ac:chgData name="KRISTINA LACASTA LÓPEZ" userId="S::krilaclop@alum.us.es::c0057589-4fb5-4d13-ae3a-a7b19521fe74" providerId="AD" clId="Web-{1278D832-3FE4-7A79-0520-C08F819B4D59}" dt="2025-01-08T04:01:02.655" v="434"/>
          <ac:spMkLst>
            <pc:docMk/>
            <pc:sldMk cId="1123551963" sldId="273"/>
            <ac:spMk id="43" creationId="{340C8610-6B86-A553-8494-9BAA2AB22852}"/>
          </ac:spMkLst>
        </pc:spChg>
        <pc:spChg chg="mod">
          <ac:chgData name="KRISTINA LACASTA LÓPEZ" userId="S::krilaclop@alum.us.es::c0057589-4fb5-4d13-ae3a-a7b19521fe74" providerId="AD" clId="Web-{1278D832-3FE4-7A79-0520-C08F819B4D59}" dt="2025-01-08T04:01:42.422" v="446" actId="1076"/>
          <ac:spMkLst>
            <pc:docMk/>
            <pc:sldMk cId="1123551963" sldId="273"/>
            <ac:spMk id="91" creationId="{AAC4A836-7FB4-A9C6-4D5B-93EE27E68370}"/>
          </ac:spMkLst>
        </pc:spChg>
        <pc:cxnChg chg="add mod">
          <ac:chgData name="KRISTINA LACASTA LÓPEZ" userId="S::krilaclop@alum.us.es::c0057589-4fb5-4d13-ae3a-a7b19521fe74" providerId="AD" clId="Web-{1278D832-3FE4-7A79-0520-C08F819B4D59}" dt="2025-01-08T04:02:35.143" v="455" actId="1076"/>
          <ac:cxnSpMkLst>
            <pc:docMk/>
            <pc:sldMk cId="1123551963" sldId="273"/>
            <ac:cxnSpMk id="23" creationId="{7A63EA5B-8D1F-93ED-27C9-72F1ACEB6B9D}"/>
          </ac:cxnSpMkLst>
        </pc:cxnChg>
        <pc:cxnChg chg="add mod">
          <ac:chgData name="KRISTINA LACASTA LÓPEZ" userId="S::krilaclop@alum.us.es::c0057589-4fb5-4d13-ae3a-a7b19521fe74" providerId="AD" clId="Web-{1278D832-3FE4-7A79-0520-C08F819B4D59}" dt="2025-01-08T04:02:35.158" v="456" actId="1076"/>
          <ac:cxnSpMkLst>
            <pc:docMk/>
            <pc:sldMk cId="1123551963" sldId="273"/>
            <ac:cxnSpMk id="24" creationId="{87C486A0-D159-C904-A619-7D58C3708E46}"/>
          </ac:cxnSpMkLst>
        </pc:cxnChg>
        <pc:cxnChg chg="add del mod">
          <ac:chgData name="KRISTINA LACASTA LÓPEZ" userId="S::krilaclop@alum.us.es::c0057589-4fb5-4d13-ae3a-a7b19521fe74" providerId="AD" clId="Web-{1278D832-3FE4-7A79-0520-C08F819B4D59}" dt="2025-01-08T03:57:45.275" v="386"/>
          <ac:cxnSpMkLst>
            <pc:docMk/>
            <pc:sldMk cId="1123551963" sldId="273"/>
            <ac:cxnSpMk id="33" creationId="{AD9559A3-9708-F2AE-237F-63E50E1C9FD0}"/>
          </ac:cxnSpMkLst>
        </pc:cxnChg>
        <pc:cxnChg chg="add del mod">
          <ac:chgData name="KRISTINA LACASTA LÓPEZ" userId="S::krilaclop@alum.us.es::c0057589-4fb5-4d13-ae3a-a7b19521fe74" providerId="AD" clId="Web-{1278D832-3FE4-7A79-0520-C08F819B4D59}" dt="2025-01-08T04:01:02.655" v="437"/>
          <ac:cxnSpMkLst>
            <pc:docMk/>
            <pc:sldMk cId="1123551963" sldId="273"/>
            <ac:cxnSpMk id="37" creationId="{284752A2-CD5C-A326-9B3D-026486642F19}"/>
          </ac:cxnSpMkLst>
        </pc:cxnChg>
        <pc:cxnChg chg="add del mod">
          <ac:chgData name="KRISTINA LACASTA LÓPEZ" userId="S::krilaclop@alum.us.es::c0057589-4fb5-4d13-ae3a-a7b19521fe74" providerId="AD" clId="Web-{1278D832-3FE4-7A79-0520-C08F819B4D59}" dt="2025-01-08T04:01:02.655" v="436"/>
          <ac:cxnSpMkLst>
            <pc:docMk/>
            <pc:sldMk cId="1123551963" sldId="273"/>
            <ac:cxnSpMk id="38" creationId="{1235201B-FDDC-46C5-F2E2-F01D8C9A3768}"/>
          </ac:cxnSpMkLst>
        </pc:cxnChg>
      </pc:sldChg>
      <pc:sldChg chg="addSp delSp modSp">
        <pc:chgData name="KRISTINA LACASTA LÓPEZ" userId="S::krilaclop@alum.us.es::c0057589-4fb5-4d13-ae3a-a7b19521fe74" providerId="AD" clId="Web-{1278D832-3FE4-7A79-0520-C08F819B4D59}" dt="2025-01-08T04:07:47.701" v="533"/>
        <pc:sldMkLst>
          <pc:docMk/>
          <pc:sldMk cId="1312141521" sldId="274"/>
        </pc:sldMkLst>
        <pc:spChg chg="add del mod">
          <ac:chgData name="KRISTINA LACASTA LÓPEZ" userId="S::krilaclop@alum.us.es::c0057589-4fb5-4d13-ae3a-a7b19521fe74" providerId="AD" clId="Web-{1278D832-3FE4-7A79-0520-C08F819B4D59}" dt="2025-01-08T04:07:47.701" v="533"/>
          <ac:spMkLst>
            <pc:docMk/>
            <pc:sldMk cId="1312141521" sldId="274"/>
            <ac:spMk id="3" creationId="{61CD93D2-B41C-23D6-3747-B84DB38D1001}"/>
          </ac:spMkLst>
        </pc:spChg>
        <pc:spChg chg="add del mod">
          <ac:chgData name="KRISTINA LACASTA LÓPEZ" userId="S::krilaclop@alum.us.es::c0057589-4fb5-4d13-ae3a-a7b19521fe74" providerId="AD" clId="Web-{1278D832-3FE4-7A79-0520-C08F819B4D59}" dt="2025-01-08T04:07:47.701" v="532"/>
          <ac:spMkLst>
            <pc:docMk/>
            <pc:sldMk cId="1312141521" sldId="274"/>
            <ac:spMk id="12" creationId="{B71B3DA0-C093-10DA-304C-17FA00179D20}"/>
          </ac:spMkLst>
        </pc:spChg>
        <pc:spChg chg="add del mod">
          <ac:chgData name="KRISTINA LACASTA LÓPEZ" userId="S::krilaclop@alum.us.es::c0057589-4fb5-4d13-ae3a-a7b19521fe74" providerId="AD" clId="Web-{1278D832-3FE4-7A79-0520-C08F819B4D59}" dt="2025-01-08T04:03:43.192" v="483"/>
          <ac:spMkLst>
            <pc:docMk/>
            <pc:sldMk cId="1312141521" sldId="274"/>
            <ac:spMk id="18" creationId="{3FAC5ED7-9035-59E5-AB2D-74586A9CB1A9}"/>
          </ac:spMkLst>
        </pc:spChg>
        <pc:spChg chg="add del mod">
          <ac:chgData name="KRISTINA LACASTA LÓPEZ" userId="S::krilaclop@alum.us.es::c0057589-4fb5-4d13-ae3a-a7b19521fe74" providerId="AD" clId="Web-{1278D832-3FE4-7A79-0520-C08F819B4D59}" dt="2025-01-08T04:03:43.192" v="482"/>
          <ac:spMkLst>
            <pc:docMk/>
            <pc:sldMk cId="1312141521" sldId="274"/>
            <ac:spMk id="20" creationId="{D35780A1-06C6-0AB7-988C-F71D95FFB982}"/>
          </ac:spMkLst>
        </pc:spChg>
        <pc:spChg chg="add del mod">
          <ac:chgData name="KRISTINA LACASTA LÓPEZ" userId="S::krilaclop@alum.us.es::c0057589-4fb5-4d13-ae3a-a7b19521fe74" providerId="AD" clId="Web-{1278D832-3FE4-7A79-0520-C08F819B4D59}" dt="2025-01-08T04:03:43.192" v="481"/>
          <ac:spMkLst>
            <pc:docMk/>
            <pc:sldMk cId="1312141521" sldId="274"/>
            <ac:spMk id="32" creationId="{78551F8C-D926-7D76-8C3D-2C9993811313}"/>
          </ac:spMkLst>
        </pc:spChg>
        <pc:spChg chg="add del mod">
          <ac:chgData name="KRISTINA LACASTA LÓPEZ" userId="S::krilaclop@alum.us.es::c0057589-4fb5-4d13-ae3a-a7b19521fe74" providerId="AD" clId="Web-{1278D832-3FE4-7A79-0520-C08F819B4D59}" dt="2025-01-08T04:03:43.192" v="480"/>
          <ac:spMkLst>
            <pc:docMk/>
            <pc:sldMk cId="1312141521" sldId="274"/>
            <ac:spMk id="34" creationId="{DFDF1257-C22E-BA63-A24E-42720A1DF21D}"/>
          </ac:spMkLst>
        </pc:spChg>
        <pc:spChg chg="add mod">
          <ac:chgData name="KRISTINA LACASTA LÓPEZ" userId="S::krilaclop@alum.us.es::c0057589-4fb5-4d13-ae3a-a7b19521fe74" providerId="AD" clId="Web-{1278D832-3FE4-7A79-0520-C08F819B4D59}" dt="2025-01-08T04:03:41.379" v="477" actId="1076"/>
          <ac:spMkLst>
            <pc:docMk/>
            <pc:sldMk cId="1312141521" sldId="274"/>
            <ac:spMk id="36" creationId="{B608ACB0-63CA-DA18-CC38-12AA2AE63C39}"/>
          </ac:spMkLst>
        </pc:spChg>
        <pc:spChg chg="add del mod">
          <ac:chgData name="KRISTINA LACASTA LÓPEZ" userId="S::krilaclop@alum.us.es::c0057589-4fb5-4d13-ae3a-a7b19521fe74" providerId="AD" clId="Web-{1278D832-3FE4-7A79-0520-C08F819B4D59}" dt="2025-01-08T04:07:47.701" v="531"/>
          <ac:spMkLst>
            <pc:docMk/>
            <pc:sldMk cId="1312141521" sldId="274"/>
            <ac:spMk id="38" creationId="{60208D6F-830B-BC44-B302-61F9785A8DD7}"/>
          </ac:spMkLst>
        </pc:spChg>
        <pc:spChg chg="add del mod">
          <ac:chgData name="KRISTINA LACASTA LÓPEZ" userId="S::krilaclop@alum.us.es::c0057589-4fb5-4d13-ae3a-a7b19521fe74" providerId="AD" clId="Web-{1278D832-3FE4-7A79-0520-C08F819B4D59}" dt="2025-01-08T04:07:47.701" v="530"/>
          <ac:spMkLst>
            <pc:docMk/>
            <pc:sldMk cId="1312141521" sldId="274"/>
            <ac:spMk id="40" creationId="{C8065302-F85E-7DB8-C5F2-76BE80C5E646}"/>
          </ac:spMkLst>
        </pc:spChg>
        <pc:picChg chg="add mod">
          <ac:chgData name="KRISTINA LACASTA LÓPEZ" userId="S::krilaclop@alum.us.es::c0057589-4fb5-4d13-ae3a-a7b19521fe74" providerId="AD" clId="Web-{1278D832-3FE4-7A79-0520-C08F819B4D59}" dt="2025-01-08T04:05:30.585" v="511" actId="1076"/>
          <ac:picMkLst>
            <pc:docMk/>
            <pc:sldMk cId="1312141521" sldId="274"/>
            <ac:picMk id="41" creationId="{3CAAE932-6F46-7951-4B3D-5F7A711EF52C}"/>
          </ac:picMkLst>
        </pc:picChg>
        <pc:picChg chg="add mod">
          <ac:chgData name="KRISTINA LACASTA LÓPEZ" userId="S::krilaclop@alum.us.es::c0057589-4fb5-4d13-ae3a-a7b19521fe74" providerId="AD" clId="Web-{1278D832-3FE4-7A79-0520-C08F819B4D59}" dt="2025-01-08T04:06:41.806" v="528" actId="1076"/>
          <ac:picMkLst>
            <pc:docMk/>
            <pc:sldMk cId="1312141521" sldId="274"/>
            <ac:picMk id="42" creationId="{1D16549E-88FE-BB7B-4609-42D38F405DA7}"/>
          </ac:picMkLst>
        </pc:picChg>
        <pc:picChg chg="add mod">
          <ac:chgData name="KRISTINA LACASTA LÓPEZ" userId="S::krilaclop@alum.us.es::c0057589-4fb5-4d13-ae3a-a7b19521fe74" providerId="AD" clId="Web-{1278D832-3FE4-7A79-0520-C08F819B4D59}" dt="2025-01-08T04:06:22.274" v="521" actId="1076"/>
          <ac:picMkLst>
            <pc:docMk/>
            <pc:sldMk cId="1312141521" sldId="274"/>
            <ac:picMk id="43" creationId="{60C868BD-1D1C-8E7E-D234-8262DB18E024}"/>
          </ac:picMkLst>
        </pc:picChg>
        <pc:picChg chg="add mod">
          <ac:chgData name="KRISTINA LACASTA LÓPEZ" userId="S::krilaclop@alum.us.es::c0057589-4fb5-4d13-ae3a-a7b19521fe74" providerId="AD" clId="Web-{1278D832-3FE4-7A79-0520-C08F819B4D59}" dt="2025-01-08T04:06:41.822" v="529" actId="1076"/>
          <ac:picMkLst>
            <pc:docMk/>
            <pc:sldMk cId="1312141521" sldId="274"/>
            <ac:picMk id="44" creationId="{610172D5-065A-799C-9693-A708D00F7173}"/>
          </ac:picMkLst>
        </pc:picChg>
        <pc:cxnChg chg="add del mod">
          <ac:chgData name="KRISTINA LACASTA LÓPEZ" userId="S::krilaclop@alum.us.es::c0057589-4fb5-4d13-ae3a-a7b19521fe74" providerId="AD" clId="Web-{1278D832-3FE4-7A79-0520-C08F819B4D59}" dt="2025-01-08T04:03:43.192" v="485"/>
          <ac:cxnSpMkLst>
            <pc:docMk/>
            <pc:sldMk cId="1312141521" sldId="274"/>
            <ac:cxnSpMk id="14" creationId="{A9DE139C-B65B-404A-986A-D87E02C94E62}"/>
          </ac:cxnSpMkLst>
        </pc:cxnChg>
        <pc:cxnChg chg="add del mod">
          <ac:chgData name="KRISTINA LACASTA LÓPEZ" userId="S::krilaclop@alum.us.es::c0057589-4fb5-4d13-ae3a-a7b19521fe74" providerId="AD" clId="Web-{1278D832-3FE4-7A79-0520-C08F819B4D59}" dt="2025-01-08T04:03:43.192" v="484"/>
          <ac:cxnSpMkLst>
            <pc:docMk/>
            <pc:sldMk cId="1312141521" sldId="274"/>
            <ac:cxnSpMk id="16" creationId="{1ED1C3E6-0847-E8AC-6662-50B91034EB1E}"/>
          </ac:cxnSpMkLst>
        </pc:cxnChg>
      </pc:sldChg>
      <pc:sldChg chg="addSp delSp modSp add replId">
        <pc:chgData name="KRISTINA LACASTA LÓPEZ" userId="S::krilaclop@alum.us.es::c0057589-4fb5-4d13-ae3a-a7b19521fe74" providerId="AD" clId="Web-{1278D832-3FE4-7A79-0520-C08F819B4D59}" dt="2025-01-08T04:10:44.066" v="557" actId="1076"/>
        <pc:sldMkLst>
          <pc:docMk/>
          <pc:sldMk cId="3659726584" sldId="281"/>
        </pc:sldMkLst>
        <pc:spChg chg="del">
          <ac:chgData name="KRISTINA LACASTA LÓPEZ" userId="S::krilaclop@alum.us.es::c0057589-4fb5-4d13-ae3a-a7b19521fe74" providerId="AD" clId="Web-{1278D832-3FE4-7A79-0520-C08F819B4D59}" dt="2025-01-08T04:08:43.968" v="540"/>
          <ac:spMkLst>
            <pc:docMk/>
            <pc:sldMk cId="3659726584" sldId="281"/>
            <ac:spMk id="3" creationId="{DF90588E-75D2-BB55-B659-57E9B6072649}"/>
          </ac:spMkLst>
        </pc:spChg>
        <pc:spChg chg="del">
          <ac:chgData name="KRISTINA LACASTA LÓPEZ" userId="S::krilaclop@alum.us.es::c0057589-4fb5-4d13-ae3a-a7b19521fe74" providerId="AD" clId="Web-{1278D832-3FE4-7A79-0520-C08F819B4D59}" dt="2025-01-08T04:08:43.968" v="539"/>
          <ac:spMkLst>
            <pc:docMk/>
            <pc:sldMk cId="3659726584" sldId="281"/>
            <ac:spMk id="22" creationId="{180C5A47-1A0A-4D24-C214-F7DCE8F36AD3}"/>
          </ac:spMkLst>
        </pc:spChg>
        <pc:spChg chg="del">
          <ac:chgData name="KRISTINA LACASTA LÓPEZ" userId="S::krilaclop@alum.us.es::c0057589-4fb5-4d13-ae3a-a7b19521fe74" providerId="AD" clId="Web-{1278D832-3FE4-7A79-0520-C08F819B4D59}" dt="2025-01-08T04:08:45.374" v="545"/>
          <ac:spMkLst>
            <pc:docMk/>
            <pc:sldMk cId="3659726584" sldId="281"/>
            <ac:spMk id="26" creationId="{32143A7C-4F69-00AB-CBFE-12CBE9D6921A}"/>
          </ac:spMkLst>
        </pc:spChg>
        <pc:spChg chg="del">
          <ac:chgData name="KRISTINA LACASTA LÓPEZ" userId="S::krilaclop@alum.us.es::c0057589-4fb5-4d13-ae3a-a7b19521fe74" providerId="AD" clId="Web-{1278D832-3FE4-7A79-0520-C08F819B4D59}" dt="2025-01-08T04:08:45.374" v="543"/>
          <ac:spMkLst>
            <pc:docMk/>
            <pc:sldMk cId="3659726584" sldId="281"/>
            <ac:spMk id="28" creationId="{805B4BE1-228B-815E-03D6-35D71118AB40}"/>
          </ac:spMkLst>
        </pc:spChg>
        <pc:spChg chg="del">
          <ac:chgData name="KRISTINA LACASTA LÓPEZ" userId="S::krilaclop@alum.us.es::c0057589-4fb5-4d13-ae3a-a7b19521fe74" providerId="AD" clId="Web-{1278D832-3FE4-7A79-0520-C08F819B4D59}" dt="2025-01-08T04:08:45.374" v="542"/>
          <ac:spMkLst>
            <pc:docMk/>
            <pc:sldMk cId="3659726584" sldId="281"/>
            <ac:spMk id="30" creationId="{A36FD6C6-5AE4-2C8B-5A1B-E057091FED14}"/>
          </ac:spMkLst>
        </pc:spChg>
        <pc:spChg chg="del">
          <ac:chgData name="KRISTINA LACASTA LÓPEZ" userId="S::krilaclop@alum.us.es::c0057589-4fb5-4d13-ae3a-a7b19521fe74" providerId="AD" clId="Web-{1278D832-3FE4-7A79-0520-C08F819B4D59}" dt="2025-01-08T04:08:45.374" v="544"/>
          <ac:spMkLst>
            <pc:docMk/>
            <pc:sldMk cId="3659726584" sldId="281"/>
            <ac:spMk id="31" creationId="{AEEC22B0-9709-374C-18B0-BEC69536BD09}"/>
          </ac:spMkLst>
        </pc:spChg>
        <pc:spChg chg="del">
          <ac:chgData name="KRISTINA LACASTA LÓPEZ" userId="S::krilaclop@alum.us.es::c0057589-4fb5-4d13-ae3a-a7b19521fe74" providerId="AD" clId="Web-{1278D832-3FE4-7A79-0520-C08F819B4D59}" dt="2025-01-08T04:08:45.374" v="541"/>
          <ac:spMkLst>
            <pc:docMk/>
            <pc:sldMk cId="3659726584" sldId="281"/>
            <ac:spMk id="32" creationId="{389789AE-529B-42E2-C1DB-1DB34FE39284}"/>
          </ac:spMkLst>
        </pc:spChg>
        <pc:spChg chg="del">
          <ac:chgData name="KRISTINA LACASTA LÓPEZ" userId="S::krilaclop@alum.us.es::c0057589-4fb5-4d13-ae3a-a7b19521fe74" providerId="AD" clId="Web-{1278D832-3FE4-7A79-0520-C08F819B4D59}" dt="2025-01-08T04:08:43.953" v="536"/>
          <ac:spMkLst>
            <pc:docMk/>
            <pc:sldMk cId="3659726584" sldId="281"/>
            <ac:spMk id="35" creationId="{A9F30089-D35F-62AB-4A52-6EDB44E399AF}"/>
          </ac:spMkLst>
        </pc:spChg>
        <pc:spChg chg="del">
          <ac:chgData name="KRISTINA LACASTA LÓPEZ" userId="S::krilaclop@alum.us.es::c0057589-4fb5-4d13-ae3a-a7b19521fe74" providerId="AD" clId="Web-{1278D832-3FE4-7A79-0520-C08F819B4D59}" dt="2025-01-08T04:08:43.953" v="535"/>
          <ac:spMkLst>
            <pc:docMk/>
            <pc:sldMk cId="3659726584" sldId="281"/>
            <ac:spMk id="36" creationId="{4F433C57-EFA5-17C8-A627-041A02C5C927}"/>
          </ac:spMkLst>
        </pc:spChg>
        <pc:picChg chg="add mod">
          <ac:chgData name="KRISTINA LACASTA LÓPEZ" userId="S::krilaclop@alum.us.es::c0057589-4fb5-4d13-ae3a-a7b19521fe74" providerId="AD" clId="Web-{1278D832-3FE4-7A79-0520-C08F819B4D59}" dt="2025-01-08T04:10:44.066" v="557" actId="1076"/>
          <ac:picMkLst>
            <pc:docMk/>
            <pc:sldMk cId="3659726584" sldId="281"/>
            <ac:picMk id="2" creationId="{0E622A40-D3D7-82F9-5B4D-9FB3FD6BDAD7}"/>
          </ac:picMkLst>
        </pc:picChg>
        <pc:picChg chg="add mod">
          <ac:chgData name="KRISTINA LACASTA LÓPEZ" userId="S::krilaclop@alum.us.es::c0057589-4fb5-4d13-ae3a-a7b19521fe74" providerId="AD" clId="Web-{1278D832-3FE4-7A79-0520-C08F819B4D59}" dt="2025-01-08T04:10:40.987" v="555" actId="1076"/>
          <ac:picMkLst>
            <pc:docMk/>
            <pc:sldMk cId="3659726584" sldId="281"/>
            <ac:picMk id="21" creationId="{7131C23F-029A-343A-5827-EAE0E1584870}"/>
          </ac:picMkLst>
        </pc:picChg>
        <pc:cxnChg chg="del">
          <ac:chgData name="KRISTINA LACASTA LÓPEZ" userId="S::krilaclop@alum.us.es::c0057589-4fb5-4d13-ae3a-a7b19521fe74" providerId="AD" clId="Web-{1278D832-3FE4-7A79-0520-C08F819B4D59}" dt="2025-01-08T04:08:43.953" v="538"/>
          <ac:cxnSpMkLst>
            <pc:docMk/>
            <pc:sldMk cId="3659726584" sldId="281"/>
            <ac:cxnSpMk id="23" creationId="{7A63EA5B-8D1F-93ED-27C9-72F1ACEB6B9D}"/>
          </ac:cxnSpMkLst>
        </pc:cxnChg>
        <pc:cxnChg chg="del">
          <ac:chgData name="KRISTINA LACASTA LÓPEZ" userId="S::krilaclop@alum.us.es::c0057589-4fb5-4d13-ae3a-a7b19521fe74" providerId="AD" clId="Web-{1278D832-3FE4-7A79-0520-C08F819B4D59}" dt="2025-01-08T04:08:43.953" v="537"/>
          <ac:cxnSpMkLst>
            <pc:docMk/>
            <pc:sldMk cId="3659726584" sldId="281"/>
            <ac:cxnSpMk id="24" creationId="{87C486A0-D159-C904-A619-7D58C3708E46}"/>
          </ac:cxnSpMkLst>
        </pc:cxnChg>
      </pc:sldChg>
    </pc:docChg>
  </pc:docChgLst>
  <pc:docChgLst>
    <pc:chgData name="KRISTINA LACASTA LÓPEZ" userId="S::krilaclop@alum.us.es::c0057589-4fb5-4d13-ae3a-a7b19521fe74" providerId="AD" clId="Web-{A2A9CE23-4D46-713F-D0F5-5845D8E9CD3C}"/>
    <pc:docChg chg="addSld modSld sldOrd">
      <pc:chgData name="KRISTINA LACASTA LÓPEZ" userId="S::krilaclop@alum.us.es::c0057589-4fb5-4d13-ae3a-a7b19521fe74" providerId="AD" clId="Web-{A2A9CE23-4D46-713F-D0F5-5845D8E9CD3C}" dt="2025-01-07T16:07:36.592" v="58" actId="1076"/>
      <pc:docMkLst>
        <pc:docMk/>
      </pc:docMkLst>
      <pc:sldChg chg="addSp delSp modSp">
        <pc:chgData name="KRISTINA LACASTA LÓPEZ" userId="S::krilaclop@alum.us.es::c0057589-4fb5-4d13-ae3a-a7b19521fe74" providerId="AD" clId="Web-{A2A9CE23-4D46-713F-D0F5-5845D8E9CD3C}" dt="2025-01-07T16:07:36.592" v="58" actId="1076"/>
        <pc:sldMkLst>
          <pc:docMk/>
          <pc:sldMk cId="2406273178" sldId="256"/>
        </pc:sldMkLst>
        <pc:spChg chg="del">
          <ac:chgData name="KRISTINA LACASTA LÓPEZ" userId="S::krilaclop@alum.us.es::c0057589-4fb5-4d13-ae3a-a7b19521fe74" providerId="AD" clId="Web-{A2A9CE23-4D46-713F-D0F5-5845D8E9CD3C}" dt="2025-01-07T16:04:47.807" v="0"/>
          <ac:spMkLst>
            <pc:docMk/>
            <pc:sldMk cId="2406273178" sldId="256"/>
            <ac:spMk id="2" creationId="{00000000-0000-0000-0000-000000000000}"/>
          </ac:spMkLst>
        </pc:spChg>
        <pc:spChg chg="del mod">
          <ac:chgData name="KRISTINA LACASTA LÓPEZ" userId="S::krilaclop@alum.us.es::c0057589-4fb5-4d13-ae3a-a7b19521fe74" providerId="AD" clId="Web-{A2A9CE23-4D46-713F-D0F5-5845D8E9CD3C}" dt="2025-01-07T16:06:49.201" v="43"/>
          <ac:spMkLst>
            <pc:docMk/>
            <pc:sldMk cId="2406273178" sldId="256"/>
            <ac:spMk id="3" creationId="{00000000-0000-0000-0000-000000000000}"/>
          </ac:spMkLst>
        </pc:spChg>
        <pc:spChg chg="add del mod">
          <ac:chgData name="KRISTINA LACASTA LÓPEZ" userId="S::krilaclop@alum.us.es::c0057589-4fb5-4d13-ae3a-a7b19521fe74" providerId="AD" clId="Web-{A2A9CE23-4D46-713F-D0F5-5845D8E9CD3C}" dt="2025-01-07T16:07:03.592" v="50"/>
          <ac:spMkLst>
            <pc:docMk/>
            <pc:sldMk cId="2406273178" sldId="256"/>
            <ac:spMk id="5" creationId="{0BD0BDE0-AB59-5387-676A-F5775527174F}"/>
          </ac:spMkLst>
        </pc:spChg>
        <pc:picChg chg="add mod">
          <ac:chgData name="KRISTINA LACASTA LÓPEZ" userId="S::krilaclop@alum.us.es::c0057589-4fb5-4d13-ae3a-a7b19521fe74" providerId="AD" clId="Web-{A2A9CE23-4D46-713F-D0F5-5845D8E9CD3C}" dt="2025-01-07T16:07:36.592" v="58" actId="1076"/>
          <ac:picMkLst>
            <pc:docMk/>
            <pc:sldMk cId="2406273178" sldId="256"/>
            <ac:picMk id="6" creationId="{C989A804-01D7-C5A0-C10F-A23C40C813B6}"/>
          </ac:picMkLst>
        </pc:picChg>
      </pc:sldChg>
      <pc:sldChg chg="modSp new">
        <pc:chgData name="KRISTINA LACASTA LÓPEZ" userId="S::krilaclop@alum.us.es::c0057589-4fb5-4d13-ae3a-a7b19521fe74" providerId="AD" clId="Web-{A2A9CE23-4D46-713F-D0F5-5845D8E9CD3C}" dt="2025-01-07T16:05:19.089" v="17" actId="20577"/>
        <pc:sldMkLst>
          <pc:docMk/>
          <pc:sldMk cId="3183146635" sldId="257"/>
        </pc:sldMkLst>
        <pc:spChg chg="mod">
          <ac:chgData name="KRISTINA LACASTA LÓPEZ" userId="S::krilaclop@alum.us.es::c0057589-4fb5-4d13-ae3a-a7b19521fe74" providerId="AD" clId="Web-{A2A9CE23-4D46-713F-D0F5-5845D8E9CD3C}" dt="2025-01-07T16:05:19.089" v="17" actId="20577"/>
          <ac:spMkLst>
            <pc:docMk/>
            <pc:sldMk cId="3183146635" sldId="257"/>
            <ac:spMk id="2" creationId="{CFBBD374-E106-7763-609C-728C89F8ED7F}"/>
          </ac:spMkLst>
        </pc:spChg>
      </pc:sldChg>
      <pc:sldChg chg="modSp new ord">
        <pc:chgData name="KRISTINA LACASTA LÓPEZ" userId="S::krilaclop@alum.us.es::c0057589-4fb5-4d13-ae3a-a7b19521fe74" providerId="AD" clId="Web-{A2A9CE23-4D46-713F-D0F5-5845D8E9CD3C}" dt="2025-01-07T16:05:32.245" v="21"/>
        <pc:sldMkLst>
          <pc:docMk/>
          <pc:sldMk cId="2547290354" sldId="258"/>
        </pc:sldMkLst>
        <pc:spChg chg="mod">
          <ac:chgData name="KRISTINA LACASTA LÓPEZ" userId="S::krilaclop@alum.us.es::c0057589-4fb5-4d13-ae3a-a7b19521fe74" providerId="AD" clId="Web-{A2A9CE23-4D46-713F-D0F5-5845D8E9CD3C}" dt="2025-01-07T16:05:30.933" v="20" actId="20577"/>
          <ac:spMkLst>
            <pc:docMk/>
            <pc:sldMk cId="2547290354" sldId="258"/>
            <ac:spMk id="2" creationId="{98AC28C0-6694-43C1-02E0-1A52440B3D40}"/>
          </ac:spMkLst>
        </pc:spChg>
      </pc:sldChg>
      <pc:sldChg chg="modSp new">
        <pc:chgData name="KRISTINA LACASTA LÓPEZ" userId="S::krilaclop@alum.us.es::c0057589-4fb5-4d13-ae3a-a7b19521fe74" providerId="AD" clId="Web-{A2A9CE23-4D46-713F-D0F5-5845D8E9CD3C}" dt="2025-01-07T16:05:48.340" v="26" actId="20577"/>
        <pc:sldMkLst>
          <pc:docMk/>
          <pc:sldMk cId="3531592980" sldId="259"/>
        </pc:sldMkLst>
        <pc:spChg chg="mod">
          <ac:chgData name="KRISTINA LACASTA LÓPEZ" userId="S::krilaclop@alum.us.es::c0057589-4fb5-4d13-ae3a-a7b19521fe74" providerId="AD" clId="Web-{A2A9CE23-4D46-713F-D0F5-5845D8E9CD3C}" dt="2025-01-07T16:05:48.340" v="26" actId="20577"/>
          <ac:spMkLst>
            <pc:docMk/>
            <pc:sldMk cId="3531592980" sldId="259"/>
            <ac:spMk id="2" creationId="{43AA8C6A-3E19-0C3A-B38E-3B49369845F6}"/>
          </ac:spMkLst>
        </pc:spChg>
      </pc:sldChg>
      <pc:sldChg chg="modSp new">
        <pc:chgData name="KRISTINA LACASTA LÓPEZ" userId="S::krilaclop@alum.us.es::c0057589-4fb5-4d13-ae3a-a7b19521fe74" providerId="AD" clId="Web-{A2A9CE23-4D46-713F-D0F5-5845D8E9CD3C}" dt="2025-01-07T16:06:03.309" v="31" actId="20577"/>
        <pc:sldMkLst>
          <pc:docMk/>
          <pc:sldMk cId="13839248" sldId="260"/>
        </pc:sldMkLst>
        <pc:spChg chg="mod">
          <ac:chgData name="KRISTINA LACASTA LÓPEZ" userId="S::krilaclop@alum.us.es::c0057589-4fb5-4d13-ae3a-a7b19521fe74" providerId="AD" clId="Web-{A2A9CE23-4D46-713F-D0F5-5845D8E9CD3C}" dt="2025-01-07T16:06:03.309" v="31" actId="20577"/>
          <ac:spMkLst>
            <pc:docMk/>
            <pc:sldMk cId="13839248" sldId="260"/>
            <ac:spMk id="2" creationId="{988B615C-9AEA-922F-665A-5FB063D7974E}"/>
          </ac:spMkLst>
        </pc:spChg>
      </pc:sldChg>
      <pc:sldChg chg="modSp new">
        <pc:chgData name="KRISTINA LACASTA LÓPEZ" userId="S::krilaclop@alum.us.es::c0057589-4fb5-4d13-ae3a-a7b19521fe74" providerId="AD" clId="Web-{A2A9CE23-4D46-713F-D0F5-5845D8E9CD3C}" dt="2025-01-07T16:06:13.981" v="36" actId="20577"/>
        <pc:sldMkLst>
          <pc:docMk/>
          <pc:sldMk cId="2342071466" sldId="261"/>
        </pc:sldMkLst>
        <pc:spChg chg="mod">
          <ac:chgData name="KRISTINA LACASTA LÓPEZ" userId="S::krilaclop@alum.us.es::c0057589-4fb5-4d13-ae3a-a7b19521fe74" providerId="AD" clId="Web-{A2A9CE23-4D46-713F-D0F5-5845D8E9CD3C}" dt="2025-01-07T16:06:13.981" v="36" actId="20577"/>
          <ac:spMkLst>
            <pc:docMk/>
            <pc:sldMk cId="2342071466" sldId="261"/>
            <ac:spMk id="2" creationId="{56C02CBB-F5C1-29C0-C04E-C965207CC030}"/>
          </ac:spMkLst>
        </pc:spChg>
      </pc:sldChg>
      <pc:sldChg chg="modSp new">
        <pc:chgData name="KRISTINA LACASTA LÓPEZ" userId="S::krilaclop@alum.us.es::c0057589-4fb5-4d13-ae3a-a7b19521fe74" providerId="AD" clId="Web-{A2A9CE23-4D46-713F-D0F5-5845D8E9CD3C}" dt="2025-01-07T16:06:59.841" v="49" actId="20577"/>
        <pc:sldMkLst>
          <pc:docMk/>
          <pc:sldMk cId="1186301111" sldId="262"/>
        </pc:sldMkLst>
        <pc:spChg chg="mod">
          <ac:chgData name="KRISTINA LACASTA LÓPEZ" userId="S::krilaclop@alum.us.es::c0057589-4fb5-4d13-ae3a-a7b19521fe74" providerId="AD" clId="Web-{A2A9CE23-4D46-713F-D0F5-5845D8E9CD3C}" dt="2025-01-07T16:06:59.841" v="49" actId="20577"/>
          <ac:spMkLst>
            <pc:docMk/>
            <pc:sldMk cId="1186301111" sldId="262"/>
            <ac:spMk id="2" creationId="{27D15530-9B38-AAB4-BAA0-9552D25D52EC}"/>
          </ac:spMkLst>
        </pc:spChg>
      </pc:sldChg>
      <pc:sldChg chg="modSp new">
        <pc:chgData name="KRISTINA LACASTA LÓPEZ" userId="S::krilaclop@alum.us.es::c0057589-4fb5-4d13-ae3a-a7b19521fe74" providerId="AD" clId="Web-{A2A9CE23-4D46-713F-D0F5-5845D8E9CD3C}" dt="2025-01-07T16:06:55.998" v="47" actId="20577"/>
        <pc:sldMkLst>
          <pc:docMk/>
          <pc:sldMk cId="870805584" sldId="263"/>
        </pc:sldMkLst>
        <pc:spChg chg="mod">
          <ac:chgData name="KRISTINA LACASTA LÓPEZ" userId="S::krilaclop@alum.us.es::c0057589-4fb5-4d13-ae3a-a7b19521fe74" providerId="AD" clId="Web-{A2A9CE23-4D46-713F-D0F5-5845D8E9CD3C}" dt="2025-01-07T16:06:55.998" v="47" actId="20577"/>
          <ac:spMkLst>
            <pc:docMk/>
            <pc:sldMk cId="870805584" sldId="263"/>
            <ac:spMk id="2" creationId="{BB85DDFC-6193-8559-38A9-63AC9F9CF1D1}"/>
          </ac:spMkLst>
        </pc:spChg>
      </pc:sldChg>
    </pc:docChg>
  </pc:docChgLst>
  <pc:docChgLst>
    <pc:chgData name="JUAN LUIS CHICO CASTRO" userId="S::juachicas@alum.us.es::745911fc-1ae0-4a87-800d-ee2a3f40d358" providerId="AD" clId="Web-{9694E29C-3EF0-D9E0-2D73-BEE9628FF65D}"/>
    <pc:docChg chg="modSld">
      <pc:chgData name="JUAN LUIS CHICO CASTRO" userId="S::juachicas@alum.us.es::745911fc-1ae0-4a87-800d-ee2a3f40d358" providerId="AD" clId="Web-{9694E29C-3EF0-D9E0-2D73-BEE9628FF65D}" dt="2025-01-08T00:46:50.415" v="0" actId="1076"/>
      <pc:docMkLst>
        <pc:docMk/>
      </pc:docMkLst>
      <pc:sldChg chg="modSp">
        <pc:chgData name="JUAN LUIS CHICO CASTRO" userId="S::juachicas@alum.us.es::745911fc-1ae0-4a87-800d-ee2a3f40d358" providerId="AD" clId="Web-{9694E29C-3EF0-D9E0-2D73-BEE9628FF65D}" dt="2025-01-08T00:46:50.415" v="0" actId="1076"/>
        <pc:sldMkLst>
          <pc:docMk/>
          <pc:sldMk cId="4150525380" sldId="264"/>
        </pc:sldMkLst>
        <pc:spChg chg="mod">
          <ac:chgData name="JUAN LUIS CHICO CASTRO" userId="S::juachicas@alum.us.es::745911fc-1ae0-4a87-800d-ee2a3f40d358" providerId="AD" clId="Web-{9694E29C-3EF0-D9E0-2D73-BEE9628FF65D}" dt="2025-01-08T00:46:50.415" v="0" actId="1076"/>
          <ac:spMkLst>
            <pc:docMk/>
            <pc:sldMk cId="4150525380" sldId="264"/>
            <ac:spMk id="14" creationId="{41510CE5-A9C4-E00F-6B45-3C6909985F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0EF5F-8B44-4B40-B087-9339DD2425B9}" type="datetimeFigureOut">
              <a:rPr lang="es-ES" smtClean="0"/>
              <a:t>08/01/2025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151EC-E902-4DDB-A86F-91FDB01870E8}" type="slidenum">
              <a:rPr lang="es-ES" smtClean="0"/>
              <a:t>‹#›</a:t>
            </a:fld>
            <a:endParaRPr lang="es-ES"/>
          </a:p>
        </p:txBody>
      </p:sp>
    </p:spTree>
    <p:extLst>
      <p:ext uri="{BB962C8B-B14F-4D97-AF65-F5344CB8AC3E}">
        <p14:creationId xmlns:p14="http://schemas.microsoft.com/office/powerpoint/2010/main" val="370770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err="1"/>
              <a:t>Endpoint</a:t>
            </a:r>
            <a:r>
              <a:rPr lang="es-ES"/>
              <a:t> de gestión de libros</a:t>
            </a:r>
            <a:endParaRPr lang="en-US"/>
          </a:p>
          <a:p>
            <a:pPr marL="285750" indent="-285750">
              <a:buFont typeface="Arial"/>
              <a:buChar char="•"/>
            </a:pPr>
            <a:r>
              <a:rPr lang="es-ES"/>
              <a:t>Para visualizar información</a:t>
            </a:r>
            <a:endParaRPr lang="en-US"/>
          </a:p>
          <a:p>
            <a:pPr marL="285750" indent="-285750">
              <a:buFont typeface="Arial"/>
              <a:buChar char="•"/>
            </a:pPr>
            <a:r>
              <a:rPr lang="es-ES"/>
              <a:t>Base de datos con información de los libros; isbn, titulo, autor…</a:t>
            </a:r>
            <a:endParaRPr lang="en-US"/>
          </a:p>
          <a:p>
            <a:pPr marL="285750" indent="-285750">
              <a:buFont typeface="Arial"/>
              <a:buChar char="•"/>
            </a:pPr>
            <a:endParaRPr lang="es-ES"/>
          </a:p>
          <a:p>
            <a:r>
              <a:rPr lang="es-ES"/>
              <a:t>Endpoint de comunicación entre microservicios</a:t>
            </a:r>
            <a:endParaRPr lang="en-US"/>
          </a:p>
          <a:p>
            <a:pPr marL="285750" indent="-285750">
              <a:buFont typeface="Arial"/>
              <a:buChar char="•"/>
            </a:pPr>
            <a:r>
              <a:rPr lang="es-ES"/>
              <a:t>Para actualizar parámetros general del catalogo como número de descargas, numero de reviews por libro, total rating de un libro, número de listas de lectura en las que aparece un libro.</a:t>
            </a:r>
            <a:endParaRPr lang="en-US"/>
          </a:p>
          <a:p>
            <a:pPr marL="285750" indent="-285750">
              <a:buFont typeface="Arial"/>
              <a:buChar char="•"/>
            </a:pPr>
            <a:endParaRPr lang="es-ES"/>
          </a:p>
          <a:p>
            <a:r>
              <a:rPr lang="es-ES"/>
              <a:t>Administración</a:t>
            </a:r>
            <a:endParaRPr lang="en-US"/>
          </a:p>
          <a:p>
            <a:pPr marL="285750" indent="-285750">
              <a:buFont typeface="Arial"/>
              <a:buChar char="•"/>
            </a:pPr>
            <a:r>
              <a:rPr lang="es-ES"/>
              <a:t>Crear</a:t>
            </a:r>
            <a:endParaRPr lang="en-US"/>
          </a:p>
          <a:p>
            <a:pPr marL="285750" indent="-285750">
              <a:buFont typeface="Arial"/>
              <a:buChar char="•"/>
            </a:pPr>
            <a:r>
              <a:rPr lang="es-ES"/>
              <a:t>Editar</a:t>
            </a:r>
            <a:endParaRPr lang="en-US"/>
          </a:p>
          <a:p>
            <a:pPr marL="285750" indent="-285750">
              <a:buFont typeface="Arial"/>
              <a:buChar char="•"/>
            </a:pPr>
            <a:r>
              <a:rPr lang="es-ES"/>
              <a:t>Eliminar</a:t>
            </a:r>
            <a:endParaRPr lang="en-US"/>
          </a:p>
          <a:p>
            <a:pPr marL="285750" indent="-285750">
              <a:buFont typeface="Arial"/>
              <a:buChar char="•"/>
            </a:pPr>
            <a:endParaRPr lang="es-ES"/>
          </a:p>
          <a:p>
            <a:r>
              <a:rPr lang="es-ES"/>
              <a:t>OpenLibrary</a:t>
            </a:r>
            <a:endParaRPr lang="en-US"/>
          </a:p>
          <a:p>
            <a:r>
              <a:rPr lang="es-ES"/>
              <a:t>- Un libro se añade – petición api – portada existe – a partir de isbn – guardamos la url en la información del libro para que luego el frontend pueda mostrar esa imagen y si no existe pone una por defecto (base da datos valor null).</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F3151EC-E902-4DDB-A86F-91FDB01870E8}" type="slidenum">
              <a:rPr lang="es-ES" smtClean="0"/>
              <a:t>8</a:t>
            </a:fld>
            <a:endParaRPr lang="es-ES"/>
          </a:p>
        </p:txBody>
      </p:sp>
    </p:spTree>
    <p:extLst>
      <p:ext uri="{BB962C8B-B14F-4D97-AF65-F5344CB8AC3E}">
        <p14:creationId xmlns:p14="http://schemas.microsoft.com/office/powerpoint/2010/main" val="45401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s-ES"/>
            </a:br>
            <a:r>
              <a:rPr lang="es-ES"/>
              <a:t>Unificar el </a:t>
            </a:r>
            <a:r>
              <a:rPr lang="es-ES" err="1"/>
              <a:t>frontend</a:t>
            </a:r>
            <a:r>
              <a:rPr lang="es-ES"/>
              <a:t> representa una dificultad, especialmente en una arquitectura distribuida como esta, donde los microservicios independientes deben coordinarse eficazmente para proporcionar una experiencia de usuario consistente y fluida.</a:t>
            </a:r>
          </a:p>
        </p:txBody>
      </p:sp>
      <p:sp>
        <p:nvSpPr>
          <p:cNvPr id="4" name="Slide Number Placeholder 3"/>
          <p:cNvSpPr>
            <a:spLocks noGrp="1"/>
          </p:cNvSpPr>
          <p:nvPr>
            <p:ph type="sldNum" sz="quarter" idx="5"/>
          </p:nvPr>
        </p:nvSpPr>
        <p:spPr/>
        <p:txBody>
          <a:bodyPr/>
          <a:lstStyle/>
          <a:p>
            <a:fld id="{7F3151EC-E902-4DDB-A86F-91FDB01870E8}" type="slidenum">
              <a:rPr lang="es-ES" smtClean="0"/>
              <a:t>20</a:t>
            </a:fld>
            <a:endParaRPr lang="es-ES"/>
          </a:p>
        </p:txBody>
      </p:sp>
    </p:spTree>
    <p:extLst>
      <p:ext uri="{BB962C8B-B14F-4D97-AF65-F5344CB8AC3E}">
        <p14:creationId xmlns:p14="http://schemas.microsoft.com/office/powerpoint/2010/main" val="193026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772A1AEF-0431-4138-A9E9-835A6196190C}" type="datetime1">
              <a:rPr lang="es-ES" smtClean="0"/>
              <a:t>08/01/2025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43239A7-132A-4355-9DB5-1CE3E5D3DD4C}" type="datetime1">
              <a:rPr lang="es-ES" smtClean="0"/>
              <a:t>08/01/2025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6CB7262-2284-4889-8799-157B4D36C62F}" type="datetime1">
              <a:rPr lang="es-ES" smtClean="0"/>
              <a:t>08/01/2025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FBD80526-4823-4167-BABF-7B5B20FE41CF}" type="datetime1">
              <a:rPr lang="es-ES" smtClean="0"/>
              <a:t>08/01/2025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AA47FDFB-44D6-49C6-B553-27D9E81E2F3E}" type="datetime1">
              <a:rPr lang="es-ES" smtClean="0"/>
              <a:t>08/01/2025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37FA1F05-FE9C-4674-9C05-761B337465A2}" type="datetime1">
              <a:rPr lang="es-ES" smtClean="0"/>
              <a:t>08/01/2025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F8E63C99-C5F5-4507-A68F-17A571EEEA1A}" type="datetime1">
              <a:rPr lang="es-ES" smtClean="0"/>
              <a:t>08/01/2025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BB9F513B-2154-4441-BD2F-B276CDA19AEF}" type="datetime1">
              <a:rPr lang="es-ES" smtClean="0"/>
              <a:t>08/01/2025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D8151F9-3E7C-4D8A-A353-4038824D631D}" type="datetime1">
              <a:rPr lang="es-ES" smtClean="0"/>
              <a:t>08/01/2025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6439AA1-14BE-483C-BF2D-9DCC74D33AE5}" type="datetime1">
              <a:rPr lang="es-ES" smtClean="0"/>
              <a:t>08/01/2025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E2E059-AA27-4CF6-B96E-552D4E78399D}" type="datetime1">
              <a:rPr lang="es-ES" smtClean="0"/>
              <a:t>08/01/2025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C4C7F3-CC90-4A02-A94B-F5891A3C07B3}" type="datetime1">
              <a:rPr lang="es-ES" smtClean="0"/>
              <a:t>08/01/2025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jpeg"/><Relationship Id="rId7"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ree Vibrant library scene featuring wooden bookshelves filled with various books. Stock Photo">
            <a:extLst>
              <a:ext uri="{FF2B5EF4-FFF2-40B4-BE49-F238E27FC236}">
                <a16:creationId xmlns:a16="http://schemas.microsoft.com/office/drawing/2014/main" id="{9043878C-60C9-C661-67FA-C7565C209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1" r="6162"/>
          <a:stretch/>
        </p:blipFill>
        <p:spPr bwMode="auto">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50C2DA-6794-86CD-2FB6-07FBE96E8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677868"/>
            <a:ext cx="7200900" cy="2343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695625-7D78-954D-244C-80781A4DC590}"/>
              </a:ext>
            </a:extLst>
          </p:cNvPr>
          <p:cNvSpPr txBox="1"/>
          <p:nvPr/>
        </p:nvSpPr>
        <p:spPr>
          <a:xfrm>
            <a:off x="7810500" y="3429000"/>
            <a:ext cx="6096000" cy="2308324"/>
          </a:xfrm>
          <a:prstGeom prst="rect">
            <a:avLst/>
          </a:prstGeom>
          <a:noFill/>
        </p:spPr>
        <p:txBody>
          <a:bodyPr wrap="square">
            <a:spAutoFit/>
          </a:bodyPr>
          <a:lstStyle/>
          <a:p>
            <a:r>
              <a:rPr lang="es-ES">
                <a:solidFill>
                  <a:srgbClr val="233649"/>
                </a:solidFill>
              </a:rPr>
              <a:t>Edwin Patricio Arévalo Angulo </a:t>
            </a:r>
          </a:p>
          <a:p>
            <a:r>
              <a:rPr lang="es-ES">
                <a:solidFill>
                  <a:srgbClr val="233649"/>
                </a:solidFill>
              </a:rPr>
              <a:t>    Juan Luis Chico Castro </a:t>
            </a:r>
          </a:p>
          <a:p>
            <a:r>
              <a:rPr lang="es-ES">
                <a:solidFill>
                  <a:srgbClr val="233649"/>
                </a:solidFill>
              </a:rPr>
              <a:t>        </a:t>
            </a:r>
            <a:r>
              <a:rPr lang="es-ES" err="1">
                <a:solidFill>
                  <a:srgbClr val="233649"/>
                </a:solidFill>
              </a:rPr>
              <a:t>Mathis</a:t>
            </a:r>
            <a:r>
              <a:rPr lang="es-ES">
                <a:solidFill>
                  <a:srgbClr val="233649"/>
                </a:solidFill>
              </a:rPr>
              <a:t> </a:t>
            </a:r>
            <a:r>
              <a:rPr lang="es-ES" err="1">
                <a:solidFill>
                  <a:srgbClr val="233649"/>
                </a:solidFill>
              </a:rPr>
              <a:t>Goujon</a:t>
            </a:r>
            <a:r>
              <a:rPr lang="es-ES">
                <a:solidFill>
                  <a:srgbClr val="233649"/>
                </a:solidFill>
              </a:rPr>
              <a:t> </a:t>
            </a:r>
          </a:p>
          <a:p>
            <a:r>
              <a:rPr lang="es-ES">
                <a:solidFill>
                  <a:srgbClr val="233649"/>
                </a:solidFill>
              </a:rPr>
              <a:t>           Sandra Jaramillo Dorado </a:t>
            </a:r>
          </a:p>
          <a:p>
            <a:r>
              <a:rPr lang="es-ES">
                <a:solidFill>
                  <a:srgbClr val="233649"/>
                </a:solidFill>
              </a:rPr>
              <a:t>              Kristina Lacasta López </a:t>
            </a:r>
          </a:p>
          <a:p>
            <a:r>
              <a:rPr lang="es-ES">
                <a:solidFill>
                  <a:srgbClr val="233649"/>
                </a:solidFill>
              </a:rPr>
              <a:t>                Donato </a:t>
            </a:r>
            <a:r>
              <a:rPr lang="es-ES" err="1">
                <a:solidFill>
                  <a:srgbClr val="233649"/>
                </a:solidFill>
              </a:rPr>
              <a:t>Lepore</a:t>
            </a:r>
            <a:r>
              <a:rPr lang="es-ES">
                <a:solidFill>
                  <a:srgbClr val="233649"/>
                </a:solidFill>
              </a:rPr>
              <a:t> </a:t>
            </a:r>
          </a:p>
          <a:p>
            <a:r>
              <a:rPr lang="es-ES">
                <a:solidFill>
                  <a:srgbClr val="233649"/>
                </a:solidFill>
              </a:rPr>
              <a:t>                  Noelia López Durán </a:t>
            </a:r>
          </a:p>
          <a:p>
            <a:r>
              <a:rPr lang="es-ES">
                <a:solidFill>
                  <a:srgbClr val="233649"/>
                </a:solidFill>
              </a:rPr>
              <a:t>                    Yasmina Moreira </a:t>
            </a:r>
            <a:r>
              <a:rPr lang="es-ES" err="1">
                <a:solidFill>
                  <a:srgbClr val="233649"/>
                </a:solidFill>
              </a:rPr>
              <a:t>Bawazeer</a:t>
            </a:r>
            <a:r>
              <a:rPr lang="es-ES">
                <a:solidFill>
                  <a:srgbClr val="233649"/>
                </a:solidFill>
              </a:rPr>
              <a:t> </a:t>
            </a:r>
          </a:p>
        </p:txBody>
      </p:sp>
      <p:sp>
        <p:nvSpPr>
          <p:cNvPr id="9" name="Slide Number Placeholder 8">
            <a:extLst>
              <a:ext uri="{FF2B5EF4-FFF2-40B4-BE49-F238E27FC236}">
                <a16:creationId xmlns:a16="http://schemas.microsoft.com/office/drawing/2014/main" id="{A35D8DED-BDB1-A3F0-1063-448BD7545ED6}"/>
              </a:ext>
            </a:extLst>
          </p:cNvPr>
          <p:cNvSpPr>
            <a:spLocks noGrp="1"/>
          </p:cNvSpPr>
          <p:nvPr>
            <p:ph type="sldNum" sz="quarter" idx="12"/>
          </p:nvPr>
        </p:nvSpPr>
        <p:spPr/>
        <p:txBody>
          <a:bodyPr/>
          <a:lstStyle/>
          <a:p>
            <a:fld id="{0F1556C4-DFC3-4611-A7CC-780699185E26}" type="slidenum">
              <a:rPr lang="es-ES" smtClean="0"/>
              <a:t>1</a:t>
            </a:fld>
            <a:endParaRPr lang="es-E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B67C-5C87-2BB0-B429-089BB2DB4D2C}"/>
            </a:ext>
          </a:extLst>
        </p:cNvPr>
        <p:cNvGrpSpPr/>
        <p:nvPr/>
      </p:nvGrpSpPr>
      <p:grpSpPr>
        <a:xfrm>
          <a:off x="0" y="0"/>
          <a:ext cx="0" cy="0"/>
          <a:chOff x="0" y="0"/>
          <a:chExt cx="0" cy="0"/>
        </a:xfrm>
      </p:grpSpPr>
      <p:sp>
        <p:nvSpPr>
          <p:cNvPr id="3" name="Rectángulo: esquinas redondeadas 10">
            <a:extLst>
              <a:ext uri="{FF2B5EF4-FFF2-40B4-BE49-F238E27FC236}">
                <a16:creationId xmlns:a16="http://schemas.microsoft.com/office/drawing/2014/main" id="{241B9666-FBF2-EA49-7307-BD76300640AD}"/>
              </a:ext>
            </a:extLst>
          </p:cNvPr>
          <p:cNvSpPr/>
          <p:nvPr/>
        </p:nvSpPr>
        <p:spPr>
          <a:xfrm>
            <a:off x="4623987" y="1158789"/>
            <a:ext cx="7111807" cy="3369736"/>
          </a:xfrm>
          <a:prstGeom prst="round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s-ES" b="1">
              <a:solidFill>
                <a:schemeClr val="tx1"/>
              </a:solidFill>
            </a:endParaRPr>
          </a:p>
        </p:txBody>
      </p:sp>
      <p:sp>
        <p:nvSpPr>
          <p:cNvPr id="4" name="Slide Number Placeholder 3">
            <a:extLst>
              <a:ext uri="{FF2B5EF4-FFF2-40B4-BE49-F238E27FC236}">
                <a16:creationId xmlns:a16="http://schemas.microsoft.com/office/drawing/2014/main" id="{27BC8594-98C1-AF04-8D13-9FAC020FBB55}"/>
              </a:ext>
            </a:extLst>
          </p:cNvPr>
          <p:cNvSpPr>
            <a:spLocks noGrp="1"/>
          </p:cNvSpPr>
          <p:nvPr>
            <p:ph type="sldNum" sz="quarter" idx="12"/>
          </p:nvPr>
        </p:nvSpPr>
        <p:spPr/>
        <p:txBody>
          <a:bodyPr/>
          <a:lstStyle/>
          <a:p>
            <a:fld id="{0F1556C4-DFC3-4611-A7CC-780699185E26}" type="slidenum">
              <a:rPr lang="es-ES" smtClean="0"/>
              <a:t>10</a:t>
            </a:fld>
            <a:endParaRPr lang="es-ES"/>
          </a:p>
        </p:txBody>
      </p:sp>
      <p:pic>
        <p:nvPicPr>
          <p:cNvPr id="5" name="Picture 2">
            <a:extLst>
              <a:ext uri="{FF2B5EF4-FFF2-40B4-BE49-F238E27FC236}">
                <a16:creationId xmlns:a16="http://schemas.microsoft.com/office/drawing/2014/main" id="{225611F9-9601-9A52-8C5C-F586E77EB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3F8E8B81-AA68-D02F-C7B2-0BF73A87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DD2B9ED9-2344-B24D-C94A-5C5B9F8F12F8}"/>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048B1D7D-7E4C-990E-2E26-615E86B7B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46C82D7-D37A-EC29-98F6-73FF695A2330}"/>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6D81C5A7-A19B-8385-19CA-649DC5BD516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10</a:t>
            </a:fld>
            <a:endParaRPr lang="es-ES"/>
          </a:p>
        </p:txBody>
      </p:sp>
      <p:sp>
        <p:nvSpPr>
          <p:cNvPr id="91" name="TextBox 90">
            <a:extLst>
              <a:ext uri="{FF2B5EF4-FFF2-40B4-BE49-F238E27FC236}">
                <a16:creationId xmlns:a16="http://schemas.microsoft.com/office/drawing/2014/main" id="{097B0538-14F6-2186-2DA1-4BA3CC363066}"/>
              </a:ext>
            </a:extLst>
          </p:cNvPr>
          <p:cNvSpPr txBox="1"/>
          <p:nvPr/>
        </p:nvSpPr>
        <p:spPr>
          <a:xfrm>
            <a:off x="943344" y="742347"/>
            <a:ext cx="7286256" cy="338554"/>
          </a:xfrm>
          <a:prstGeom prst="rect">
            <a:avLst/>
          </a:prstGeom>
          <a:noFill/>
        </p:spPr>
        <p:txBody>
          <a:bodyPr wrap="square" rtlCol="0">
            <a:spAutoFit/>
          </a:bodyPr>
          <a:lstStyle/>
          <a:p>
            <a:r>
              <a:rPr lang="es-ES" sz="1600" b="1">
                <a:solidFill>
                  <a:srgbClr val="2F2E41"/>
                </a:solidFill>
              </a:rPr>
              <a:t>Microservicio de Reseñas</a:t>
            </a:r>
          </a:p>
        </p:txBody>
      </p:sp>
      <p:sp>
        <p:nvSpPr>
          <p:cNvPr id="21" name="Oval 20">
            <a:extLst>
              <a:ext uri="{FF2B5EF4-FFF2-40B4-BE49-F238E27FC236}">
                <a16:creationId xmlns:a16="http://schemas.microsoft.com/office/drawing/2014/main" id="{649BBB13-0234-6107-7B98-420328710543}"/>
              </a:ext>
            </a:extLst>
          </p:cNvPr>
          <p:cNvSpPr/>
          <p:nvPr/>
        </p:nvSpPr>
        <p:spPr>
          <a:xfrm>
            <a:off x="853617" y="2956162"/>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grpSp>
        <p:nvGrpSpPr>
          <p:cNvPr id="22" name="Group 21">
            <a:extLst>
              <a:ext uri="{FF2B5EF4-FFF2-40B4-BE49-F238E27FC236}">
                <a16:creationId xmlns:a16="http://schemas.microsoft.com/office/drawing/2014/main" id="{24F3E4ED-E582-02E3-80D3-E02FA65F635D}"/>
              </a:ext>
            </a:extLst>
          </p:cNvPr>
          <p:cNvGrpSpPr/>
          <p:nvPr/>
        </p:nvGrpSpPr>
        <p:grpSpPr>
          <a:xfrm>
            <a:off x="3173145" y="2584845"/>
            <a:ext cx="617030" cy="375839"/>
            <a:chOff x="2407158" y="938611"/>
            <a:chExt cx="758952" cy="436791"/>
          </a:xfrm>
        </p:grpSpPr>
        <p:sp>
          <p:nvSpPr>
            <p:cNvPr id="23" name="Oval 22">
              <a:extLst>
                <a:ext uri="{FF2B5EF4-FFF2-40B4-BE49-F238E27FC236}">
                  <a16:creationId xmlns:a16="http://schemas.microsoft.com/office/drawing/2014/main" id="{9AC605C3-6774-11D8-2BCF-BE5A60A02A6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4" name="Oval 23">
              <a:extLst>
                <a:ext uri="{FF2B5EF4-FFF2-40B4-BE49-F238E27FC236}">
                  <a16:creationId xmlns:a16="http://schemas.microsoft.com/office/drawing/2014/main" id="{2A3D7BD5-F4C1-E2F7-1B56-9DD6D4E3FC4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5" name="Oval 24">
              <a:extLst>
                <a:ext uri="{FF2B5EF4-FFF2-40B4-BE49-F238E27FC236}">
                  <a16:creationId xmlns:a16="http://schemas.microsoft.com/office/drawing/2014/main" id="{5C91B96A-430E-3CB5-A42B-D613AF71610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26" name="Straight Arrow Connector 25">
            <a:extLst>
              <a:ext uri="{FF2B5EF4-FFF2-40B4-BE49-F238E27FC236}">
                <a16:creationId xmlns:a16="http://schemas.microsoft.com/office/drawing/2014/main" id="{C8B412CA-1221-5CE8-8E3B-B86814244823}"/>
              </a:ext>
            </a:extLst>
          </p:cNvPr>
          <p:cNvCxnSpPr/>
          <p:nvPr/>
        </p:nvCxnSpPr>
        <p:spPr>
          <a:xfrm flipV="1">
            <a:off x="2645841" y="2956162"/>
            <a:ext cx="527304" cy="37222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TextBox 26">
            <a:extLst>
              <a:ext uri="{FF2B5EF4-FFF2-40B4-BE49-F238E27FC236}">
                <a16:creationId xmlns:a16="http://schemas.microsoft.com/office/drawing/2014/main" id="{41FA3C2D-60A7-BC41-6F2F-2CAED4237F26}"/>
              </a:ext>
            </a:extLst>
          </p:cNvPr>
          <p:cNvSpPr txBox="1"/>
          <p:nvPr/>
        </p:nvSpPr>
        <p:spPr>
          <a:xfrm>
            <a:off x="2447405" y="2288386"/>
            <a:ext cx="1715703" cy="276999"/>
          </a:xfrm>
          <a:prstGeom prst="rect">
            <a:avLst/>
          </a:prstGeom>
          <a:noFill/>
        </p:spPr>
        <p:txBody>
          <a:bodyPr wrap="square">
            <a:spAutoFit/>
          </a:bodyPr>
          <a:lstStyle/>
          <a:p>
            <a:pPr algn="r"/>
            <a:r>
              <a:rPr lang="es-ES" sz="1200"/>
              <a:t>MongoDB Atlas</a:t>
            </a:r>
          </a:p>
        </p:txBody>
      </p:sp>
      <p:grpSp>
        <p:nvGrpSpPr>
          <p:cNvPr id="28" name="Group 27">
            <a:extLst>
              <a:ext uri="{FF2B5EF4-FFF2-40B4-BE49-F238E27FC236}">
                <a16:creationId xmlns:a16="http://schemas.microsoft.com/office/drawing/2014/main" id="{C6978DF5-AFE4-7DE6-EBDB-81283CBECD40}"/>
              </a:ext>
            </a:extLst>
          </p:cNvPr>
          <p:cNvGrpSpPr/>
          <p:nvPr/>
        </p:nvGrpSpPr>
        <p:grpSpPr>
          <a:xfrm>
            <a:off x="2004392" y="3740211"/>
            <a:ext cx="828056" cy="792000"/>
            <a:chOff x="1411986" y="3092520"/>
            <a:chExt cx="828056" cy="792000"/>
          </a:xfrm>
        </p:grpSpPr>
        <p:sp>
          <p:nvSpPr>
            <p:cNvPr id="29" name="Oval 28">
              <a:extLst>
                <a:ext uri="{FF2B5EF4-FFF2-40B4-BE49-F238E27FC236}">
                  <a16:creationId xmlns:a16="http://schemas.microsoft.com/office/drawing/2014/main" id="{E9FF7BA6-6EFF-75B0-6AA9-2DE0FEDA801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30" name="TextBox 29">
              <a:extLst>
                <a:ext uri="{FF2B5EF4-FFF2-40B4-BE49-F238E27FC236}">
                  <a16:creationId xmlns:a16="http://schemas.microsoft.com/office/drawing/2014/main" id="{7A7F1C94-2172-8FF4-88D0-2FE27A9D967A}"/>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sp>
        <p:nvSpPr>
          <p:cNvPr id="39" name="TextBox 38">
            <a:extLst>
              <a:ext uri="{FF2B5EF4-FFF2-40B4-BE49-F238E27FC236}">
                <a16:creationId xmlns:a16="http://schemas.microsoft.com/office/drawing/2014/main" id="{96D6E0AB-7C7A-E1B4-FF3E-D63527CE8007}"/>
              </a:ext>
            </a:extLst>
          </p:cNvPr>
          <p:cNvSpPr txBox="1"/>
          <p:nvPr/>
        </p:nvSpPr>
        <p:spPr>
          <a:xfrm>
            <a:off x="8151906" y="1550097"/>
            <a:ext cx="3372825" cy="1200329"/>
          </a:xfrm>
          <a:prstGeom prst="rect">
            <a:avLst/>
          </a:prstGeom>
          <a:noFill/>
        </p:spPr>
        <p:txBody>
          <a:bodyPr wrap="square" lIns="91440" tIns="45720" rIns="91440" bIns="45720" rtlCol="0" anchor="t">
            <a:spAutoFit/>
          </a:bodyPr>
          <a:lstStyle/>
          <a:p>
            <a:pPr algn="just"/>
            <a:r>
              <a:rPr lang="es-ES" b="1">
                <a:solidFill>
                  <a:srgbClr val="2F2E41"/>
                </a:solidFill>
              </a:rPr>
              <a:t>CRUD de reseñas de todos los usuarios y vista de administración de todas las reseñas</a:t>
            </a:r>
            <a:endParaRPr lang="en-US"/>
          </a:p>
        </p:txBody>
      </p:sp>
      <p:sp>
        <p:nvSpPr>
          <p:cNvPr id="47" name="Rectángulo: esquinas redondeadas 10">
            <a:extLst>
              <a:ext uri="{FF2B5EF4-FFF2-40B4-BE49-F238E27FC236}">
                <a16:creationId xmlns:a16="http://schemas.microsoft.com/office/drawing/2014/main" id="{DBBAF0EA-8271-7F37-ED36-01DFEC3BBA3A}"/>
              </a:ext>
            </a:extLst>
          </p:cNvPr>
          <p:cNvSpPr/>
          <p:nvPr/>
        </p:nvSpPr>
        <p:spPr>
          <a:xfrm>
            <a:off x="5000165" y="1612131"/>
            <a:ext cx="2163630" cy="842597"/>
          </a:xfrm>
          <a:prstGeom prst="roundRect">
            <a:avLst/>
          </a:prstGeom>
          <a:solidFill>
            <a:schemeClr val="accent1">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Administrador</a:t>
            </a:r>
            <a:endParaRPr lang="en-US"/>
          </a:p>
        </p:txBody>
      </p:sp>
      <p:sp>
        <p:nvSpPr>
          <p:cNvPr id="49" name="Rectángulo: esquinas redondeadas 11">
            <a:extLst>
              <a:ext uri="{FF2B5EF4-FFF2-40B4-BE49-F238E27FC236}">
                <a16:creationId xmlns:a16="http://schemas.microsoft.com/office/drawing/2014/main" id="{666C4FE5-2345-53F3-0984-B1608C427B94}"/>
              </a:ext>
            </a:extLst>
          </p:cNvPr>
          <p:cNvSpPr/>
          <p:nvPr/>
        </p:nvSpPr>
        <p:spPr>
          <a:xfrm>
            <a:off x="5000165" y="3246762"/>
            <a:ext cx="2232903" cy="841963"/>
          </a:xfrm>
          <a:prstGeom prst="round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rPr>
              <a:t>Usuarios</a:t>
            </a:r>
            <a:endParaRPr lang="en-US"/>
          </a:p>
        </p:txBody>
      </p:sp>
      <p:sp>
        <p:nvSpPr>
          <p:cNvPr id="51" name="Arrow: Right 50">
            <a:extLst>
              <a:ext uri="{FF2B5EF4-FFF2-40B4-BE49-F238E27FC236}">
                <a16:creationId xmlns:a16="http://schemas.microsoft.com/office/drawing/2014/main" id="{63596B32-CC6B-846E-18E6-806D08FA2316}"/>
              </a:ext>
            </a:extLst>
          </p:cNvPr>
          <p:cNvSpPr/>
          <p:nvPr/>
        </p:nvSpPr>
        <p:spPr>
          <a:xfrm>
            <a:off x="7421200" y="1917841"/>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A3816973-8944-76E2-62B5-343BCC527135}"/>
              </a:ext>
            </a:extLst>
          </p:cNvPr>
          <p:cNvSpPr/>
          <p:nvPr/>
        </p:nvSpPr>
        <p:spPr>
          <a:xfrm>
            <a:off x="7421200" y="3550698"/>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BF9F6D3-69D6-47AE-70B8-6E1F49501C81}"/>
              </a:ext>
            </a:extLst>
          </p:cNvPr>
          <p:cNvSpPr txBox="1"/>
          <p:nvPr/>
        </p:nvSpPr>
        <p:spPr>
          <a:xfrm>
            <a:off x="8181594" y="3321500"/>
            <a:ext cx="3372823" cy="923330"/>
          </a:xfrm>
          <a:prstGeom prst="rect">
            <a:avLst/>
          </a:prstGeom>
          <a:noFill/>
        </p:spPr>
        <p:txBody>
          <a:bodyPr wrap="square" lIns="91440" tIns="45720" rIns="91440" bIns="45720" rtlCol="0" anchor="t">
            <a:spAutoFit/>
          </a:bodyPr>
          <a:lstStyle/>
          <a:p>
            <a:pPr algn="just"/>
            <a:r>
              <a:rPr lang="es-ES" b="1">
                <a:solidFill>
                  <a:srgbClr val="2F2E41"/>
                </a:solidFill>
              </a:rPr>
              <a:t>CRUD de sus reseñas y lecturas de reseñas de otros usuarios</a:t>
            </a:r>
          </a:p>
        </p:txBody>
      </p:sp>
      <p:sp>
        <p:nvSpPr>
          <p:cNvPr id="58" name="Rectángulo: esquinas redondeadas 12">
            <a:extLst>
              <a:ext uri="{FF2B5EF4-FFF2-40B4-BE49-F238E27FC236}">
                <a16:creationId xmlns:a16="http://schemas.microsoft.com/office/drawing/2014/main" id="{5C95E960-6F18-FF9E-8180-93E3CAAC393A}"/>
              </a:ext>
            </a:extLst>
          </p:cNvPr>
          <p:cNvSpPr/>
          <p:nvPr/>
        </p:nvSpPr>
        <p:spPr>
          <a:xfrm>
            <a:off x="7064318" y="5285374"/>
            <a:ext cx="2232903" cy="89068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Libros y listas de lecturas</a:t>
            </a:r>
            <a:endParaRPr lang="en-US"/>
          </a:p>
        </p:txBody>
      </p:sp>
      <p:sp>
        <p:nvSpPr>
          <p:cNvPr id="2" name="Arrow: Right 1">
            <a:extLst>
              <a:ext uri="{FF2B5EF4-FFF2-40B4-BE49-F238E27FC236}">
                <a16:creationId xmlns:a16="http://schemas.microsoft.com/office/drawing/2014/main" id="{2DD69429-194E-BD6A-5E37-D614D374F090}"/>
              </a:ext>
            </a:extLst>
          </p:cNvPr>
          <p:cNvSpPr/>
          <p:nvPr/>
        </p:nvSpPr>
        <p:spPr>
          <a:xfrm rot="5400000">
            <a:off x="7966173" y="4819091"/>
            <a:ext cx="369414" cy="16973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71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56388-0579-BBE4-43B1-EC0B9720394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EEC868-ED90-200E-528F-BE352BA3006A}"/>
              </a:ext>
            </a:extLst>
          </p:cNvPr>
          <p:cNvSpPr>
            <a:spLocks noGrp="1"/>
          </p:cNvSpPr>
          <p:nvPr>
            <p:ph type="sldNum" sz="quarter" idx="12"/>
          </p:nvPr>
        </p:nvSpPr>
        <p:spPr/>
        <p:txBody>
          <a:bodyPr/>
          <a:lstStyle/>
          <a:p>
            <a:fld id="{0F1556C4-DFC3-4611-A7CC-780699185E26}" type="slidenum">
              <a:rPr lang="es-ES" smtClean="0"/>
              <a:t>11</a:t>
            </a:fld>
            <a:endParaRPr lang="es-ES"/>
          </a:p>
        </p:txBody>
      </p:sp>
      <p:pic>
        <p:nvPicPr>
          <p:cNvPr id="5" name="Picture 2">
            <a:extLst>
              <a:ext uri="{FF2B5EF4-FFF2-40B4-BE49-F238E27FC236}">
                <a16:creationId xmlns:a16="http://schemas.microsoft.com/office/drawing/2014/main" id="{3D059577-6B34-CAF4-67D7-6612817BD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91FD70CE-618D-7C09-390D-C0F15B50D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EA14AA3-F929-043A-ED86-B6703EE90D30}"/>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EC9D56B-18FB-720B-B996-0A1770C2C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EADA67C-0B25-BCC2-B093-4A44A2AEE83A}"/>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DE3AB441-128E-D924-8F9D-64393D5C97B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11</a:t>
            </a:fld>
            <a:endParaRPr lang="es-ES"/>
          </a:p>
        </p:txBody>
      </p:sp>
      <p:sp>
        <p:nvSpPr>
          <p:cNvPr id="54" name="TextBox 53">
            <a:extLst>
              <a:ext uri="{FF2B5EF4-FFF2-40B4-BE49-F238E27FC236}">
                <a16:creationId xmlns:a16="http://schemas.microsoft.com/office/drawing/2014/main" id="{90B7F472-AF65-8B94-C8EF-E71994DC07BD}"/>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91" name="TextBox 90">
            <a:extLst>
              <a:ext uri="{FF2B5EF4-FFF2-40B4-BE49-F238E27FC236}">
                <a16:creationId xmlns:a16="http://schemas.microsoft.com/office/drawing/2014/main" id="{6C10181C-A8EA-406A-743B-221AA126DC2C}"/>
              </a:ext>
            </a:extLst>
          </p:cNvPr>
          <p:cNvSpPr txBox="1"/>
          <p:nvPr/>
        </p:nvSpPr>
        <p:spPr>
          <a:xfrm>
            <a:off x="943344" y="742347"/>
            <a:ext cx="7286256" cy="338554"/>
          </a:xfrm>
          <a:prstGeom prst="rect">
            <a:avLst/>
          </a:prstGeom>
          <a:noFill/>
        </p:spPr>
        <p:txBody>
          <a:bodyPr wrap="square" rtlCol="0">
            <a:spAutoFit/>
          </a:bodyPr>
          <a:lstStyle/>
          <a:p>
            <a:r>
              <a:rPr lang="es-ES" sz="1600" b="1">
                <a:solidFill>
                  <a:srgbClr val="2F2E41"/>
                </a:solidFill>
              </a:rPr>
              <a:t>Microservicio de Lista de Lectura</a:t>
            </a:r>
          </a:p>
        </p:txBody>
      </p:sp>
      <p:sp>
        <p:nvSpPr>
          <p:cNvPr id="11" name="Oval 10">
            <a:extLst>
              <a:ext uri="{FF2B5EF4-FFF2-40B4-BE49-F238E27FC236}">
                <a16:creationId xmlns:a16="http://schemas.microsoft.com/office/drawing/2014/main" id="{AC56ED8D-69D0-517F-6DCB-47C888F352D1}"/>
              </a:ext>
            </a:extLst>
          </p:cNvPr>
          <p:cNvSpPr/>
          <p:nvPr/>
        </p:nvSpPr>
        <p:spPr>
          <a:xfrm>
            <a:off x="261890" y="2893005"/>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grpSp>
        <p:nvGrpSpPr>
          <p:cNvPr id="12" name="Group 11">
            <a:extLst>
              <a:ext uri="{FF2B5EF4-FFF2-40B4-BE49-F238E27FC236}">
                <a16:creationId xmlns:a16="http://schemas.microsoft.com/office/drawing/2014/main" id="{71BA9D09-3A64-900A-416D-3F1C3321525A}"/>
              </a:ext>
            </a:extLst>
          </p:cNvPr>
          <p:cNvGrpSpPr/>
          <p:nvPr/>
        </p:nvGrpSpPr>
        <p:grpSpPr>
          <a:xfrm>
            <a:off x="2222135" y="4753311"/>
            <a:ext cx="617030" cy="375839"/>
            <a:chOff x="2407158" y="938611"/>
            <a:chExt cx="758952" cy="436791"/>
          </a:xfrm>
        </p:grpSpPr>
        <p:sp>
          <p:nvSpPr>
            <p:cNvPr id="13" name="Oval 12">
              <a:extLst>
                <a:ext uri="{FF2B5EF4-FFF2-40B4-BE49-F238E27FC236}">
                  <a16:creationId xmlns:a16="http://schemas.microsoft.com/office/drawing/2014/main" id="{3BD76871-2131-8833-1B61-EEB310558467}"/>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4" name="Oval 13">
              <a:extLst>
                <a:ext uri="{FF2B5EF4-FFF2-40B4-BE49-F238E27FC236}">
                  <a16:creationId xmlns:a16="http://schemas.microsoft.com/office/drawing/2014/main" id="{856E19D8-BC94-3993-B8DD-45E025301F5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5" name="Oval 14">
              <a:extLst>
                <a:ext uri="{FF2B5EF4-FFF2-40B4-BE49-F238E27FC236}">
                  <a16:creationId xmlns:a16="http://schemas.microsoft.com/office/drawing/2014/main" id="{95EC641C-9DC1-597B-AA12-749DFA769129}"/>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16" name="Straight Arrow Connector 15">
            <a:extLst>
              <a:ext uri="{FF2B5EF4-FFF2-40B4-BE49-F238E27FC236}">
                <a16:creationId xmlns:a16="http://schemas.microsoft.com/office/drawing/2014/main" id="{76E37A25-1945-4895-2FAF-220279C8FD3E}"/>
              </a:ext>
            </a:extLst>
          </p:cNvPr>
          <p:cNvCxnSpPr/>
          <p:nvPr/>
        </p:nvCxnSpPr>
        <p:spPr>
          <a:xfrm>
            <a:off x="1957340" y="4283782"/>
            <a:ext cx="331470" cy="3903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712C5841-0B1E-FEF7-147D-04BA67A7E798}"/>
              </a:ext>
            </a:extLst>
          </p:cNvPr>
          <p:cNvCxnSpPr>
            <a:cxnSpLocks/>
          </p:cNvCxnSpPr>
          <p:nvPr/>
        </p:nvCxnSpPr>
        <p:spPr>
          <a:xfrm flipV="1">
            <a:off x="2243090" y="2405662"/>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0DD07F30-0411-9469-4EB0-BA489B93A985}"/>
              </a:ext>
            </a:extLst>
          </p:cNvPr>
          <p:cNvSpPr/>
          <p:nvPr/>
        </p:nvSpPr>
        <p:spPr>
          <a:xfrm>
            <a:off x="2288810" y="1421851"/>
            <a:ext cx="1357113" cy="970528"/>
          </a:xfrm>
          <a:prstGeom prst="ellipse">
            <a:avLst/>
          </a:prstGeom>
          <a:solidFill>
            <a:srgbClr val="FEBDA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1100" b="1" err="1">
                <a:solidFill>
                  <a:schemeClr val="tx1"/>
                </a:solidFill>
              </a:rPr>
              <a:t>SendGrid</a:t>
            </a:r>
            <a:endParaRPr lang="es-ES" sz="1100" b="1">
              <a:solidFill>
                <a:schemeClr val="tx1"/>
              </a:solidFill>
            </a:endParaRPr>
          </a:p>
        </p:txBody>
      </p:sp>
      <p:sp>
        <p:nvSpPr>
          <p:cNvPr id="19" name="TextBox 18">
            <a:extLst>
              <a:ext uri="{FF2B5EF4-FFF2-40B4-BE49-F238E27FC236}">
                <a16:creationId xmlns:a16="http://schemas.microsoft.com/office/drawing/2014/main" id="{FE429E7B-0793-4166-DFB1-8689CA88ED26}"/>
              </a:ext>
            </a:extLst>
          </p:cNvPr>
          <p:cNvSpPr txBox="1"/>
          <p:nvPr/>
        </p:nvSpPr>
        <p:spPr>
          <a:xfrm>
            <a:off x="1506010" y="5150196"/>
            <a:ext cx="1715703" cy="276999"/>
          </a:xfrm>
          <a:prstGeom prst="rect">
            <a:avLst/>
          </a:prstGeom>
          <a:noFill/>
        </p:spPr>
        <p:txBody>
          <a:bodyPr wrap="square">
            <a:spAutoFit/>
          </a:bodyPr>
          <a:lstStyle/>
          <a:p>
            <a:pPr algn="r"/>
            <a:r>
              <a:rPr lang="es-ES" sz="1200"/>
              <a:t>MongoDB Atlas</a:t>
            </a:r>
          </a:p>
        </p:txBody>
      </p:sp>
      <p:grpSp>
        <p:nvGrpSpPr>
          <p:cNvPr id="20" name="Group 19">
            <a:extLst>
              <a:ext uri="{FF2B5EF4-FFF2-40B4-BE49-F238E27FC236}">
                <a16:creationId xmlns:a16="http://schemas.microsoft.com/office/drawing/2014/main" id="{4553A708-1035-ABE7-CED7-3AF07194644D}"/>
              </a:ext>
            </a:extLst>
          </p:cNvPr>
          <p:cNvGrpSpPr/>
          <p:nvPr/>
        </p:nvGrpSpPr>
        <p:grpSpPr>
          <a:xfrm>
            <a:off x="2034560" y="3463468"/>
            <a:ext cx="1037363" cy="862149"/>
            <a:chOff x="1448042" y="3092520"/>
            <a:chExt cx="837496" cy="792000"/>
          </a:xfrm>
        </p:grpSpPr>
        <p:sp>
          <p:nvSpPr>
            <p:cNvPr id="21" name="Oval 20">
              <a:extLst>
                <a:ext uri="{FF2B5EF4-FFF2-40B4-BE49-F238E27FC236}">
                  <a16:creationId xmlns:a16="http://schemas.microsoft.com/office/drawing/2014/main" id="{2F33689A-9F11-073B-2EFC-036D8C12A619}"/>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22" name="TextBox 21">
              <a:extLst>
                <a:ext uri="{FF2B5EF4-FFF2-40B4-BE49-F238E27FC236}">
                  <a16:creationId xmlns:a16="http://schemas.microsoft.com/office/drawing/2014/main" id="{54757B04-AD5C-50F9-A704-5D714F3C5492}"/>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46" name="TextBox 45">
            <a:extLst>
              <a:ext uri="{FF2B5EF4-FFF2-40B4-BE49-F238E27FC236}">
                <a16:creationId xmlns:a16="http://schemas.microsoft.com/office/drawing/2014/main" id="{868015C2-F37A-103A-D936-4560C1F46A39}"/>
              </a:ext>
            </a:extLst>
          </p:cNvPr>
          <p:cNvSpPr txBox="1"/>
          <p:nvPr/>
        </p:nvSpPr>
        <p:spPr>
          <a:xfrm>
            <a:off x="8499147" y="1631270"/>
            <a:ext cx="3372825" cy="646331"/>
          </a:xfrm>
          <a:prstGeom prst="rect">
            <a:avLst/>
          </a:prstGeom>
          <a:noFill/>
        </p:spPr>
        <p:txBody>
          <a:bodyPr wrap="square" lIns="91440" tIns="45720" rIns="91440" bIns="45720" rtlCol="0" anchor="t">
            <a:spAutoFit/>
          </a:bodyPr>
          <a:lstStyle/>
          <a:p>
            <a:pPr algn="just"/>
            <a:r>
              <a:rPr lang="es-ES" b="1">
                <a:solidFill>
                  <a:srgbClr val="2F2E41"/>
                </a:solidFill>
              </a:rPr>
              <a:t>Creación, actualización y eliminación</a:t>
            </a:r>
          </a:p>
        </p:txBody>
      </p:sp>
      <p:sp>
        <p:nvSpPr>
          <p:cNvPr id="48" name="TextBox 47">
            <a:extLst>
              <a:ext uri="{FF2B5EF4-FFF2-40B4-BE49-F238E27FC236}">
                <a16:creationId xmlns:a16="http://schemas.microsoft.com/office/drawing/2014/main" id="{3C0CB028-9B98-09C8-25E8-3877C5683A87}"/>
              </a:ext>
            </a:extLst>
          </p:cNvPr>
          <p:cNvSpPr txBox="1"/>
          <p:nvPr/>
        </p:nvSpPr>
        <p:spPr>
          <a:xfrm>
            <a:off x="8568421" y="4896984"/>
            <a:ext cx="3224383" cy="646331"/>
          </a:xfrm>
          <a:prstGeom prst="rect">
            <a:avLst/>
          </a:prstGeom>
          <a:noFill/>
        </p:spPr>
        <p:txBody>
          <a:bodyPr wrap="square" lIns="91440" tIns="45720" rIns="91440" bIns="45720" rtlCol="0" anchor="t">
            <a:spAutoFit/>
          </a:bodyPr>
          <a:lstStyle/>
          <a:p>
            <a:pPr algn="just"/>
            <a:r>
              <a:rPr lang="es-ES" b="1">
                <a:solidFill>
                  <a:srgbClr val="2F2E41"/>
                </a:solidFill>
              </a:rPr>
              <a:t>Cuando se elimina una lista de lectura</a:t>
            </a:r>
            <a:endParaRPr lang="en-US"/>
          </a:p>
        </p:txBody>
      </p:sp>
      <p:sp>
        <p:nvSpPr>
          <p:cNvPr id="50" name="Rectángulo: esquinas redondeadas 10">
            <a:extLst>
              <a:ext uri="{FF2B5EF4-FFF2-40B4-BE49-F238E27FC236}">
                <a16:creationId xmlns:a16="http://schemas.microsoft.com/office/drawing/2014/main" id="{4573F3B8-AE24-614A-6B93-CFB7339B337D}"/>
              </a:ext>
            </a:extLst>
          </p:cNvPr>
          <p:cNvSpPr/>
          <p:nvPr/>
        </p:nvSpPr>
        <p:spPr>
          <a:xfrm>
            <a:off x="5347406" y="1534966"/>
            <a:ext cx="2163630" cy="842597"/>
          </a:xfrm>
          <a:prstGeom prst="roundRect">
            <a:avLst/>
          </a:prstGeom>
          <a:solidFill>
            <a:schemeClr val="accent1">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Administrador</a:t>
            </a:r>
            <a:endParaRPr lang="en-US"/>
          </a:p>
        </p:txBody>
      </p:sp>
      <p:sp>
        <p:nvSpPr>
          <p:cNvPr id="52" name="Rectángulo: esquinas redondeadas 11">
            <a:extLst>
              <a:ext uri="{FF2B5EF4-FFF2-40B4-BE49-F238E27FC236}">
                <a16:creationId xmlns:a16="http://schemas.microsoft.com/office/drawing/2014/main" id="{8337C6C4-A3DE-4DB8-1EC9-8A3A147D3A4D}"/>
              </a:ext>
            </a:extLst>
          </p:cNvPr>
          <p:cNvSpPr/>
          <p:nvPr/>
        </p:nvSpPr>
        <p:spPr>
          <a:xfrm>
            <a:off x="5347405" y="3169597"/>
            <a:ext cx="2232903" cy="841963"/>
          </a:xfrm>
          <a:prstGeom prst="round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Usuario</a:t>
            </a:r>
            <a:endParaRPr lang="en-US"/>
          </a:p>
        </p:txBody>
      </p:sp>
      <p:sp>
        <p:nvSpPr>
          <p:cNvPr id="55" name="Arrow: Right 54">
            <a:extLst>
              <a:ext uri="{FF2B5EF4-FFF2-40B4-BE49-F238E27FC236}">
                <a16:creationId xmlns:a16="http://schemas.microsoft.com/office/drawing/2014/main" id="{14D366AB-B9D8-D9CC-D9C9-E1186E99C71C}"/>
              </a:ext>
            </a:extLst>
          </p:cNvPr>
          <p:cNvSpPr/>
          <p:nvPr/>
        </p:nvSpPr>
        <p:spPr>
          <a:xfrm>
            <a:off x="7768441" y="1840676"/>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B810E73C-865E-C682-7584-17CA947BADBA}"/>
              </a:ext>
            </a:extLst>
          </p:cNvPr>
          <p:cNvSpPr/>
          <p:nvPr/>
        </p:nvSpPr>
        <p:spPr>
          <a:xfrm>
            <a:off x="7768441" y="3473533"/>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2AEB52B-2D19-E0D0-AD78-88FD63EFA93E}"/>
              </a:ext>
            </a:extLst>
          </p:cNvPr>
          <p:cNvSpPr txBox="1"/>
          <p:nvPr/>
        </p:nvSpPr>
        <p:spPr>
          <a:xfrm>
            <a:off x="8499146" y="3040008"/>
            <a:ext cx="3372823" cy="1200329"/>
          </a:xfrm>
          <a:prstGeom prst="rect">
            <a:avLst/>
          </a:prstGeom>
          <a:noFill/>
        </p:spPr>
        <p:txBody>
          <a:bodyPr wrap="square" lIns="91440" tIns="45720" rIns="91440" bIns="45720" rtlCol="0" anchor="t">
            <a:spAutoFit/>
          </a:bodyPr>
          <a:lstStyle/>
          <a:p>
            <a:pPr algn="just"/>
            <a:r>
              <a:rPr lang="es-ES" b="1">
                <a:solidFill>
                  <a:srgbClr val="2F2E41"/>
                </a:solidFill>
              </a:rPr>
              <a:t>Creación y eliminación de listas. </a:t>
            </a:r>
            <a:endParaRPr lang="es-ES"/>
          </a:p>
          <a:p>
            <a:pPr algn="just"/>
            <a:r>
              <a:rPr lang="es-ES" b="1">
                <a:solidFill>
                  <a:srgbClr val="2F2E41"/>
                </a:solidFill>
              </a:rPr>
              <a:t>Añadir y eliminar libros de listas.</a:t>
            </a:r>
          </a:p>
        </p:txBody>
      </p:sp>
      <p:sp>
        <p:nvSpPr>
          <p:cNvPr id="61" name="Rectángulo: esquinas redondeadas 12">
            <a:extLst>
              <a:ext uri="{FF2B5EF4-FFF2-40B4-BE49-F238E27FC236}">
                <a16:creationId xmlns:a16="http://schemas.microsoft.com/office/drawing/2014/main" id="{A2AE087B-4BB1-8FE7-9D8B-5714A1FAD4C0}"/>
              </a:ext>
            </a:extLst>
          </p:cNvPr>
          <p:cNvSpPr/>
          <p:nvPr/>
        </p:nvSpPr>
        <p:spPr>
          <a:xfrm>
            <a:off x="5347405" y="4774159"/>
            <a:ext cx="2232903" cy="89068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Notificación email</a:t>
            </a:r>
            <a:endParaRPr lang="es-ES" b="1">
              <a:solidFill>
                <a:schemeClr val="tx1"/>
              </a:solidFill>
            </a:endParaRPr>
          </a:p>
        </p:txBody>
      </p:sp>
      <p:sp>
        <p:nvSpPr>
          <p:cNvPr id="63" name="Arrow: Right 62">
            <a:extLst>
              <a:ext uri="{FF2B5EF4-FFF2-40B4-BE49-F238E27FC236}">
                <a16:creationId xmlns:a16="http://schemas.microsoft.com/office/drawing/2014/main" id="{9883F2AF-94EB-F243-00E2-1A42706CA585}"/>
              </a:ext>
            </a:extLst>
          </p:cNvPr>
          <p:cNvSpPr/>
          <p:nvPr/>
        </p:nvSpPr>
        <p:spPr>
          <a:xfrm>
            <a:off x="7768441" y="5106390"/>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50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0CD067-DA94-88D6-2D20-3E15D28DF9C2}"/>
              </a:ext>
            </a:extLst>
          </p:cNvPr>
          <p:cNvSpPr>
            <a:spLocks noGrp="1"/>
          </p:cNvSpPr>
          <p:nvPr>
            <p:ph type="sldNum" sz="quarter" idx="12"/>
          </p:nvPr>
        </p:nvSpPr>
        <p:spPr/>
        <p:txBody>
          <a:bodyPr/>
          <a:lstStyle/>
          <a:p>
            <a:fld id="{0F1556C4-DFC3-4611-A7CC-780699185E26}" type="slidenum">
              <a:rPr lang="es-ES" smtClean="0"/>
              <a:t>12</a:t>
            </a:fld>
            <a:endParaRPr lang="es-ES"/>
          </a:p>
        </p:txBody>
      </p:sp>
      <p:pic>
        <p:nvPicPr>
          <p:cNvPr id="5" name="Picture 2">
            <a:extLst>
              <a:ext uri="{FF2B5EF4-FFF2-40B4-BE49-F238E27FC236}">
                <a16:creationId xmlns:a16="http://schemas.microsoft.com/office/drawing/2014/main" id="{2A987AFB-C97F-0645-2C1E-D93EBFF50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53C7A6A2-9BEC-6924-F122-DA508CF92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C4F1982B-73AC-7014-B067-6F5DA133206F}"/>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AFDCA9AC-A2B4-5657-2682-9E7B4A649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52F10-E45F-854D-9965-CB4D711BD436}"/>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71BFF1DE-7F0A-97A7-CAC8-04B95083B6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12</a:t>
            </a:fld>
            <a:endParaRPr lang="es-ES"/>
          </a:p>
        </p:txBody>
      </p:sp>
      <p:sp>
        <p:nvSpPr>
          <p:cNvPr id="11" name="Oval 10">
            <a:extLst>
              <a:ext uri="{FF2B5EF4-FFF2-40B4-BE49-F238E27FC236}">
                <a16:creationId xmlns:a16="http://schemas.microsoft.com/office/drawing/2014/main" id="{3412D4CA-8774-5600-6615-139EB2CEAFA2}"/>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C1B621F3-3EB4-0B8E-B132-F75E3843C359}"/>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EE0F6667-5CC6-BBE4-CCC6-AC54D9339812}"/>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EA49E0C3-85C3-AC75-070A-88369CE1780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9B8EF08A-2FD9-7584-FC83-1165EDD5BE34}"/>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grpSp>
        <p:nvGrpSpPr>
          <p:cNvPr id="24" name="Group 23">
            <a:extLst>
              <a:ext uri="{FF2B5EF4-FFF2-40B4-BE49-F238E27FC236}">
                <a16:creationId xmlns:a16="http://schemas.microsoft.com/office/drawing/2014/main" id="{83777772-D8F1-5E2B-375E-DBCF5D9D4BDE}"/>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478460DF-516E-520D-ACA6-6B48389E3561}"/>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79368585-6900-B0D6-5753-728016A75739}"/>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EFE5622C-B57B-B26D-E58A-BDF6EDB96EBA}"/>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59803D23-96E6-6526-41D8-9E7AECBD7820}"/>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9D644050-9DC3-5479-98FA-A63400208484}"/>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157AE6D4-915D-E02E-DE2D-4CEFDC094731}"/>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C600D73A-DB87-33FD-EA13-6053A402227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5AB6EBE1-7669-45F9-B625-5F0972252530}"/>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58CED09-ADC9-E7EC-563B-4B50B6447F6F}"/>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36879E4B-1982-9B43-DA49-4DF0885762A9}"/>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1D68EE42-AFED-850A-1681-7AA217DC7507}"/>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58DB4BD8-66C2-AA1F-8EF0-FDBFA75BABAD}"/>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FF63B8F6-92DD-177E-D861-F7A0DDD298F4}"/>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E8E6CA20-BE41-2C0B-2A56-8B97F7D9705E}"/>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9AEC4D0A-3244-943D-CB10-F6599CFC212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F5BADC2B-CEAB-2E5B-8FE2-661FA64BCB4F}"/>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502E7A02-7829-9A98-67BB-7CC384AA5944}"/>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A91ECB50-6B34-8F11-FD25-3EEF878BFB67}"/>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4C735DC1-4442-3105-635E-7913F8ECCD8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608D5534-90DC-6396-776E-D0DC71FA15AD}"/>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86277B9B-4522-CCDB-5CDC-C8F4E019EAE5}"/>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26870AFE-0700-6134-761C-80030D947F5C}"/>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A20871DF-0A33-1C15-3C19-46BB7C4BFB09}"/>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8DC1306D-9740-8D08-E964-904E31F078A8}"/>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8B1134F6-1B48-A4DE-D26A-45BB60B61174}"/>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F562538E-8EA2-D41D-71F2-BADF5C498F74}"/>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7AC117F9-89DB-D3C7-FF76-0B3FE4A7C09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98D1DA0B-7139-183D-DC50-713F07BBD59C}"/>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77F65422-0823-5ED8-9807-516AEA69F90F}"/>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AF5358AA-12D4-6275-7C01-74697478E992}"/>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B99DE2E6-279A-0520-60A1-DA662461AEA6}"/>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024142DD-1973-14E9-529B-3D09F17E9A23}"/>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A975231A-B51E-B656-ABE4-5FE036A97848}"/>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91BF1D2C-3AE1-278C-15BD-7D42B3DEA7E4}"/>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B079F1F6-B290-8EAE-D4EF-80B50BB56AE7}"/>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DB8C3902-B417-B829-EBAE-0E734C32D71F}"/>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DAF54837-909B-AC30-671A-FE38EBC34F0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20B37559-FF87-9436-8770-7F9040B84316}"/>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FD696679-E8B6-C545-9492-C66799C11903}"/>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D2AC8219-6C3D-9505-6386-9F16409E46E7}"/>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F24089EE-C4B9-BDFC-9111-000EDC40924C}"/>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A5FD27E6-A200-CA4B-A02F-B12C1654453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2076B231-3ABB-95F9-4F0C-FEDC1496789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845C343A-14D8-9C67-EC98-6B389053930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5BEF4F2-B406-D00D-B9DA-CF9F30570CC1}"/>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71365331-700D-1229-575E-2B850EE36D5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4EE032C2-FCCE-6A7E-CB89-47C21A85D5A3}"/>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82" name="TextBox 81">
            <a:extLst>
              <a:ext uri="{FF2B5EF4-FFF2-40B4-BE49-F238E27FC236}">
                <a16:creationId xmlns:a16="http://schemas.microsoft.com/office/drawing/2014/main" id="{4E977684-6D3D-7B70-32E4-9C11B638BE59}"/>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800B93E6-D289-DEAA-5A3B-4C9664088214}"/>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spTree>
    <p:extLst>
      <p:ext uri="{BB962C8B-B14F-4D97-AF65-F5344CB8AC3E}">
        <p14:creationId xmlns:p14="http://schemas.microsoft.com/office/powerpoint/2010/main" val="234207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E11-9F1C-7CD7-14CC-09745EC57B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A0E9EB-0A6D-4C3D-E0FA-0252B5576E96}"/>
              </a:ext>
            </a:extLst>
          </p:cNvPr>
          <p:cNvSpPr>
            <a:spLocks noGrp="1"/>
          </p:cNvSpPr>
          <p:nvPr>
            <p:ph type="sldNum" sz="quarter" idx="12"/>
          </p:nvPr>
        </p:nvSpPr>
        <p:spPr/>
        <p:txBody>
          <a:bodyPr/>
          <a:lstStyle/>
          <a:p>
            <a:fld id="{0F1556C4-DFC3-4611-A7CC-780699185E26}" type="slidenum">
              <a:rPr lang="es-ES" smtClean="0"/>
              <a:t>13</a:t>
            </a:fld>
            <a:endParaRPr lang="es-ES"/>
          </a:p>
        </p:txBody>
      </p:sp>
      <p:pic>
        <p:nvPicPr>
          <p:cNvPr id="5" name="Picture 2">
            <a:extLst>
              <a:ext uri="{FF2B5EF4-FFF2-40B4-BE49-F238E27FC236}">
                <a16:creationId xmlns:a16="http://schemas.microsoft.com/office/drawing/2014/main" id="{AB988EB9-BE45-D607-6CF3-9AD3168EC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60717DA-F795-16A1-E567-00388294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1AE5B48-C355-1B55-EB9D-6A08962E3FC1}"/>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09B63C9-2CD9-73EC-2678-F65B427E9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26D8F-4E10-024C-80F6-82AB364D7047}"/>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A4E4BFC-F57E-6A86-302E-66451163C7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13</a:t>
            </a:fld>
            <a:endParaRPr lang="es-ES"/>
          </a:p>
        </p:txBody>
      </p:sp>
      <p:sp>
        <p:nvSpPr>
          <p:cNvPr id="11" name="Oval 10">
            <a:extLst>
              <a:ext uri="{FF2B5EF4-FFF2-40B4-BE49-F238E27FC236}">
                <a16:creationId xmlns:a16="http://schemas.microsoft.com/office/drawing/2014/main" id="{C3FFAF01-0508-A099-F2EE-813D56269CAC}"/>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5B89D5C1-5EDB-F68E-AB09-14DBF6C0B76B}"/>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FE41F251-4F95-6744-C621-26B1A4377811}"/>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2158CC80-2AB5-E42A-36C8-67A022FAF61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5A7B0B52-3C3B-8294-FBF4-E263E022366A}"/>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cxnSp>
        <p:nvCxnSpPr>
          <p:cNvPr id="19" name="Straight Arrow Connector 18">
            <a:extLst>
              <a:ext uri="{FF2B5EF4-FFF2-40B4-BE49-F238E27FC236}">
                <a16:creationId xmlns:a16="http://schemas.microsoft.com/office/drawing/2014/main" id="{1235A6B9-CB3D-E636-E89A-CD42851FAE2E}"/>
              </a:ext>
            </a:extLst>
          </p:cNvPr>
          <p:cNvCxnSpPr>
            <a:cxnSpLocks/>
          </p:cNvCxnSpPr>
          <p:nvPr/>
        </p:nvCxnSpPr>
        <p:spPr>
          <a:xfrm flipH="1">
            <a:off x="3351816" y="1908772"/>
            <a:ext cx="4651248" cy="927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FC67DD-6348-C454-95BF-42F6D984F8D2}"/>
              </a:ext>
            </a:extLst>
          </p:cNvPr>
          <p:cNvCxnSpPr>
            <a:cxnSpLocks/>
          </p:cNvCxnSpPr>
          <p:nvPr/>
        </p:nvCxnSpPr>
        <p:spPr>
          <a:xfrm flipV="1">
            <a:off x="3265710" y="1689341"/>
            <a:ext cx="4737354" cy="857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F3EC678-C8E2-6B57-F2A1-C83E70761A4F}"/>
              </a:ext>
            </a:extLst>
          </p:cNvPr>
          <p:cNvCxnSpPr>
            <a:cxnSpLocks/>
          </p:cNvCxnSpPr>
          <p:nvPr/>
        </p:nvCxnSpPr>
        <p:spPr>
          <a:xfrm>
            <a:off x="3219609" y="3544395"/>
            <a:ext cx="4983861" cy="1402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886B96A-605E-07CA-6FFA-B1A9A748AB14}"/>
              </a:ext>
            </a:extLst>
          </p:cNvPr>
          <p:cNvCxnSpPr>
            <a:cxnSpLocks/>
          </p:cNvCxnSpPr>
          <p:nvPr/>
        </p:nvCxnSpPr>
        <p:spPr>
          <a:xfrm flipH="1" flipV="1">
            <a:off x="2970054" y="3770560"/>
            <a:ext cx="1908048" cy="1627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8294265-1903-10D0-14CD-3EA17E9946F6}"/>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0D00523C-2C38-80CB-FB8C-43A8C0996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0A584DCF-6145-536D-E5AE-5742A3CDC91D}"/>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A17A2A22-7F71-87A4-024F-3D84DB57C50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C0513E6B-D659-C2B6-F831-783EDAE443D3}"/>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116F2076-53A6-EEDF-D2F8-45E237348A42}"/>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D1A6BAAF-1425-0E8A-F160-09AD861DFB1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8588EA18-7C12-9E7C-7C35-678AD82D20E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96974D3B-33BE-DD7D-9D20-7AFFC7F8C99D}"/>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98099EC-10E4-7A04-4817-8282DFC9DF5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BE088D9C-3654-A735-ECE6-5BABD924833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275D9CA6-5968-41FE-D969-96B1028580B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2685C214-BD7F-5A1C-DF1A-50D82E44D92B}"/>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4146F26C-AAB8-083C-2465-81D9C1178E3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7E4D0AF8-1628-7640-B3F1-81A4B508B622}"/>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C047FC91-9D2D-20E7-73AD-942BE6B832F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E573F1D3-4864-89D7-E4A0-40F70DC8A269}"/>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05B7D671-CB43-0558-1A3A-3C7D21CA664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B14D2B76-7DDD-7A85-BBB1-88BC32E80A8C}"/>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263B4F53-58BD-A44A-6330-759E90E2CC9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30C28BDC-F145-1B46-03CD-953A99A7B4FB}"/>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F0B4F56C-B4C6-2415-C03C-2190443BF4D6}"/>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E06E7F0A-8D3E-9D9D-5DF1-7682AAB16706}"/>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6C7481E-8D9C-A4B2-E5C7-66450461D1C6}"/>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CC62D7EF-9F3B-58AE-AAB2-D56A381113FF}"/>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09E7172E-7BC1-6223-10D2-A8BE41B0ADBF}"/>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A1DC980C-3083-32D6-DB54-38F71229EE5D}"/>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452FBC-C66A-386E-F183-7C40EC98162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FB86AFF3-72A0-435C-BD38-3565468356E2}"/>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2039BF61-D866-C4C7-D076-3D4779DE75F8}"/>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41FD945C-47E5-BBDA-DAE7-54EE9E0A4266}"/>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9655ADAA-76D7-1D84-A38F-5A25B4BAE60B}"/>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7781BF65-D3FE-2F64-D886-0E1F0A6ADDE0}"/>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3C8C88B1-2C1B-AC47-96C7-0EA091FFA781}"/>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6DDF0888-E0FF-F139-C5E6-13095613BE9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3DA0F0D5-27E0-FD81-E563-9410131D249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5B4AD1C8-D392-7BE2-9B2D-1EE66B6159A2}"/>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7171F4E5-A364-070D-EAF8-36A031AD8D6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F9B3A5F9-8A3E-51C0-908F-24CCF4A73132}"/>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46869CAC-6E9E-50B1-C28B-F1B92864C62F}"/>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F0A5C139-D75C-DE4E-663A-78E43308796F}"/>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D0947BFB-73DB-21C0-68C5-8A6424D48AC0}"/>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1AFE8B6F-3780-7A15-E625-26810535026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E5878CF3-0873-8ECD-1DB9-D47252232AA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4F0FE3EA-A8D0-7F8F-D708-03CFFB99B47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2EAD686-D0B8-0322-52AD-EA8634C5F322}"/>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6FFECEF2-6B10-DE02-EDE4-1F9D8505E6A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7EE6C42A-E4BF-A594-6069-3B852774D9DA}"/>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72" name="TextBox 71">
            <a:extLst>
              <a:ext uri="{FF2B5EF4-FFF2-40B4-BE49-F238E27FC236}">
                <a16:creationId xmlns:a16="http://schemas.microsoft.com/office/drawing/2014/main" id="{3F8B8691-056D-7E40-96D1-474639A0A803}"/>
              </a:ext>
            </a:extLst>
          </p:cNvPr>
          <p:cNvSpPr txBox="1"/>
          <p:nvPr/>
        </p:nvSpPr>
        <p:spPr>
          <a:xfrm>
            <a:off x="3259522" y="2223944"/>
            <a:ext cx="659797" cy="307777"/>
          </a:xfrm>
          <a:prstGeom prst="rect">
            <a:avLst/>
          </a:prstGeom>
          <a:noFill/>
        </p:spPr>
        <p:txBody>
          <a:bodyPr wrap="square" rtlCol="0">
            <a:spAutoFit/>
          </a:bodyPr>
          <a:lstStyle/>
          <a:p>
            <a:r>
              <a:rPr lang="es-ES" sz="1400" b="1">
                <a:solidFill>
                  <a:srgbClr val="0A5E84"/>
                </a:solidFill>
              </a:rPr>
              <a:t>GET</a:t>
            </a:r>
          </a:p>
        </p:txBody>
      </p:sp>
      <p:sp>
        <p:nvSpPr>
          <p:cNvPr id="73" name="TextBox 72">
            <a:extLst>
              <a:ext uri="{FF2B5EF4-FFF2-40B4-BE49-F238E27FC236}">
                <a16:creationId xmlns:a16="http://schemas.microsoft.com/office/drawing/2014/main" id="{BCE444F9-92DB-9FDC-DBB8-AA2EB98096B2}"/>
              </a:ext>
            </a:extLst>
          </p:cNvPr>
          <p:cNvSpPr txBox="1"/>
          <p:nvPr/>
        </p:nvSpPr>
        <p:spPr>
          <a:xfrm>
            <a:off x="3301766" y="3319221"/>
            <a:ext cx="659797" cy="307777"/>
          </a:xfrm>
          <a:prstGeom prst="rect">
            <a:avLst/>
          </a:prstGeom>
          <a:noFill/>
        </p:spPr>
        <p:txBody>
          <a:bodyPr wrap="square" rtlCol="0">
            <a:spAutoFit/>
          </a:bodyPr>
          <a:lstStyle/>
          <a:p>
            <a:r>
              <a:rPr lang="es-ES" sz="1400" b="1">
                <a:solidFill>
                  <a:srgbClr val="0A5E84"/>
                </a:solidFill>
              </a:rPr>
              <a:t>GET</a:t>
            </a:r>
          </a:p>
        </p:txBody>
      </p:sp>
      <p:sp>
        <p:nvSpPr>
          <p:cNvPr id="74" name="TextBox 73">
            <a:extLst>
              <a:ext uri="{FF2B5EF4-FFF2-40B4-BE49-F238E27FC236}">
                <a16:creationId xmlns:a16="http://schemas.microsoft.com/office/drawing/2014/main" id="{66E2FC24-7E70-E190-1654-42CD89CA7563}"/>
              </a:ext>
            </a:extLst>
          </p:cNvPr>
          <p:cNvSpPr txBox="1"/>
          <p:nvPr/>
        </p:nvSpPr>
        <p:spPr>
          <a:xfrm>
            <a:off x="4063572" y="5257967"/>
            <a:ext cx="732949" cy="307777"/>
          </a:xfrm>
          <a:prstGeom prst="rect">
            <a:avLst/>
          </a:prstGeom>
          <a:noFill/>
        </p:spPr>
        <p:txBody>
          <a:bodyPr wrap="square" rtlCol="0">
            <a:spAutoFit/>
          </a:bodyPr>
          <a:lstStyle/>
          <a:p>
            <a:r>
              <a:rPr lang="es-ES" sz="1400" b="1">
                <a:solidFill>
                  <a:srgbClr val="0A5E84"/>
                </a:solidFill>
              </a:rPr>
              <a:t>PATCH</a:t>
            </a:r>
          </a:p>
        </p:txBody>
      </p:sp>
      <p:sp>
        <p:nvSpPr>
          <p:cNvPr id="76" name="TextBox 75">
            <a:extLst>
              <a:ext uri="{FF2B5EF4-FFF2-40B4-BE49-F238E27FC236}">
                <a16:creationId xmlns:a16="http://schemas.microsoft.com/office/drawing/2014/main" id="{C86BFBCB-BC9F-2CE1-363A-18142F8DAF0B}"/>
              </a:ext>
            </a:extLst>
          </p:cNvPr>
          <p:cNvSpPr txBox="1"/>
          <p:nvPr/>
        </p:nvSpPr>
        <p:spPr>
          <a:xfrm>
            <a:off x="7237103" y="2025406"/>
            <a:ext cx="659797" cy="307777"/>
          </a:xfrm>
          <a:prstGeom prst="rect">
            <a:avLst/>
          </a:prstGeom>
          <a:noFill/>
        </p:spPr>
        <p:txBody>
          <a:bodyPr wrap="square" rtlCol="0">
            <a:spAutoFit/>
          </a:bodyPr>
          <a:lstStyle/>
          <a:p>
            <a:r>
              <a:rPr lang="es-ES" sz="1400" b="1">
                <a:solidFill>
                  <a:srgbClr val="0A5E84"/>
                </a:solidFill>
              </a:rPr>
              <a:t>GET</a:t>
            </a:r>
          </a:p>
        </p:txBody>
      </p:sp>
      <p:sp>
        <p:nvSpPr>
          <p:cNvPr id="82" name="TextBox 81">
            <a:extLst>
              <a:ext uri="{FF2B5EF4-FFF2-40B4-BE49-F238E27FC236}">
                <a16:creationId xmlns:a16="http://schemas.microsoft.com/office/drawing/2014/main" id="{80EA4ADA-7A86-5837-9E9C-7945E93EBA73}"/>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1046E53A-6E6A-C608-6968-717E6D1F62F0}"/>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spTree>
    <p:extLst>
      <p:ext uri="{BB962C8B-B14F-4D97-AF65-F5344CB8AC3E}">
        <p14:creationId xmlns:p14="http://schemas.microsoft.com/office/powerpoint/2010/main" val="326373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E11-9F1C-7CD7-14CC-09745EC57B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A0E9EB-0A6D-4C3D-E0FA-0252B5576E96}"/>
              </a:ext>
            </a:extLst>
          </p:cNvPr>
          <p:cNvSpPr>
            <a:spLocks noGrp="1"/>
          </p:cNvSpPr>
          <p:nvPr>
            <p:ph type="sldNum" sz="quarter" idx="12"/>
          </p:nvPr>
        </p:nvSpPr>
        <p:spPr/>
        <p:txBody>
          <a:bodyPr/>
          <a:lstStyle/>
          <a:p>
            <a:fld id="{0F1556C4-DFC3-4611-A7CC-780699185E26}" type="slidenum">
              <a:rPr lang="es-ES" smtClean="0"/>
              <a:t>14</a:t>
            </a:fld>
            <a:endParaRPr lang="es-ES"/>
          </a:p>
        </p:txBody>
      </p:sp>
      <p:pic>
        <p:nvPicPr>
          <p:cNvPr id="5" name="Picture 2">
            <a:extLst>
              <a:ext uri="{FF2B5EF4-FFF2-40B4-BE49-F238E27FC236}">
                <a16:creationId xmlns:a16="http://schemas.microsoft.com/office/drawing/2014/main" id="{AB988EB9-BE45-D607-6CF3-9AD3168EC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60717DA-F795-16A1-E567-00388294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1AE5B48-C355-1B55-EB9D-6A08962E3FC1}"/>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09B63C9-2CD9-73EC-2678-F65B427E9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26D8F-4E10-024C-80F6-82AB364D7047}"/>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A4E4BFC-F57E-6A86-302E-66451163C7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14</a:t>
            </a:fld>
            <a:endParaRPr lang="es-ES"/>
          </a:p>
        </p:txBody>
      </p:sp>
      <p:sp>
        <p:nvSpPr>
          <p:cNvPr id="11" name="Oval 10">
            <a:extLst>
              <a:ext uri="{FF2B5EF4-FFF2-40B4-BE49-F238E27FC236}">
                <a16:creationId xmlns:a16="http://schemas.microsoft.com/office/drawing/2014/main" id="{C3FFAF01-0508-A099-F2EE-813D56269CAC}"/>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5B89D5C1-5EDB-F68E-AB09-14DBF6C0B76B}"/>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FE41F251-4F95-6744-C621-26B1A4377811}"/>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2158CC80-2AB5-E42A-36C8-67A022FAF61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5A7B0B52-3C3B-8294-FBF4-E263E022366A}"/>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cxnSp>
        <p:nvCxnSpPr>
          <p:cNvPr id="18" name="Straight Arrow Connector 17">
            <a:extLst>
              <a:ext uri="{FF2B5EF4-FFF2-40B4-BE49-F238E27FC236}">
                <a16:creationId xmlns:a16="http://schemas.microsoft.com/office/drawing/2014/main" id="{821061F0-3B73-9279-AD8C-C7CD9597513B}"/>
              </a:ext>
            </a:extLst>
          </p:cNvPr>
          <p:cNvCxnSpPr>
            <a:cxnSpLocks/>
          </p:cNvCxnSpPr>
          <p:nvPr/>
        </p:nvCxnSpPr>
        <p:spPr>
          <a:xfrm flipH="1">
            <a:off x="6697758" y="2191854"/>
            <a:ext cx="1419606" cy="710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235A6B9-CB3D-E636-E89A-CD42851FAE2E}"/>
              </a:ext>
            </a:extLst>
          </p:cNvPr>
          <p:cNvCxnSpPr>
            <a:cxnSpLocks/>
          </p:cNvCxnSpPr>
          <p:nvPr/>
        </p:nvCxnSpPr>
        <p:spPr>
          <a:xfrm flipH="1">
            <a:off x="3351816" y="1908772"/>
            <a:ext cx="4651248" cy="927701"/>
          </a:xfrm>
          <a:prstGeom prst="straightConnector1">
            <a:avLst/>
          </a:prstGeom>
          <a:ln>
            <a:solidFill>
              <a:srgbClr val="15608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FC67DD-6348-C454-95BF-42F6D984F8D2}"/>
              </a:ext>
            </a:extLst>
          </p:cNvPr>
          <p:cNvCxnSpPr>
            <a:cxnSpLocks/>
          </p:cNvCxnSpPr>
          <p:nvPr/>
        </p:nvCxnSpPr>
        <p:spPr>
          <a:xfrm flipV="1">
            <a:off x="3265710" y="1689341"/>
            <a:ext cx="4737354" cy="857741"/>
          </a:xfrm>
          <a:prstGeom prst="straightConnector1">
            <a:avLst/>
          </a:prstGeom>
          <a:ln>
            <a:solidFill>
              <a:srgbClr val="156082">
                <a:alpha val="50000"/>
              </a:srgbClr>
            </a:solidFill>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8294265-1903-10D0-14CD-3EA17E9946F6}"/>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0D00523C-2C38-80CB-FB8C-43A8C0996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0A584DCF-6145-536D-E5AE-5742A3CDC91D}"/>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A17A2A22-7F71-87A4-024F-3D84DB57C50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C0513E6B-D659-C2B6-F831-783EDAE443D3}"/>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116F2076-53A6-EEDF-D2F8-45E237348A42}"/>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D1A6BAAF-1425-0E8A-F160-09AD861DFB1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8588EA18-7C12-9E7C-7C35-678AD82D20E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96974D3B-33BE-DD7D-9D20-7AFFC7F8C99D}"/>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98099EC-10E4-7A04-4817-8282DFC9DF5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BE088D9C-3654-A735-ECE6-5BABD924833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275D9CA6-5968-41FE-D969-96B1028580B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2685C214-BD7F-5A1C-DF1A-50D82E44D92B}"/>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4146F26C-AAB8-083C-2465-81D9C1178E3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7E4D0AF8-1628-7640-B3F1-81A4B508B622}"/>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C047FC91-9D2D-20E7-73AD-942BE6B832F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E573F1D3-4864-89D7-E4A0-40F70DC8A269}"/>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05B7D671-CB43-0558-1A3A-3C7D21CA664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B14D2B76-7DDD-7A85-BBB1-88BC32E80A8C}"/>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263B4F53-58BD-A44A-6330-759E90E2CC9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30C28BDC-F145-1B46-03CD-953A99A7B4FB}"/>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F0B4F56C-B4C6-2415-C03C-2190443BF4D6}"/>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E06E7F0A-8D3E-9D9D-5DF1-7682AAB16706}"/>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6C7481E-8D9C-A4B2-E5C7-66450461D1C6}"/>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CC62D7EF-9F3B-58AE-AAB2-D56A381113FF}"/>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09E7172E-7BC1-6223-10D2-A8BE41B0ADBF}"/>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A1DC980C-3083-32D6-DB54-38F71229EE5D}"/>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452FBC-C66A-386E-F183-7C40EC98162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FB86AFF3-72A0-435C-BD38-3565468356E2}"/>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2039BF61-D866-C4C7-D076-3D4779DE75F8}"/>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41FD945C-47E5-BBDA-DAE7-54EE9E0A4266}"/>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9655ADAA-76D7-1D84-A38F-5A25B4BAE60B}"/>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7781BF65-D3FE-2F64-D886-0E1F0A6ADDE0}"/>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3C8C88B1-2C1B-AC47-96C7-0EA091FFA781}"/>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6DDF0888-E0FF-F139-C5E6-13095613BE9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3DA0F0D5-27E0-FD81-E563-9410131D249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5B4AD1C8-D392-7BE2-9B2D-1EE66B6159A2}"/>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7171F4E5-A364-070D-EAF8-36A031AD8D6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F9B3A5F9-8A3E-51C0-908F-24CCF4A73132}"/>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46869CAC-6E9E-50B1-C28B-F1B92864C62F}"/>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F0A5C139-D75C-DE4E-663A-78E43308796F}"/>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D0947BFB-73DB-21C0-68C5-8A6424D48AC0}"/>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1AFE8B6F-3780-7A15-E625-26810535026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E5878CF3-0873-8ECD-1DB9-D47252232AA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4F0FE3EA-A8D0-7F8F-D708-03CFFB99B47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2EAD686-D0B8-0322-52AD-EA8634C5F322}"/>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6FFECEF2-6B10-DE02-EDE4-1F9D8505E6A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7EE6C42A-E4BF-A594-6069-3B852774D9DA}"/>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72" name="TextBox 71">
            <a:extLst>
              <a:ext uri="{FF2B5EF4-FFF2-40B4-BE49-F238E27FC236}">
                <a16:creationId xmlns:a16="http://schemas.microsoft.com/office/drawing/2014/main" id="{3F8B8691-056D-7E40-96D1-474639A0A803}"/>
              </a:ext>
            </a:extLst>
          </p:cNvPr>
          <p:cNvSpPr txBox="1"/>
          <p:nvPr/>
        </p:nvSpPr>
        <p:spPr>
          <a:xfrm>
            <a:off x="3259522" y="2223944"/>
            <a:ext cx="659797" cy="307777"/>
          </a:xfrm>
          <a:prstGeom prst="rect">
            <a:avLst/>
          </a:prstGeom>
          <a:noFill/>
        </p:spPr>
        <p:txBody>
          <a:bodyPr wrap="square" rtlCol="0">
            <a:spAutoFit/>
          </a:bodyPr>
          <a:lstStyle/>
          <a:p>
            <a:r>
              <a:rPr lang="es-ES" sz="1400" b="1">
                <a:solidFill>
                  <a:srgbClr val="0A5E84"/>
                </a:solidFill>
              </a:rPr>
              <a:t>GET</a:t>
            </a:r>
          </a:p>
        </p:txBody>
      </p:sp>
      <p:sp>
        <p:nvSpPr>
          <p:cNvPr id="73" name="TextBox 72">
            <a:extLst>
              <a:ext uri="{FF2B5EF4-FFF2-40B4-BE49-F238E27FC236}">
                <a16:creationId xmlns:a16="http://schemas.microsoft.com/office/drawing/2014/main" id="{BCE444F9-92DB-9FDC-DBB8-AA2EB98096B2}"/>
              </a:ext>
            </a:extLst>
          </p:cNvPr>
          <p:cNvSpPr txBox="1"/>
          <p:nvPr/>
        </p:nvSpPr>
        <p:spPr>
          <a:xfrm>
            <a:off x="3301766" y="3319221"/>
            <a:ext cx="659797" cy="307777"/>
          </a:xfrm>
          <a:prstGeom prst="rect">
            <a:avLst/>
          </a:prstGeom>
          <a:noFill/>
        </p:spPr>
        <p:txBody>
          <a:bodyPr wrap="square" rtlCol="0">
            <a:spAutoFit/>
          </a:bodyPr>
          <a:lstStyle/>
          <a:p>
            <a:r>
              <a:rPr lang="es-ES" sz="1400" b="1">
                <a:solidFill>
                  <a:srgbClr val="0A5E84"/>
                </a:solidFill>
              </a:rPr>
              <a:t>GET</a:t>
            </a:r>
          </a:p>
        </p:txBody>
      </p:sp>
      <p:sp>
        <p:nvSpPr>
          <p:cNvPr id="74" name="TextBox 73">
            <a:extLst>
              <a:ext uri="{FF2B5EF4-FFF2-40B4-BE49-F238E27FC236}">
                <a16:creationId xmlns:a16="http://schemas.microsoft.com/office/drawing/2014/main" id="{66E2FC24-7E70-E190-1654-42CD89CA7563}"/>
              </a:ext>
            </a:extLst>
          </p:cNvPr>
          <p:cNvSpPr txBox="1"/>
          <p:nvPr/>
        </p:nvSpPr>
        <p:spPr>
          <a:xfrm>
            <a:off x="4063572" y="5257967"/>
            <a:ext cx="732949" cy="307777"/>
          </a:xfrm>
          <a:prstGeom prst="rect">
            <a:avLst/>
          </a:prstGeom>
          <a:noFill/>
        </p:spPr>
        <p:txBody>
          <a:bodyPr wrap="square" rtlCol="0">
            <a:spAutoFit/>
          </a:bodyPr>
          <a:lstStyle/>
          <a:p>
            <a:r>
              <a:rPr lang="es-ES" sz="1400" b="1">
                <a:solidFill>
                  <a:srgbClr val="0A5E84"/>
                </a:solidFill>
              </a:rPr>
              <a:t>PATCH</a:t>
            </a:r>
          </a:p>
        </p:txBody>
      </p:sp>
      <p:sp>
        <p:nvSpPr>
          <p:cNvPr id="76" name="TextBox 75">
            <a:extLst>
              <a:ext uri="{FF2B5EF4-FFF2-40B4-BE49-F238E27FC236}">
                <a16:creationId xmlns:a16="http://schemas.microsoft.com/office/drawing/2014/main" id="{C86BFBCB-BC9F-2CE1-363A-18142F8DAF0B}"/>
              </a:ext>
            </a:extLst>
          </p:cNvPr>
          <p:cNvSpPr txBox="1"/>
          <p:nvPr/>
        </p:nvSpPr>
        <p:spPr>
          <a:xfrm>
            <a:off x="7237103" y="2025406"/>
            <a:ext cx="659797" cy="307777"/>
          </a:xfrm>
          <a:prstGeom prst="rect">
            <a:avLst/>
          </a:prstGeom>
          <a:noFill/>
        </p:spPr>
        <p:txBody>
          <a:bodyPr wrap="square" rtlCol="0">
            <a:spAutoFit/>
          </a:bodyPr>
          <a:lstStyle/>
          <a:p>
            <a:r>
              <a:rPr lang="es-ES" sz="1400" b="1">
                <a:solidFill>
                  <a:srgbClr val="0A5E84"/>
                </a:solidFill>
              </a:rPr>
              <a:t>GET</a:t>
            </a:r>
          </a:p>
        </p:txBody>
      </p:sp>
      <p:sp>
        <p:nvSpPr>
          <p:cNvPr id="77" name="TextBox 76">
            <a:extLst>
              <a:ext uri="{FF2B5EF4-FFF2-40B4-BE49-F238E27FC236}">
                <a16:creationId xmlns:a16="http://schemas.microsoft.com/office/drawing/2014/main" id="{5AFA9FB6-97B2-39D6-A676-28841A8D553A}"/>
              </a:ext>
            </a:extLst>
          </p:cNvPr>
          <p:cNvSpPr txBox="1"/>
          <p:nvPr/>
        </p:nvSpPr>
        <p:spPr>
          <a:xfrm>
            <a:off x="7527667" y="2405753"/>
            <a:ext cx="613561" cy="307777"/>
          </a:xfrm>
          <a:prstGeom prst="rect">
            <a:avLst/>
          </a:prstGeom>
          <a:noFill/>
        </p:spPr>
        <p:txBody>
          <a:bodyPr wrap="square" rtlCol="0">
            <a:spAutoFit/>
          </a:bodyPr>
          <a:lstStyle/>
          <a:p>
            <a:r>
              <a:rPr lang="es-ES" sz="1400" b="1">
                <a:solidFill>
                  <a:srgbClr val="0A5E84"/>
                </a:solidFill>
              </a:rPr>
              <a:t>GET</a:t>
            </a:r>
          </a:p>
        </p:txBody>
      </p:sp>
      <p:sp>
        <p:nvSpPr>
          <p:cNvPr id="78" name="TextBox 77">
            <a:extLst>
              <a:ext uri="{FF2B5EF4-FFF2-40B4-BE49-F238E27FC236}">
                <a16:creationId xmlns:a16="http://schemas.microsoft.com/office/drawing/2014/main" id="{292F080E-A08A-2E56-F514-495EF4045DD6}"/>
              </a:ext>
            </a:extLst>
          </p:cNvPr>
          <p:cNvSpPr txBox="1"/>
          <p:nvPr/>
        </p:nvSpPr>
        <p:spPr>
          <a:xfrm>
            <a:off x="7540744" y="2587606"/>
            <a:ext cx="760659" cy="307777"/>
          </a:xfrm>
          <a:prstGeom prst="rect">
            <a:avLst/>
          </a:prstGeom>
          <a:noFill/>
        </p:spPr>
        <p:txBody>
          <a:bodyPr wrap="square" rtlCol="0">
            <a:spAutoFit/>
          </a:bodyPr>
          <a:lstStyle/>
          <a:p>
            <a:r>
              <a:rPr lang="es-ES" sz="1400" b="1">
                <a:solidFill>
                  <a:srgbClr val="0A5E84"/>
                </a:solidFill>
              </a:rPr>
              <a:t>PATCH</a:t>
            </a:r>
          </a:p>
        </p:txBody>
      </p:sp>
      <p:sp>
        <p:nvSpPr>
          <p:cNvPr id="79" name="TextBox 78">
            <a:extLst>
              <a:ext uri="{FF2B5EF4-FFF2-40B4-BE49-F238E27FC236}">
                <a16:creationId xmlns:a16="http://schemas.microsoft.com/office/drawing/2014/main" id="{A27B1A7D-8813-C20B-A19A-07158A8E9206}"/>
              </a:ext>
            </a:extLst>
          </p:cNvPr>
          <p:cNvSpPr txBox="1"/>
          <p:nvPr/>
        </p:nvSpPr>
        <p:spPr>
          <a:xfrm>
            <a:off x="9250140" y="3151239"/>
            <a:ext cx="760659" cy="307777"/>
          </a:xfrm>
          <a:prstGeom prst="rect">
            <a:avLst/>
          </a:prstGeom>
          <a:noFill/>
        </p:spPr>
        <p:txBody>
          <a:bodyPr wrap="square" rtlCol="0">
            <a:spAutoFit/>
          </a:bodyPr>
          <a:lstStyle/>
          <a:p>
            <a:r>
              <a:rPr lang="es-ES" sz="1400" b="1">
                <a:solidFill>
                  <a:srgbClr val="0A5E84"/>
                </a:solidFill>
              </a:rPr>
              <a:t>PATCH</a:t>
            </a:r>
          </a:p>
        </p:txBody>
      </p:sp>
      <p:sp>
        <p:nvSpPr>
          <p:cNvPr id="80" name="TextBox 79">
            <a:extLst>
              <a:ext uri="{FF2B5EF4-FFF2-40B4-BE49-F238E27FC236}">
                <a16:creationId xmlns:a16="http://schemas.microsoft.com/office/drawing/2014/main" id="{3DF9106D-5CED-E5D6-0087-7B11363BBB18}"/>
              </a:ext>
            </a:extLst>
          </p:cNvPr>
          <p:cNvSpPr txBox="1"/>
          <p:nvPr/>
        </p:nvSpPr>
        <p:spPr>
          <a:xfrm>
            <a:off x="9300408" y="2939507"/>
            <a:ext cx="760659" cy="307777"/>
          </a:xfrm>
          <a:prstGeom prst="rect">
            <a:avLst/>
          </a:prstGeom>
          <a:noFill/>
        </p:spPr>
        <p:txBody>
          <a:bodyPr wrap="square" rtlCol="0">
            <a:spAutoFit/>
          </a:bodyPr>
          <a:lstStyle/>
          <a:p>
            <a:r>
              <a:rPr lang="es-ES" sz="1400" b="1">
                <a:solidFill>
                  <a:srgbClr val="0A5E84"/>
                </a:solidFill>
              </a:rPr>
              <a:t>GET</a:t>
            </a:r>
          </a:p>
        </p:txBody>
      </p:sp>
      <p:sp>
        <p:nvSpPr>
          <p:cNvPr id="81" name="TextBox 80">
            <a:extLst>
              <a:ext uri="{FF2B5EF4-FFF2-40B4-BE49-F238E27FC236}">
                <a16:creationId xmlns:a16="http://schemas.microsoft.com/office/drawing/2014/main" id="{47CCF3D6-7253-78FC-8B61-B4717875E659}"/>
              </a:ext>
            </a:extLst>
          </p:cNvPr>
          <p:cNvSpPr txBox="1"/>
          <p:nvPr/>
        </p:nvSpPr>
        <p:spPr>
          <a:xfrm>
            <a:off x="7720076" y="4024304"/>
            <a:ext cx="732949" cy="307777"/>
          </a:xfrm>
          <a:prstGeom prst="rect">
            <a:avLst/>
          </a:prstGeom>
          <a:noFill/>
        </p:spPr>
        <p:txBody>
          <a:bodyPr wrap="square" rtlCol="0">
            <a:spAutoFit/>
          </a:bodyPr>
          <a:lstStyle/>
          <a:p>
            <a:r>
              <a:rPr lang="es-ES" sz="1400" b="1">
                <a:solidFill>
                  <a:srgbClr val="0A5E84"/>
                </a:solidFill>
              </a:rPr>
              <a:t>PATCH</a:t>
            </a:r>
          </a:p>
        </p:txBody>
      </p:sp>
      <p:sp>
        <p:nvSpPr>
          <p:cNvPr id="82" name="TextBox 81">
            <a:extLst>
              <a:ext uri="{FF2B5EF4-FFF2-40B4-BE49-F238E27FC236}">
                <a16:creationId xmlns:a16="http://schemas.microsoft.com/office/drawing/2014/main" id="{80EA4ADA-7A86-5837-9E9C-7945E93EBA73}"/>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1046E53A-6E6A-C608-6968-717E6D1F62F0}"/>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cxnSp>
        <p:nvCxnSpPr>
          <p:cNvPr id="3" name="Straight Arrow Connector 2">
            <a:extLst>
              <a:ext uri="{FF2B5EF4-FFF2-40B4-BE49-F238E27FC236}">
                <a16:creationId xmlns:a16="http://schemas.microsoft.com/office/drawing/2014/main" id="{CF26608B-1E1E-4E5C-6C35-0A7D27075F7E}"/>
              </a:ext>
            </a:extLst>
          </p:cNvPr>
          <p:cNvCxnSpPr>
            <a:cxnSpLocks/>
          </p:cNvCxnSpPr>
          <p:nvPr/>
        </p:nvCxnSpPr>
        <p:spPr>
          <a:xfrm>
            <a:off x="9099582" y="2627560"/>
            <a:ext cx="106680" cy="1207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34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E11-9F1C-7CD7-14CC-09745EC57B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A0E9EB-0A6D-4C3D-E0FA-0252B5576E96}"/>
              </a:ext>
            </a:extLst>
          </p:cNvPr>
          <p:cNvSpPr>
            <a:spLocks noGrp="1"/>
          </p:cNvSpPr>
          <p:nvPr>
            <p:ph type="sldNum" sz="quarter" idx="12"/>
          </p:nvPr>
        </p:nvSpPr>
        <p:spPr/>
        <p:txBody>
          <a:bodyPr/>
          <a:lstStyle/>
          <a:p>
            <a:fld id="{0F1556C4-DFC3-4611-A7CC-780699185E26}" type="slidenum">
              <a:rPr lang="es-ES" smtClean="0"/>
              <a:t>15</a:t>
            </a:fld>
            <a:endParaRPr lang="es-ES"/>
          </a:p>
        </p:txBody>
      </p:sp>
      <p:pic>
        <p:nvPicPr>
          <p:cNvPr id="5" name="Picture 2">
            <a:extLst>
              <a:ext uri="{FF2B5EF4-FFF2-40B4-BE49-F238E27FC236}">
                <a16:creationId xmlns:a16="http://schemas.microsoft.com/office/drawing/2014/main" id="{AB988EB9-BE45-D607-6CF3-9AD3168EC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60717DA-F795-16A1-E567-00388294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1AE5B48-C355-1B55-EB9D-6A08962E3FC1}"/>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09B63C9-2CD9-73EC-2678-F65B427E9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26D8F-4E10-024C-80F6-82AB364D7047}"/>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A4E4BFC-F57E-6A86-302E-66451163C7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15</a:t>
            </a:fld>
            <a:endParaRPr lang="es-ES"/>
          </a:p>
        </p:txBody>
      </p:sp>
      <p:sp>
        <p:nvSpPr>
          <p:cNvPr id="11" name="Oval 10">
            <a:extLst>
              <a:ext uri="{FF2B5EF4-FFF2-40B4-BE49-F238E27FC236}">
                <a16:creationId xmlns:a16="http://schemas.microsoft.com/office/drawing/2014/main" id="{C3FFAF01-0508-A099-F2EE-813D56269CAC}"/>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5B89D5C1-5EDB-F68E-AB09-14DBF6C0B76B}"/>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FE41F251-4F95-6744-C621-26B1A4377811}"/>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2158CC80-2AB5-E42A-36C8-67A022FAF61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5A7B0B52-3C3B-8294-FBF4-E263E022366A}"/>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cxnSp>
        <p:nvCxnSpPr>
          <p:cNvPr id="16" name="Straight Arrow Connector 15">
            <a:extLst>
              <a:ext uri="{FF2B5EF4-FFF2-40B4-BE49-F238E27FC236}">
                <a16:creationId xmlns:a16="http://schemas.microsoft.com/office/drawing/2014/main" id="{BE180F7A-E4E4-6A48-4844-C72D53463B4E}"/>
              </a:ext>
            </a:extLst>
          </p:cNvPr>
          <p:cNvCxnSpPr>
            <a:cxnSpLocks/>
          </p:cNvCxnSpPr>
          <p:nvPr/>
        </p:nvCxnSpPr>
        <p:spPr>
          <a:xfrm>
            <a:off x="9099582" y="2627560"/>
            <a:ext cx="106680" cy="1207008"/>
          </a:xfrm>
          <a:prstGeom prst="straightConnector1">
            <a:avLst/>
          </a:prstGeom>
          <a:ln>
            <a:solidFill>
              <a:srgbClr val="15608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781244F-5FD9-5623-4363-4648D337C365}"/>
              </a:ext>
            </a:extLst>
          </p:cNvPr>
          <p:cNvCxnSpPr>
            <a:cxnSpLocks/>
          </p:cNvCxnSpPr>
          <p:nvPr/>
        </p:nvCxnSpPr>
        <p:spPr>
          <a:xfrm flipH="1" flipV="1">
            <a:off x="6611652" y="3649991"/>
            <a:ext cx="1591818" cy="875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F3EC678-C8E2-6B57-F2A1-C83E70761A4F}"/>
              </a:ext>
            </a:extLst>
          </p:cNvPr>
          <p:cNvCxnSpPr>
            <a:cxnSpLocks/>
          </p:cNvCxnSpPr>
          <p:nvPr/>
        </p:nvCxnSpPr>
        <p:spPr>
          <a:xfrm>
            <a:off x="3219609" y="3544395"/>
            <a:ext cx="4983861" cy="1402203"/>
          </a:xfrm>
          <a:prstGeom prst="straightConnector1">
            <a:avLst/>
          </a:prstGeom>
          <a:ln>
            <a:solidFill>
              <a:srgbClr val="156082">
                <a:alpha val="50000"/>
              </a:srgbClr>
            </a:solidFill>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8294265-1903-10D0-14CD-3EA17E9946F6}"/>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0D00523C-2C38-80CB-FB8C-43A8C0996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0A584DCF-6145-536D-E5AE-5742A3CDC91D}"/>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A17A2A22-7F71-87A4-024F-3D84DB57C50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C0513E6B-D659-C2B6-F831-783EDAE443D3}"/>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116F2076-53A6-EEDF-D2F8-45E237348A42}"/>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D1A6BAAF-1425-0E8A-F160-09AD861DFB1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8588EA18-7C12-9E7C-7C35-678AD82D20E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96974D3B-33BE-DD7D-9D20-7AFFC7F8C99D}"/>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98099EC-10E4-7A04-4817-8282DFC9DF5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BE088D9C-3654-A735-ECE6-5BABD924833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275D9CA6-5968-41FE-D969-96B1028580B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2685C214-BD7F-5A1C-DF1A-50D82E44D92B}"/>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4146F26C-AAB8-083C-2465-81D9C1178E3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7E4D0AF8-1628-7640-B3F1-81A4B508B622}"/>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C047FC91-9D2D-20E7-73AD-942BE6B832F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E573F1D3-4864-89D7-E4A0-40F70DC8A269}"/>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05B7D671-CB43-0558-1A3A-3C7D21CA664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B14D2B76-7DDD-7A85-BBB1-88BC32E80A8C}"/>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263B4F53-58BD-A44A-6330-759E90E2CC9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30C28BDC-F145-1B46-03CD-953A99A7B4FB}"/>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F0B4F56C-B4C6-2415-C03C-2190443BF4D6}"/>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E06E7F0A-8D3E-9D9D-5DF1-7682AAB16706}"/>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6C7481E-8D9C-A4B2-E5C7-66450461D1C6}"/>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CC62D7EF-9F3B-58AE-AAB2-D56A381113FF}"/>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09E7172E-7BC1-6223-10D2-A8BE41B0ADBF}"/>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A1DC980C-3083-32D6-DB54-38F71229EE5D}"/>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452FBC-C66A-386E-F183-7C40EC98162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FB86AFF3-72A0-435C-BD38-3565468356E2}"/>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2039BF61-D866-C4C7-D076-3D4779DE75F8}"/>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41FD945C-47E5-BBDA-DAE7-54EE9E0A4266}"/>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9655ADAA-76D7-1D84-A38F-5A25B4BAE60B}"/>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7781BF65-D3FE-2F64-D886-0E1F0A6ADDE0}"/>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3C8C88B1-2C1B-AC47-96C7-0EA091FFA781}"/>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6DDF0888-E0FF-F139-C5E6-13095613BE9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3DA0F0D5-27E0-FD81-E563-9410131D249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5B4AD1C8-D392-7BE2-9B2D-1EE66B6159A2}"/>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7171F4E5-A364-070D-EAF8-36A031AD8D6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F9B3A5F9-8A3E-51C0-908F-24CCF4A73132}"/>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46869CAC-6E9E-50B1-C28B-F1B92864C62F}"/>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F0A5C139-D75C-DE4E-663A-78E43308796F}"/>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D0947BFB-73DB-21C0-68C5-8A6424D48AC0}"/>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1AFE8B6F-3780-7A15-E625-26810535026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E5878CF3-0873-8ECD-1DB9-D47252232AA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4F0FE3EA-A8D0-7F8F-D708-03CFFB99B47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2EAD686-D0B8-0322-52AD-EA8634C5F322}"/>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6FFECEF2-6B10-DE02-EDE4-1F9D8505E6A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7EE6C42A-E4BF-A594-6069-3B852774D9DA}"/>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73" name="TextBox 72">
            <a:extLst>
              <a:ext uri="{FF2B5EF4-FFF2-40B4-BE49-F238E27FC236}">
                <a16:creationId xmlns:a16="http://schemas.microsoft.com/office/drawing/2014/main" id="{BCE444F9-92DB-9FDC-DBB8-AA2EB98096B2}"/>
              </a:ext>
            </a:extLst>
          </p:cNvPr>
          <p:cNvSpPr txBox="1"/>
          <p:nvPr/>
        </p:nvSpPr>
        <p:spPr>
          <a:xfrm>
            <a:off x="3301766" y="3319221"/>
            <a:ext cx="659797" cy="307777"/>
          </a:xfrm>
          <a:prstGeom prst="rect">
            <a:avLst/>
          </a:prstGeom>
          <a:noFill/>
        </p:spPr>
        <p:txBody>
          <a:bodyPr wrap="square" rtlCol="0">
            <a:spAutoFit/>
          </a:bodyPr>
          <a:lstStyle/>
          <a:p>
            <a:r>
              <a:rPr lang="es-ES" sz="1400" b="1">
                <a:solidFill>
                  <a:srgbClr val="0A5E84"/>
                </a:solidFill>
              </a:rPr>
              <a:t>GET</a:t>
            </a:r>
          </a:p>
        </p:txBody>
      </p:sp>
      <p:sp>
        <p:nvSpPr>
          <p:cNvPr id="79" name="TextBox 78">
            <a:extLst>
              <a:ext uri="{FF2B5EF4-FFF2-40B4-BE49-F238E27FC236}">
                <a16:creationId xmlns:a16="http://schemas.microsoft.com/office/drawing/2014/main" id="{A27B1A7D-8813-C20B-A19A-07158A8E9206}"/>
              </a:ext>
            </a:extLst>
          </p:cNvPr>
          <p:cNvSpPr txBox="1"/>
          <p:nvPr/>
        </p:nvSpPr>
        <p:spPr>
          <a:xfrm>
            <a:off x="9250140" y="3151239"/>
            <a:ext cx="760659" cy="307777"/>
          </a:xfrm>
          <a:prstGeom prst="rect">
            <a:avLst/>
          </a:prstGeom>
          <a:noFill/>
        </p:spPr>
        <p:txBody>
          <a:bodyPr wrap="square" rtlCol="0">
            <a:spAutoFit/>
          </a:bodyPr>
          <a:lstStyle/>
          <a:p>
            <a:r>
              <a:rPr lang="es-ES" sz="1400" b="1">
                <a:solidFill>
                  <a:srgbClr val="0A5E84"/>
                </a:solidFill>
              </a:rPr>
              <a:t>PATCH</a:t>
            </a:r>
          </a:p>
        </p:txBody>
      </p:sp>
      <p:sp>
        <p:nvSpPr>
          <p:cNvPr id="80" name="TextBox 79">
            <a:extLst>
              <a:ext uri="{FF2B5EF4-FFF2-40B4-BE49-F238E27FC236}">
                <a16:creationId xmlns:a16="http://schemas.microsoft.com/office/drawing/2014/main" id="{3DF9106D-5CED-E5D6-0087-7B11363BBB18}"/>
              </a:ext>
            </a:extLst>
          </p:cNvPr>
          <p:cNvSpPr txBox="1"/>
          <p:nvPr/>
        </p:nvSpPr>
        <p:spPr>
          <a:xfrm>
            <a:off x="9300408" y="2939507"/>
            <a:ext cx="760659" cy="307777"/>
          </a:xfrm>
          <a:prstGeom prst="rect">
            <a:avLst/>
          </a:prstGeom>
          <a:noFill/>
        </p:spPr>
        <p:txBody>
          <a:bodyPr wrap="square" rtlCol="0">
            <a:spAutoFit/>
          </a:bodyPr>
          <a:lstStyle/>
          <a:p>
            <a:r>
              <a:rPr lang="es-ES" sz="1400" b="1">
                <a:solidFill>
                  <a:srgbClr val="0A5E84"/>
                </a:solidFill>
              </a:rPr>
              <a:t>GET</a:t>
            </a:r>
          </a:p>
        </p:txBody>
      </p:sp>
      <p:sp>
        <p:nvSpPr>
          <p:cNvPr id="81" name="TextBox 80">
            <a:extLst>
              <a:ext uri="{FF2B5EF4-FFF2-40B4-BE49-F238E27FC236}">
                <a16:creationId xmlns:a16="http://schemas.microsoft.com/office/drawing/2014/main" id="{47CCF3D6-7253-78FC-8B61-B4717875E659}"/>
              </a:ext>
            </a:extLst>
          </p:cNvPr>
          <p:cNvSpPr txBox="1"/>
          <p:nvPr/>
        </p:nvSpPr>
        <p:spPr>
          <a:xfrm>
            <a:off x="7720076" y="4024304"/>
            <a:ext cx="732949" cy="307777"/>
          </a:xfrm>
          <a:prstGeom prst="rect">
            <a:avLst/>
          </a:prstGeom>
          <a:noFill/>
        </p:spPr>
        <p:txBody>
          <a:bodyPr wrap="square" rtlCol="0">
            <a:spAutoFit/>
          </a:bodyPr>
          <a:lstStyle/>
          <a:p>
            <a:r>
              <a:rPr lang="es-ES" sz="1400" b="1">
                <a:solidFill>
                  <a:srgbClr val="0A5E84"/>
                </a:solidFill>
              </a:rPr>
              <a:t>PATCH</a:t>
            </a:r>
          </a:p>
        </p:txBody>
      </p:sp>
      <p:sp>
        <p:nvSpPr>
          <p:cNvPr id="82" name="TextBox 81">
            <a:extLst>
              <a:ext uri="{FF2B5EF4-FFF2-40B4-BE49-F238E27FC236}">
                <a16:creationId xmlns:a16="http://schemas.microsoft.com/office/drawing/2014/main" id="{80EA4ADA-7A86-5837-9E9C-7945E93EBA73}"/>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1046E53A-6E6A-C608-6968-717E6D1F62F0}"/>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spTree>
    <p:extLst>
      <p:ext uri="{BB962C8B-B14F-4D97-AF65-F5344CB8AC3E}">
        <p14:creationId xmlns:p14="http://schemas.microsoft.com/office/powerpoint/2010/main" val="258131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E11-9F1C-7CD7-14CC-09745EC57B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A0E9EB-0A6D-4C3D-E0FA-0252B5576E96}"/>
              </a:ext>
            </a:extLst>
          </p:cNvPr>
          <p:cNvSpPr>
            <a:spLocks noGrp="1"/>
          </p:cNvSpPr>
          <p:nvPr>
            <p:ph type="sldNum" sz="quarter" idx="12"/>
          </p:nvPr>
        </p:nvSpPr>
        <p:spPr/>
        <p:txBody>
          <a:bodyPr/>
          <a:lstStyle/>
          <a:p>
            <a:fld id="{0F1556C4-DFC3-4611-A7CC-780699185E26}" type="slidenum">
              <a:rPr lang="es-ES" smtClean="0"/>
              <a:t>16</a:t>
            </a:fld>
            <a:endParaRPr lang="es-ES"/>
          </a:p>
        </p:txBody>
      </p:sp>
      <p:pic>
        <p:nvPicPr>
          <p:cNvPr id="5" name="Picture 2">
            <a:extLst>
              <a:ext uri="{FF2B5EF4-FFF2-40B4-BE49-F238E27FC236}">
                <a16:creationId xmlns:a16="http://schemas.microsoft.com/office/drawing/2014/main" id="{AB988EB9-BE45-D607-6CF3-9AD3168EC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60717DA-F795-16A1-E567-00388294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1AE5B48-C355-1B55-EB9D-6A08962E3FC1}"/>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09B63C9-2CD9-73EC-2678-F65B427E9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26D8F-4E10-024C-80F6-82AB364D7047}"/>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A4E4BFC-F57E-6A86-302E-66451163C7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16</a:t>
            </a:fld>
            <a:endParaRPr lang="es-ES"/>
          </a:p>
        </p:txBody>
      </p:sp>
      <p:sp>
        <p:nvSpPr>
          <p:cNvPr id="11" name="Oval 10">
            <a:extLst>
              <a:ext uri="{FF2B5EF4-FFF2-40B4-BE49-F238E27FC236}">
                <a16:creationId xmlns:a16="http://schemas.microsoft.com/office/drawing/2014/main" id="{C3FFAF01-0508-A099-F2EE-813D56269CAC}"/>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5B89D5C1-5EDB-F68E-AB09-14DBF6C0B76B}"/>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FE41F251-4F95-6744-C621-26B1A4377811}"/>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2158CC80-2AB5-E42A-36C8-67A022FAF61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5A7B0B52-3C3B-8294-FBF4-E263E022366A}"/>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cxnSp>
        <p:nvCxnSpPr>
          <p:cNvPr id="20" name="Straight Arrow Connector 19">
            <a:extLst>
              <a:ext uri="{FF2B5EF4-FFF2-40B4-BE49-F238E27FC236}">
                <a16:creationId xmlns:a16="http://schemas.microsoft.com/office/drawing/2014/main" id="{8B914F50-1134-E8BF-673C-FA146FB35082}"/>
              </a:ext>
            </a:extLst>
          </p:cNvPr>
          <p:cNvCxnSpPr>
            <a:cxnSpLocks/>
          </p:cNvCxnSpPr>
          <p:nvPr/>
        </p:nvCxnSpPr>
        <p:spPr>
          <a:xfrm flipV="1">
            <a:off x="5774214" y="4031738"/>
            <a:ext cx="0" cy="914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886B96A-605E-07CA-6FFA-B1A9A748AB14}"/>
              </a:ext>
            </a:extLst>
          </p:cNvPr>
          <p:cNvCxnSpPr>
            <a:cxnSpLocks/>
          </p:cNvCxnSpPr>
          <p:nvPr/>
        </p:nvCxnSpPr>
        <p:spPr>
          <a:xfrm flipH="1" flipV="1">
            <a:off x="2970054" y="3770560"/>
            <a:ext cx="1908048" cy="1627632"/>
          </a:xfrm>
          <a:prstGeom prst="straightConnector1">
            <a:avLst/>
          </a:prstGeom>
          <a:ln>
            <a:solidFill>
              <a:srgbClr val="156082">
                <a:alpha val="50000"/>
              </a:srgbClr>
            </a:solidFill>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8294265-1903-10D0-14CD-3EA17E9946F6}"/>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0D00523C-2C38-80CB-FB8C-43A8C0996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0A584DCF-6145-536D-E5AE-5742A3CDC91D}"/>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A17A2A22-7F71-87A4-024F-3D84DB57C50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C0513E6B-D659-C2B6-F831-783EDAE443D3}"/>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116F2076-53A6-EEDF-D2F8-45E237348A42}"/>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D1A6BAAF-1425-0E8A-F160-09AD861DFB1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8588EA18-7C12-9E7C-7C35-678AD82D20E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96974D3B-33BE-DD7D-9D20-7AFFC7F8C99D}"/>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98099EC-10E4-7A04-4817-8282DFC9DF5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BE088D9C-3654-A735-ECE6-5BABD924833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275D9CA6-5968-41FE-D969-96B1028580B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2685C214-BD7F-5A1C-DF1A-50D82E44D92B}"/>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4146F26C-AAB8-083C-2465-81D9C1178E3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7E4D0AF8-1628-7640-B3F1-81A4B508B622}"/>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C047FC91-9D2D-20E7-73AD-942BE6B832F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E573F1D3-4864-89D7-E4A0-40F70DC8A269}"/>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05B7D671-CB43-0558-1A3A-3C7D21CA664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B14D2B76-7DDD-7A85-BBB1-88BC32E80A8C}"/>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263B4F53-58BD-A44A-6330-759E90E2CC9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30C28BDC-F145-1B46-03CD-953A99A7B4FB}"/>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F0B4F56C-B4C6-2415-C03C-2190443BF4D6}"/>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E06E7F0A-8D3E-9D9D-5DF1-7682AAB16706}"/>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6C7481E-8D9C-A4B2-E5C7-66450461D1C6}"/>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CC62D7EF-9F3B-58AE-AAB2-D56A381113FF}"/>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09E7172E-7BC1-6223-10D2-A8BE41B0ADBF}"/>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A1DC980C-3083-32D6-DB54-38F71229EE5D}"/>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452FBC-C66A-386E-F183-7C40EC98162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FB86AFF3-72A0-435C-BD38-3565468356E2}"/>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2039BF61-D866-C4C7-D076-3D4779DE75F8}"/>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41FD945C-47E5-BBDA-DAE7-54EE9E0A4266}"/>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9655ADAA-76D7-1D84-A38F-5A25B4BAE60B}"/>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7781BF65-D3FE-2F64-D886-0E1F0A6ADDE0}"/>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3C8C88B1-2C1B-AC47-96C7-0EA091FFA781}"/>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6DDF0888-E0FF-F139-C5E6-13095613BE9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3DA0F0D5-27E0-FD81-E563-9410131D249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5B4AD1C8-D392-7BE2-9B2D-1EE66B6159A2}"/>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7171F4E5-A364-070D-EAF8-36A031AD8D6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F9B3A5F9-8A3E-51C0-908F-24CCF4A73132}"/>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46869CAC-6E9E-50B1-C28B-F1B92864C62F}"/>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F0A5C139-D75C-DE4E-663A-78E43308796F}"/>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D0947BFB-73DB-21C0-68C5-8A6424D48AC0}"/>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1AFE8B6F-3780-7A15-E625-26810535026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E5878CF3-0873-8ECD-1DB9-D47252232AA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4F0FE3EA-A8D0-7F8F-D708-03CFFB99B47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2EAD686-D0B8-0322-52AD-EA8634C5F322}"/>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6FFECEF2-6B10-DE02-EDE4-1F9D8505E6A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7EE6C42A-E4BF-A594-6069-3B852774D9DA}"/>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74" name="TextBox 73">
            <a:extLst>
              <a:ext uri="{FF2B5EF4-FFF2-40B4-BE49-F238E27FC236}">
                <a16:creationId xmlns:a16="http://schemas.microsoft.com/office/drawing/2014/main" id="{66E2FC24-7E70-E190-1654-42CD89CA7563}"/>
              </a:ext>
            </a:extLst>
          </p:cNvPr>
          <p:cNvSpPr txBox="1"/>
          <p:nvPr/>
        </p:nvSpPr>
        <p:spPr>
          <a:xfrm>
            <a:off x="4063572" y="5257967"/>
            <a:ext cx="732949" cy="307777"/>
          </a:xfrm>
          <a:prstGeom prst="rect">
            <a:avLst/>
          </a:prstGeom>
          <a:noFill/>
        </p:spPr>
        <p:txBody>
          <a:bodyPr wrap="square" rtlCol="0">
            <a:spAutoFit/>
          </a:bodyPr>
          <a:lstStyle/>
          <a:p>
            <a:r>
              <a:rPr lang="es-ES" sz="1400" b="1">
                <a:solidFill>
                  <a:srgbClr val="0A5E84"/>
                </a:solidFill>
              </a:rPr>
              <a:t>PATCH</a:t>
            </a:r>
          </a:p>
        </p:txBody>
      </p:sp>
      <p:sp>
        <p:nvSpPr>
          <p:cNvPr id="75" name="TextBox 74">
            <a:extLst>
              <a:ext uri="{FF2B5EF4-FFF2-40B4-BE49-F238E27FC236}">
                <a16:creationId xmlns:a16="http://schemas.microsoft.com/office/drawing/2014/main" id="{2B0086B6-5498-0EB1-CC06-9A636E90D2A2}"/>
              </a:ext>
            </a:extLst>
          </p:cNvPr>
          <p:cNvSpPr txBox="1"/>
          <p:nvPr/>
        </p:nvSpPr>
        <p:spPr>
          <a:xfrm>
            <a:off x="5774214" y="4616868"/>
            <a:ext cx="732949" cy="307777"/>
          </a:xfrm>
          <a:prstGeom prst="rect">
            <a:avLst/>
          </a:prstGeom>
          <a:noFill/>
        </p:spPr>
        <p:txBody>
          <a:bodyPr wrap="square" rtlCol="0">
            <a:spAutoFit/>
          </a:bodyPr>
          <a:lstStyle/>
          <a:p>
            <a:r>
              <a:rPr lang="es-ES" sz="1400" b="1">
                <a:solidFill>
                  <a:srgbClr val="0A5E84"/>
                </a:solidFill>
              </a:rPr>
              <a:t>PATCH</a:t>
            </a:r>
          </a:p>
        </p:txBody>
      </p:sp>
      <p:sp>
        <p:nvSpPr>
          <p:cNvPr id="82" name="TextBox 81">
            <a:extLst>
              <a:ext uri="{FF2B5EF4-FFF2-40B4-BE49-F238E27FC236}">
                <a16:creationId xmlns:a16="http://schemas.microsoft.com/office/drawing/2014/main" id="{80EA4ADA-7A86-5837-9E9C-7945E93EBA73}"/>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1046E53A-6E6A-C608-6968-717E6D1F62F0}"/>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spTree>
    <p:extLst>
      <p:ext uri="{BB962C8B-B14F-4D97-AF65-F5344CB8AC3E}">
        <p14:creationId xmlns:p14="http://schemas.microsoft.com/office/powerpoint/2010/main" val="137884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8E11-9F1C-7CD7-14CC-09745EC57B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A0E9EB-0A6D-4C3D-E0FA-0252B5576E96}"/>
              </a:ext>
            </a:extLst>
          </p:cNvPr>
          <p:cNvSpPr>
            <a:spLocks noGrp="1"/>
          </p:cNvSpPr>
          <p:nvPr>
            <p:ph type="sldNum" sz="quarter" idx="12"/>
          </p:nvPr>
        </p:nvSpPr>
        <p:spPr/>
        <p:txBody>
          <a:bodyPr/>
          <a:lstStyle/>
          <a:p>
            <a:fld id="{0F1556C4-DFC3-4611-A7CC-780699185E26}" type="slidenum">
              <a:rPr lang="es-ES" smtClean="0"/>
              <a:t>17</a:t>
            </a:fld>
            <a:endParaRPr lang="es-ES"/>
          </a:p>
        </p:txBody>
      </p:sp>
      <p:pic>
        <p:nvPicPr>
          <p:cNvPr id="5" name="Picture 2">
            <a:extLst>
              <a:ext uri="{FF2B5EF4-FFF2-40B4-BE49-F238E27FC236}">
                <a16:creationId xmlns:a16="http://schemas.microsoft.com/office/drawing/2014/main" id="{AB988EB9-BE45-D607-6CF3-9AD3168EC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60717DA-F795-16A1-E567-00388294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1AE5B48-C355-1B55-EB9D-6A08962E3FC1}"/>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09B63C9-2CD9-73EC-2678-F65B427E9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26D8F-4E10-024C-80F6-82AB364D7047}"/>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A4E4BFC-F57E-6A86-302E-66451163C74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17</a:t>
            </a:fld>
            <a:endParaRPr lang="es-ES"/>
          </a:p>
        </p:txBody>
      </p:sp>
      <p:sp>
        <p:nvSpPr>
          <p:cNvPr id="11" name="Oval 10">
            <a:extLst>
              <a:ext uri="{FF2B5EF4-FFF2-40B4-BE49-F238E27FC236}">
                <a16:creationId xmlns:a16="http://schemas.microsoft.com/office/drawing/2014/main" id="{C3FFAF01-0508-A099-F2EE-813D56269CAC}"/>
              </a:ext>
            </a:extLst>
          </p:cNvPr>
          <p:cNvSpPr/>
          <p:nvPr/>
        </p:nvSpPr>
        <p:spPr>
          <a:xfrm>
            <a:off x="4819428" y="2590960"/>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sp>
        <p:nvSpPr>
          <p:cNvPr id="12" name="Oval 11">
            <a:extLst>
              <a:ext uri="{FF2B5EF4-FFF2-40B4-BE49-F238E27FC236}">
                <a16:creationId xmlns:a16="http://schemas.microsoft.com/office/drawing/2014/main" id="{5B89D5C1-5EDB-F68E-AB09-14DBF6C0B76B}"/>
              </a:ext>
            </a:extLst>
          </p:cNvPr>
          <p:cNvSpPr/>
          <p:nvPr/>
        </p:nvSpPr>
        <p:spPr>
          <a:xfrm>
            <a:off x="1473486" y="239726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sp>
        <p:nvSpPr>
          <p:cNvPr id="13" name="Oval 12">
            <a:extLst>
              <a:ext uri="{FF2B5EF4-FFF2-40B4-BE49-F238E27FC236}">
                <a16:creationId xmlns:a16="http://schemas.microsoft.com/office/drawing/2014/main" id="{FE41F251-4F95-6744-C621-26B1A4377811}"/>
              </a:ext>
            </a:extLst>
          </p:cNvPr>
          <p:cNvSpPr/>
          <p:nvPr/>
        </p:nvSpPr>
        <p:spPr>
          <a:xfrm>
            <a:off x="8203470" y="1124723"/>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p:txBody>
      </p:sp>
      <p:sp>
        <p:nvSpPr>
          <p:cNvPr id="14" name="Oval 13">
            <a:extLst>
              <a:ext uri="{FF2B5EF4-FFF2-40B4-BE49-F238E27FC236}">
                <a16:creationId xmlns:a16="http://schemas.microsoft.com/office/drawing/2014/main" id="{2158CC80-2AB5-E42A-36C8-67A022FAF61E}"/>
              </a:ext>
            </a:extLst>
          </p:cNvPr>
          <p:cNvSpPr/>
          <p:nvPr/>
        </p:nvSpPr>
        <p:spPr>
          <a:xfrm>
            <a:off x="4878101" y="5060151"/>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sp>
        <p:nvSpPr>
          <p:cNvPr id="15" name="Oval 14">
            <a:extLst>
              <a:ext uri="{FF2B5EF4-FFF2-40B4-BE49-F238E27FC236}">
                <a16:creationId xmlns:a16="http://schemas.microsoft.com/office/drawing/2014/main" id="{5A7B0B52-3C3B-8294-FBF4-E263E022366A}"/>
              </a:ext>
            </a:extLst>
          </p:cNvPr>
          <p:cNvSpPr/>
          <p:nvPr/>
        </p:nvSpPr>
        <p:spPr>
          <a:xfrm>
            <a:off x="8386350" y="4031738"/>
            <a:ext cx="2136648" cy="1366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p:txBody>
      </p:sp>
      <p:cxnSp>
        <p:nvCxnSpPr>
          <p:cNvPr id="16" name="Straight Arrow Connector 15">
            <a:extLst>
              <a:ext uri="{FF2B5EF4-FFF2-40B4-BE49-F238E27FC236}">
                <a16:creationId xmlns:a16="http://schemas.microsoft.com/office/drawing/2014/main" id="{BE180F7A-E4E4-6A48-4844-C72D53463B4E}"/>
              </a:ext>
            </a:extLst>
          </p:cNvPr>
          <p:cNvCxnSpPr>
            <a:cxnSpLocks/>
          </p:cNvCxnSpPr>
          <p:nvPr/>
        </p:nvCxnSpPr>
        <p:spPr>
          <a:xfrm>
            <a:off x="9099582" y="2627560"/>
            <a:ext cx="106680" cy="1207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781244F-5FD9-5623-4363-4648D337C365}"/>
              </a:ext>
            </a:extLst>
          </p:cNvPr>
          <p:cNvCxnSpPr>
            <a:cxnSpLocks/>
          </p:cNvCxnSpPr>
          <p:nvPr/>
        </p:nvCxnSpPr>
        <p:spPr>
          <a:xfrm flipH="1" flipV="1">
            <a:off x="6611652" y="3649991"/>
            <a:ext cx="1591818" cy="875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1061F0-3B73-9279-AD8C-C7CD9597513B}"/>
              </a:ext>
            </a:extLst>
          </p:cNvPr>
          <p:cNvCxnSpPr>
            <a:cxnSpLocks/>
          </p:cNvCxnSpPr>
          <p:nvPr/>
        </p:nvCxnSpPr>
        <p:spPr>
          <a:xfrm flipH="1">
            <a:off x="6697758" y="2191854"/>
            <a:ext cx="1419606" cy="710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235A6B9-CB3D-E636-E89A-CD42851FAE2E}"/>
              </a:ext>
            </a:extLst>
          </p:cNvPr>
          <p:cNvCxnSpPr>
            <a:cxnSpLocks/>
          </p:cNvCxnSpPr>
          <p:nvPr/>
        </p:nvCxnSpPr>
        <p:spPr>
          <a:xfrm flipH="1">
            <a:off x="3351816" y="1908772"/>
            <a:ext cx="4651248" cy="9277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B914F50-1134-E8BF-673C-FA146FB35082}"/>
              </a:ext>
            </a:extLst>
          </p:cNvPr>
          <p:cNvCxnSpPr>
            <a:cxnSpLocks/>
          </p:cNvCxnSpPr>
          <p:nvPr/>
        </p:nvCxnSpPr>
        <p:spPr>
          <a:xfrm flipV="1">
            <a:off x="5774214" y="4031738"/>
            <a:ext cx="0" cy="914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FC67DD-6348-C454-95BF-42F6D984F8D2}"/>
              </a:ext>
            </a:extLst>
          </p:cNvPr>
          <p:cNvCxnSpPr>
            <a:cxnSpLocks/>
          </p:cNvCxnSpPr>
          <p:nvPr/>
        </p:nvCxnSpPr>
        <p:spPr>
          <a:xfrm flipV="1">
            <a:off x="3265710" y="1689341"/>
            <a:ext cx="4737354" cy="857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F3EC678-C8E2-6B57-F2A1-C83E70761A4F}"/>
              </a:ext>
            </a:extLst>
          </p:cNvPr>
          <p:cNvCxnSpPr>
            <a:cxnSpLocks/>
          </p:cNvCxnSpPr>
          <p:nvPr/>
        </p:nvCxnSpPr>
        <p:spPr>
          <a:xfrm>
            <a:off x="3219609" y="3544395"/>
            <a:ext cx="4983861" cy="1402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886B96A-605E-07CA-6FFA-B1A9A748AB14}"/>
              </a:ext>
            </a:extLst>
          </p:cNvPr>
          <p:cNvCxnSpPr>
            <a:cxnSpLocks/>
          </p:cNvCxnSpPr>
          <p:nvPr/>
        </p:nvCxnSpPr>
        <p:spPr>
          <a:xfrm flipH="1" flipV="1">
            <a:off x="2970054" y="3770560"/>
            <a:ext cx="1908048" cy="1627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8294265-1903-10D0-14CD-3EA17E9946F6}"/>
              </a:ext>
            </a:extLst>
          </p:cNvPr>
          <p:cNvGrpSpPr/>
          <p:nvPr/>
        </p:nvGrpSpPr>
        <p:grpSpPr>
          <a:xfrm>
            <a:off x="583851" y="1908772"/>
            <a:ext cx="617030" cy="375839"/>
            <a:chOff x="2407158" y="938611"/>
            <a:chExt cx="758952" cy="436791"/>
          </a:xfrm>
        </p:grpSpPr>
        <p:sp>
          <p:nvSpPr>
            <p:cNvPr id="25" name="Oval 24">
              <a:extLst>
                <a:ext uri="{FF2B5EF4-FFF2-40B4-BE49-F238E27FC236}">
                  <a16:creationId xmlns:a16="http://schemas.microsoft.com/office/drawing/2014/main" id="{0D00523C-2C38-80CB-FB8C-43A8C0996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6" name="Oval 25">
              <a:extLst>
                <a:ext uri="{FF2B5EF4-FFF2-40B4-BE49-F238E27FC236}">
                  <a16:creationId xmlns:a16="http://schemas.microsoft.com/office/drawing/2014/main" id="{0A584DCF-6145-536D-E5AE-5742A3CDC91D}"/>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27" name="Oval 26">
              <a:extLst>
                <a:ext uri="{FF2B5EF4-FFF2-40B4-BE49-F238E27FC236}">
                  <a16:creationId xmlns:a16="http://schemas.microsoft.com/office/drawing/2014/main" id="{A17A2A22-7F71-87A4-024F-3D84DB57C50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28" name="Group 27">
            <a:extLst>
              <a:ext uri="{FF2B5EF4-FFF2-40B4-BE49-F238E27FC236}">
                <a16:creationId xmlns:a16="http://schemas.microsoft.com/office/drawing/2014/main" id="{C0513E6B-D659-C2B6-F831-783EDAE443D3}"/>
              </a:ext>
            </a:extLst>
          </p:cNvPr>
          <p:cNvGrpSpPr/>
          <p:nvPr/>
        </p:nvGrpSpPr>
        <p:grpSpPr>
          <a:xfrm>
            <a:off x="5325872" y="1237747"/>
            <a:ext cx="617030" cy="375839"/>
            <a:chOff x="2407158" y="938611"/>
            <a:chExt cx="758952" cy="436791"/>
          </a:xfrm>
        </p:grpSpPr>
        <p:sp>
          <p:nvSpPr>
            <p:cNvPr id="29" name="Oval 28">
              <a:extLst>
                <a:ext uri="{FF2B5EF4-FFF2-40B4-BE49-F238E27FC236}">
                  <a16:creationId xmlns:a16="http://schemas.microsoft.com/office/drawing/2014/main" id="{116F2076-53A6-EEDF-D2F8-45E237348A42}"/>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0" name="Oval 29">
              <a:extLst>
                <a:ext uri="{FF2B5EF4-FFF2-40B4-BE49-F238E27FC236}">
                  <a16:creationId xmlns:a16="http://schemas.microsoft.com/office/drawing/2014/main" id="{D1A6BAAF-1425-0E8A-F160-09AD861DFB13}"/>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1" name="Oval 30">
              <a:extLst>
                <a:ext uri="{FF2B5EF4-FFF2-40B4-BE49-F238E27FC236}">
                  <a16:creationId xmlns:a16="http://schemas.microsoft.com/office/drawing/2014/main" id="{8588EA18-7C12-9E7C-7C35-678AD82D20EC}"/>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2" name="Group 31">
            <a:extLst>
              <a:ext uri="{FF2B5EF4-FFF2-40B4-BE49-F238E27FC236}">
                <a16:creationId xmlns:a16="http://schemas.microsoft.com/office/drawing/2014/main" id="{96974D3B-33BE-DD7D-9D20-7AFFC7F8C99D}"/>
              </a:ext>
            </a:extLst>
          </p:cNvPr>
          <p:cNvGrpSpPr/>
          <p:nvPr/>
        </p:nvGrpSpPr>
        <p:grpSpPr>
          <a:xfrm>
            <a:off x="8453025" y="274604"/>
            <a:ext cx="617030" cy="375839"/>
            <a:chOff x="2407158" y="938611"/>
            <a:chExt cx="758952" cy="436791"/>
          </a:xfrm>
        </p:grpSpPr>
        <p:sp>
          <p:nvSpPr>
            <p:cNvPr id="33" name="Oval 32">
              <a:extLst>
                <a:ext uri="{FF2B5EF4-FFF2-40B4-BE49-F238E27FC236}">
                  <a16:creationId xmlns:a16="http://schemas.microsoft.com/office/drawing/2014/main" id="{C98099EC-10E4-7A04-4817-8282DFC9DF5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4" name="Oval 33">
              <a:extLst>
                <a:ext uri="{FF2B5EF4-FFF2-40B4-BE49-F238E27FC236}">
                  <a16:creationId xmlns:a16="http://schemas.microsoft.com/office/drawing/2014/main" id="{BE088D9C-3654-A735-ECE6-5BABD9248335}"/>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5" name="Oval 34">
              <a:extLst>
                <a:ext uri="{FF2B5EF4-FFF2-40B4-BE49-F238E27FC236}">
                  <a16:creationId xmlns:a16="http://schemas.microsoft.com/office/drawing/2014/main" id="{275D9CA6-5968-41FE-D969-96B1028580B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36" name="Group 35">
            <a:extLst>
              <a:ext uri="{FF2B5EF4-FFF2-40B4-BE49-F238E27FC236}">
                <a16:creationId xmlns:a16="http://schemas.microsoft.com/office/drawing/2014/main" id="{2685C214-BD7F-5A1C-DF1A-50D82E44D92B}"/>
              </a:ext>
            </a:extLst>
          </p:cNvPr>
          <p:cNvGrpSpPr/>
          <p:nvPr/>
        </p:nvGrpSpPr>
        <p:grpSpPr>
          <a:xfrm>
            <a:off x="3262376" y="6079964"/>
            <a:ext cx="617030" cy="375839"/>
            <a:chOff x="2407158" y="938611"/>
            <a:chExt cx="758952" cy="436791"/>
          </a:xfrm>
        </p:grpSpPr>
        <p:sp>
          <p:nvSpPr>
            <p:cNvPr id="37" name="Oval 36">
              <a:extLst>
                <a:ext uri="{FF2B5EF4-FFF2-40B4-BE49-F238E27FC236}">
                  <a16:creationId xmlns:a16="http://schemas.microsoft.com/office/drawing/2014/main" id="{4146F26C-AAB8-083C-2465-81D9C1178E3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8" name="Oval 37">
              <a:extLst>
                <a:ext uri="{FF2B5EF4-FFF2-40B4-BE49-F238E27FC236}">
                  <a16:creationId xmlns:a16="http://schemas.microsoft.com/office/drawing/2014/main" id="{7E4D0AF8-1628-7640-B3F1-81A4B508B622}"/>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39" name="Oval 38">
              <a:extLst>
                <a:ext uri="{FF2B5EF4-FFF2-40B4-BE49-F238E27FC236}">
                  <a16:creationId xmlns:a16="http://schemas.microsoft.com/office/drawing/2014/main" id="{C047FC91-9D2D-20E7-73AD-942BE6B832F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grpSp>
        <p:nvGrpSpPr>
          <p:cNvPr id="40" name="Group 39">
            <a:extLst>
              <a:ext uri="{FF2B5EF4-FFF2-40B4-BE49-F238E27FC236}">
                <a16:creationId xmlns:a16="http://schemas.microsoft.com/office/drawing/2014/main" id="{E573F1D3-4864-89D7-E4A0-40F70DC8A269}"/>
              </a:ext>
            </a:extLst>
          </p:cNvPr>
          <p:cNvGrpSpPr/>
          <p:nvPr/>
        </p:nvGrpSpPr>
        <p:grpSpPr>
          <a:xfrm>
            <a:off x="10303828" y="5775410"/>
            <a:ext cx="617030" cy="375839"/>
            <a:chOff x="2407158" y="938611"/>
            <a:chExt cx="758952" cy="436791"/>
          </a:xfrm>
        </p:grpSpPr>
        <p:sp>
          <p:nvSpPr>
            <p:cNvPr id="41" name="Oval 40">
              <a:extLst>
                <a:ext uri="{FF2B5EF4-FFF2-40B4-BE49-F238E27FC236}">
                  <a16:creationId xmlns:a16="http://schemas.microsoft.com/office/drawing/2014/main" id="{05B7D671-CB43-0558-1A3A-3C7D21CA664D}"/>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2" name="Oval 41">
              <a:extLst>
                <a:ext uri="{FF2B5EF4-FFF2-40B4-BE49-F238E27FC236}">
                  <a16:creationId xmlns:a16="http://schemas.microsoft.com/office/drawing/2014/main" id="{B14D2B76-7DDD-7A85-BBB1-88BC32E80A8C}"/>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43" name="Oval 42">
              <a:extLst>
                <a:ext uri="{FF2B5EF4-FFF2-40B4-BE49-F238E27FC236}">
                  <a16:creationId xmlns:a16="http://schemas.microsoft.com/office/drawing/2014/main" id="{263B4F53-58BD-A44A-6330-759E90E2CC9D}"/>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44" name="Straight Arrow Connector 43">
            <a:extLst>
              <a:ext uri="{FF2B5EF4-FFF2-40B4-BE49-F238E27FC236}">
                <a16:creationId xmlns:a16="http://schemas.microsoft.com/office/drawing/2014/main" id="{30C28BDC-F145-1B46-03CD-953A99A7B4FB}"/>
              </a:ext>
            </a:extLst>
          </p:cNvPr>
          <p:cNvCxnSpPr>
            <a:cxnSpLocks/>
          </p:cNvCxnSpPr>
          <p:nvPr/>
        </p:nvCxnSpPr>
        <p:spPr>
          <a:xfrm flipV="1">
            <a:off x="5634387" y="1751087"/>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F0B4F56C-B4C6-2415-C03C-2190443BF4D6}"/>
              </a:ext>
            </a:extLst>
          </p:cNvPr>
          <p:cNvCxnSpPr>
            <a:cxnSpLocks/>
          </p:cNvCxnSpPr>
          <p:nvPr/>
        </p:nvCxnSpPr>
        <p:spPr>
          <a:xfrm flipH="1" flipV="1">
            <a:off x="1200881" y="237262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E06E7F0A-8D3E-9D9D-5DF1-7682AAB16706}"/>
              </a:ext>
            </a:extLst>
          </p:cNvPr>
          <p:cNvCxnSpPr>
            <a:cxnSpLocks/>
          </p:cNvCxnSpPr>
          <p:nvPr/>
        </p:nvCxnSpPr>
        <p:spPr>
          <a:xfrm flipH="1">
            <a:off x="4012470" y="5963329"/>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6C7481E-8D9C-A4B2-E5C7-66450461D1C6}"/>
              </a:ext>
            </a:extLst>
          </p:cNvPr>
          <p:cNvCxnSpPr>
            <a:cxnSpLocks/>
          </p:cNvCxnSpPr>
          <p:nvPr/>
        </p:nvCxnSpPr>
        <p:spPr>
          <a:xfrm flipH="1" flipV="1">
            <a:off x="8788311" y="736035"/>
            <a:ext cx="143023" cy="2887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CC62D7EF-9F3B-58AE-AAB2-D56A381113FF}"/>
              </a:ext>
            </a:extLst>
          </p:cNvPr>
          <p:cNvCxnSpPr>
            <a:cxnSpLocks/>
          </p:cNvCxnSpPr>
          <p:nvPr/>
        </p:nvCxnSpPr>
        <p:spPr>
          <a:xfrm>
            <a:off x="10081800" y="5422515"/>
            <a:ext cx="222028" cy="2639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Oval 48">
            <a:extLst>
              <a:ext uri="{FF2B5EF4-FFF2-40B4-BE49-F238E27FC236}">
                <a16:creationId xmlns:a16="http://schemas.microsoft.com/office/drawing/2014/main" id="{09E7172E-7BC1-6223-10D2-A8BE41B0ADBF}"/>
              </a:ext>
            </a:extLst>
          </p:cNvPr>
          <p:cNvSpPr/>
          <p:nvPr/>
        </p:nvSpPr>
        <p:spPr>
          <a:xfrm>
            <a:off x="3219609" y="1286522"/>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OpenLibrary</a:t>
            </a:r>
          </a:p>
        </p:txBody>
      </p:sp>
      <p:cxnSp>
        <p:nvCxnSpPr>
          <p:cNvPr id="50" name="Straight Arrow Connector 49">
            <a:extLst>
              <a:ext uri="{FF2B5EF4-FFF2-40B4-BE49-F238E27FC236}">
                <a16:creationId xmlns:a16="http://schemas.microsoft.com/office/drawing/2014/main" id="{A1DC980C-3083-32D6-DB54-38F71229EE5D}"/>
              </a:ext>
            </a:extLst>
          </p:cNvPr>
          <p:cNvCxnSpPr>
            <a:cxnSpLocks/>
          </p:cNvCxnSpPr>
          <p:nvPr/>
        </p:nvCxnSpPr>
        <p:spPr>
          <a:xfrm flipH="1" flipV="1">
            <a:off x="4329080" y="2188500"/>
            <a:ext cx="588106" cy="557848"/>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452FBC-C66A-386E-F183-7C40EC981626}"/>
              </a:ext>
            </a:extLst>
          </p:cNvPr>
          <p:cNvCxnSpPr>
            <a:cxnSpLocks/>
          </p:cNvCxnSpPr>
          <p:nvPr/>
        </p:nvCxnSpPr>
        <p:spPr>
          <a:xfrm flipV="1">
            <a:off x="10367550" y="3544395"/>
            <a:ext cx="338328" cy="610213"/>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Oval 51">
            <a:extLst>
              <a:ext uri="{FF2B5EF4-FFF2-40B4-BE49-F238E27FC236}">
                <a16:creationId xmlns:a16="http://schemas.microsoft.com/office/drawing/2014/main" id="{FB86AFF3-72A0-435C-BD38-3565468356E2}"/>
              </a:ext>
            </a:extLst>
          </p:cNvPr>
          <p:cNvSpPr/>
          <p:nvPr/>
        </p:nvSpPr>
        <p:spPr>
          <a:xfrm>
            <a:off x="10413270" y="2560584"/>
            <a:ext cx="1357113" cy="970528"/>
          </a:xfrm>
          <a:prstGeom prst="ellipse">
            <a:avLst/>
          </a:prstGeom>
          <a:solidFill>
            <a:srgbClr val="B3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a:solidFill>
                  <a:schemeClr val="tx1"/>
                </a:solidFill>
              </a:rPr>
              <a:t>SendGrid</a:t>
            </a:r>
          </a:p>
        </p:txBody>
      </p:sp>
      <p:sp>
        <p:nvSpPr>
          <p:cNvPr id="53" name="TextBox 52">
            <a:extLst>
              <a:ext uri="{FF2B5EF4-FFF2-40B4-BE49-F238E27FC236}">
                <a16:creationId xmlns:a16="http://schemas.microsoft.com/office/drawing/2014/main" id="{2039BF61-D866-C4C7-D076-3D4779DE75F8}"/>
              </a:ext>
            </a:extLst>
          </p:cNvPr>
          <p:cNvSpPr txBox="1"/>
          <p:nvPr/>
        </p:nvSpPr>
        <p:spPr>
          <a:xfrm>
            <a:off x="4556994" y="977276"/>
            <a:ext cx="1715703" cy="276999"/>
          </a:xfrm>
          <a:prstGeom prst="rect">
            <a:avLst/>
          </a:prstGeom>
          <a:noFill/>
        </p:spPr>
        <p:txBody>
          <a:bodyPr wrap="square">
            <a:spAutoFit/>
          </a:bodyPr>
          <a:lstStyle/>
          <a:p>
            <a:pPr algn="r"/>
            <a:r>
              <a:rPr lang="es-ES" sz="1200"/>
              <a:t>MongoDB Atlas</a:t>
            </a:r>
          </a:p>
        </p:txBody>
      </p:sp>
      <p:sp>
        <p:nvSpPr>
          <p:cNvPr id="54" name="TextBox 53">
            <a:extLst>
              <a:ext uri="{FF2B5EF4-FFF2-40B4-BE49-F238E27FC236}">
                <a16:creationId xmlns:a16="http://schemas.microsoft.com/office/drawing/2014/main" id="{41FD945C-47E5-BBDA-DAE7-54EE9E0A4266}"/>
              </a:ext>
            </a:extLst>
          </p:cNvPr>
          <p:cNvSpPr txBox="1"/>
          <p:nvPr/>
        </p:nvSpPr>
        <p:spPr>
          <a:xfrm>
            <a:off x="2493964" y="6455802"/>
            <a:ext cx="1715703" cy="276999"/>
          </a:xfrm>
          <a:prstGeom prst="rect">
            <a:avLst/>
          </a:prstGeom>
          <a:noFill/>
        </p:spPr>
        <p:txBody>
          <a:bodyPr wrap="square">
            <a:spAutoFit/>
          </a:bodyPr>
          <a:lstStyle/>
          <a:p>
            <a:pPr algn="r"/>
            <a:r>
              <a:rPr lang="es-ES" sz="1200"/>
              <a:t>MongoDB Atlas</a:t>
            </a:r>
          </a:p>
        </p:txBody>
      </p:sp>
      <p:sp>
        <p:nvSpPr>
          <p:cNvPr id="55" name="TextBox 54">
            <a:extLst>
              <a:ext uri="{FF2B5EF4-FFF2-40B4-BE49-F238E27FC236}">
                <a16:creationId xmlns:a16="http://schemas.microsoft.com/office/drawing/2014/main" id="{9655ADAA-76D7-1D84-A38F-5A25B4BAE60B}"/>
              </a:ext>
            </a:extLst>
          </p:cNvPr>
          <p:cNvSpPr txBox="1"/>
          <p:nvPr/>
        </p:nvSpPr>
        <p:spPr>
          <a:xfrm>
            <a:off x="6862224" y="75741"/>
            <a:ext cx="1715703" cy="276999"/>
          </a:xfrm>
          <a:prstGeom prst="rect">
            <a:avLst/>
          </a:prstGeom>
          <a:noFill/>
        </p:spPr>
        <p:txBody>
          <a:bodyPr wrap="square">
            <a:spAutoFit/>
          </a:bodyPr>
          <a:lstStyle/>
          <a:p>
            <a:pPr algn="r"/>
            <a:r>
              <a:rPr lang="es-ES" sz="1200"/>
              <a:t>MongoDB Atlas</a:t>
            </a:r>
          </a:p>
        </p:txBody>
      </p:sp>
      <p:sp>
        <p:nvSpPr>
          <p:cNvPr id="56" name="TextBox 55">
            <a:extLst>
              <a:ext uri="{FF2B5EF4-FFF2-40B4-BE49-F238E27FC236}">
                <a16:creationId xmlns:a16="http://schemas.microsoft.com/office/drawing/2014/main" id="{7781BF65-D3FE-2F64-D886-0E1F0A6ADDE0}"/>
              </a:ext>
            </a:extLst>
          </p:cNvPr>
          <p:cNvSpPr txBox="1"/>
          <p:nvPr/>
        </p:nvSpPr>
        <p:spPr>
          <a:xfrm>
            <a:off x="9555418" y="6119280"/>
            <a:ext cx="1715703" cy="276999"/>
          </a:xfrm>
          <a:prstGeom prst="rect">
            <a:avLst/>
          </a:prstGeom>
          <a:noFill/>
        </p:spPr>
        <p:txBody>
          <a:bodyPr wrap="square">
            <a:spAutoFit/>
          </a:bodyPr>
          <a:lstStyle/>
          <a:p>
            <a:pPr algn="r"/>
            <a:r>
              <a:rPr lang="es-ES" sz="1200"/>
              <a:t>MongoDB Atlas</a:t>
            </a:r>
          </a:p>
        </p:txBody>
      </p:sp>
      <p:grpSp>
        <p:nvGrpSpPr>
          <p:cNvPr id="57" name="Group 56">
            <a:extLst>
              <a:ext uri="{FF2B5EF4-FFF2-40B4-BE49-F238E27FC236}">
                <a16:creationId xmlns:a16="http://schemas.microsoft.com/office/drawing/2014/main" id="{3C8C88B1-2C1B-AC47-96C7-0EA091FFA781}"/>
              </a:ext>
            </a:extLst>
          </p:cNvPr>
          <p:cNvGrpSpPr/>
          <p:nvPr/>
        </p:nvGrpSpPr>
        <p:grpSpPr>
          <a:xfrm>
            <a:off x="1245886" y="3240877"/>
            <a:ext cx="828056" cy="792000"/>
            <a:chOff x="1411986" y="3092520"/>
            <a:chExt cx="828056" cy="792000"/>
          </a:xfrm>
        </p:grpSpPr>
        <p:sp>
          <p:nvSpPr>
            <p:cNvPr id="58" name="Oval 57">
              <a:extLst>
                <a:ext uri="{FF2B5EF4-FFF2-40B4-BE49-F238E27FC236}">
                  <a16:creationId xmlns:a16="http://schemas.microsoft.com/office/drawing/2014/main" id="{6DDF0888-E0FF-F139-C5E6-13095613BE9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59" name="TextBox 58">
              <a:extLst>
                <a:ext uri="{FF2B5EF4-FFF2-40B4-BE49-F238E27FC236}">
                  <a16:creationId xmlns:a16="http://schemas.microsoft.com/office/drawing/2014/main" id="{3DA0F0D5-27E0-FD81-E563-9410131D249E}"/>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0" name="Group 59">
            <a:extLst>
              <a:ext uri="{FF2B5EF4-FFF2-40B4-BE49-F238E27FC236}">
                <a16:creationId xmlns:a16="http://schemas.microsoft.com/office/drawing/2014/main" id="{5B4AD1C8-D392-7BE2-9B2D-1EE66B6159A2}"/>
              </a:ext>
            </a:extLst>
          </p:cNvPr>
          <p:cNvGrpSpPr/>
          <p:nvPr/>
        </p:nvGrpSpPr>
        <p:grpSpPr>
          <a:xfrm>
            <a:off x="6506040" y="5812858"/>
            <a:ext cx="828056" cy="792000"/>
            <a:chOff x="1411986" y="3092520"/>
            <a:chExt cx="828056" cy="792000"/>
          </a:xfrm>
        </p:grpSpPr>
        <p:sp>
          <p:nvSpPr>
            <p:cNvPr id="61" name="Oval 60">
              <a:extLst>
                <a:ext uri="{FF2B5EF4-FFF2-40B4-BE49-F238E27FC236}">
                  <a16:creationId xmlns:a16="http://schemas.microsoft.com/office/drawing/2014/main" id="{7171F4E5-A364-070D-EAF8-36A031AD8D6B}"/>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2" name="TextBox 61">
              <a:extLst>
                <a:ext uri="{FF2B5EF4-FFF2-40B4-BE49-F238E27FC236}">
                  <a16:creationId xmlns:a16="http://schemas.microsoft.com/office/drawing/2014/main" id="{F9B3A5F9-8A3E-51C0-908F-24CCF4A73132}"/>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3" name="Group 62">
            <a:extLst>
              <a:ext uri="{FF2B5EF4-FFF2-40B4-BE49-F238E27FC236}">
                <a16:creationId xmlns:a16="http://schemas.microsoft.com/office/drawing/2014/main" id="{46869CAC-6E9E-50B1-C28B-F1B92864C62F}"/>
              </a:ext>
            </a:extLst>
          </p:cNvPr>
          <p:cNvGrpSpPr/>
          <p:nvPr/>
        </p:nvGrpSpPr>
        <p:grpSpPr>
          <a:xfrm>
            <a:off x="9354245" y="1908772"/>
            <a:ext cx="828056" cy="792000"/>
            <a:chOff x="1411986" y="3092520"/>
            <a:chExt cx="828056" cy="792000"/>
          </a:xfrm>
        </p:grpSpPr>
        <p:sp>
          <p:nvSpPr>
            <p:cNvPr id="64" name="Oval 63">
              <a:extLst>
                <a:ext uri="{FF2B5EF4-FFF2-40B4-BE49-F238E27FC236}">
                  <a16:creationId xmlns:a16="http://schemas.microsoft.com/office/drawing/2014/main" id="{F0A5C139-D75C-DE4E-663A-78E43308796F}"/>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5" name="TextBox 64">
              <a:extLst>
                <a:ext uri="{FF2B5EF4-FFF2-40B4-BE49-F238E27FC236}">
                  <a16:creationId xmlns:a16="http://schemas.microsoft.com/office/drawing/2014/main" id="{D0947BFB-73DB-21C0-68C5-8A6424D48AC0}"/>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6" name="Group 65">
            <a:extLst>
              <a:ext uri="{FF2B5EF4-FFF2-40B4-BE49-F238E27FC236}">
                <a16:creationId xmlns:a16="http://schemas.microsoft.com/office/drawing/2014/main" id="{1AFE8B6F-3780-7A15-E625-268105350261}"/>
              </a:ext>
            </a:extLst>
          </p:cNvPr>
          <p:cNvGrpSpPr/>
          <p:nvPr/>
        </p:nvGrpSpPr>
        <p:grpSpPr>
          <a:xfrm>
            <a:off x="4268229" y="3067859"/>
            <a:ext cx="828056" cy="792000"/>
            <a:chOff x="1411986" y="3092520"/>
            <a:chExt cx="828056" cy="792000"/>
          </a:xfrm>
        </p:grpSpPr>
        <p:sp>
          <p:nvSpPr>
            <p:cNvPr id="67" name="Oval 66">
              <a:extLst>
                <a:ext uri="{FF2B5EF4-FFF2-40B4-BE49-F238E27FC236}">
                  <a16:creationId xmlns:a16="http://schemas.microsoft.com/office/drawing/2014/main" id="{E5878CF3-0873-8ECD-1DB9-D47252232AA8}"/>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68" name="TextBox 67">
              <a:extLst>
                <a:ext uri="{FF2B5EF4-FFF2-40B4-BE49-F238E27FC236}">
                  <a16:creationId xmlns:a16="http://schemas.microsoft.com/office/drawing/2014/main" id="{4F0FE3EA-A8D0-7F8F-D708-03CFFB99B47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grpSp>
        <p:nvGrpSpPr>
          <p:cNvPr id="69" name="Group 68">
            <a:extLst>
              <a:ext uri="{FF2B5EF4-FFF2-40B4-BE49-F238E27FC236}">
                <a16:creationId xmlns:a16="http://schemas.microsoft.com/office/drawing/2014/main" id="{42EAD686-D0B8-0322-52AD-EA8634C5F322}"/>
              </a:ext>
            </a:extLst>
          </p:cNvPr>
          <p:cNvGrpSpPr/>
          <p:nvPr/>
        </p:nvGrpSpPr>
        <p:grpSpPr>
          <a:xfrm>
            <a:off x="10159020" y="4602201"/>
            <a:ext cx="1037363" cy="862149"/>
            <a:chOff x="1448042" y="3092520"/>
            <a:chExt cx="837496" cy="792000"/>
          </a:xfrm>
        </p:grpSpPr>
        <p:sp>
          <p:nvSpPr>
            <p:cNvPr id="70" name="Oval 69">
              <a:extLst>
                <a:ext uri="{FF2B5EF4-FFF2-40B4-BE49-F238E27FC236}">
                  <a16:creationId xmlns:a16="http://schemas.microsoft.com/office/drawing/2014/main" id="{6FFECEF2-6B10-DE02-EDE4-1F9D8505E6A5}"/>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71" name="TextBox 70">
              <a:extLst>
                <a:ext uri="{FF2B5EF4-FFF2-40B4-BE49-F238E27FC236}">
                  <a16:creationId xmlns:a16="http://schemas.microsoft.com/office/drawing/2014/main" id="{7EE6C42A-E4BF-A594-6069-3B852774D9DA}"/>
                </a:ext>
              </a:extLst>
            </p:cNvPr>
            <p:cNvSpPr txBox="1"/>
            <p:nvPr/>
          </p:nvSpPr>
          <p:spPr>
            <a:xfrm>
              <a:off x="1493538" y="3247361"/>
              <a:ext cx="792000" cy="424101"/>
            </a:xfrm>
            <a:prstGeom prst="rect">
              <a:avLst/>
            </a:prstGeom>
            <a:noFill/>
          </p:spPr>
          <p:txBody>
            <a:bodyPr wrap="square" rtlCol="0">
              <a:spAutoFit/>
            </a:bodyPr>
            <a:lstStyle/>
            <a:p>
              <a:r>
                <a:rPr lang="es-ES" sz="1200"/>
                <a:t>Java</a:t>
              </a:r>
              <a:br>
                <a:rPr lang="es-ES" sz="1200"/>
              </a:br>
              <a:r>
                <a:rPr lang="es-ES" sz="1200" err="1"/>
                <a:t>SpringBoot</a:t>
              </a:r>
              <a:endParaRPr lang="es-ES" sz="1200"/>
            </a:p>
          </p:txBody>
        </p:sp>
      </p:grpSp>
      <p:sp>
        <p:nvSpPr>
          <p:cNvPr id="72" name="TextBox 71">
            <a:extLst>
              <a:ext uri="{FF2B5EF4-FFF2-40B4-BE49-F238E27FC236}">
                <a16:creationId xmlns:a16="http://schemas.microsoft.com/office/drawing/2014/main" id="{3F8B8691-056D-7E40-96D1-474639A0A803}"/>
              </a:ext>
            </a:extLst>
          </p:cNvPr>
          <p:cNvSpPr txBox="1"/>
          <p:nvPr/>
        </p:nvSpPr>
        <p:spPr>
          <a:xfrm>
            <a:off x="3259522" y="2223944"/>
            <a:ext cx="659797" cy="307777"/>
          </a:xfrm>
          <a:prstGeom prst="rect">
            <a:avLst/>
          </a:prstGeom>
          <a:noFill/>
        </p:spPr>
        <p:txBody>
          <a:bodyPr wrap="square" rtlCol="0">
            <a:spAutoFit/>
          </a:bodyPr>
          <a:lstStyle/>
          <a:p>
            <a:r>
              <a:rPr lang="es-ES" sz="1400" b="1">
                <a:solidFill>
                  <a:srgbClr val="0A5E84"/>
                </a:solidFill>
              </a:rPr>
              <a:t>GET</a:t>
            </a:r>
          </a:p>
        </p:txBody>
      </p:sp>
      <p:sp>
        <p:nvSpPr>
          <p:cNvPr id="73" name="TextBox 72">
            <a:extLst>
              <a:ext uri="{FF2B5EF4-FFF2-40B4-BE49-F238E27FC236}">
                <a16:creationId xmlns:a16="http://schemas.microsoft.com/office/drawing/2014/main" id="{BCE444F9-92DB-9FDC-DBB8-AA2EB98096B2}"/>
              </a:ext>
            </a:extLst>
          </p:cNvPr>
          <p:cNvSpPr txBox="1"/>
          <p:nvPr/>
        </p:nvSpPr>
        <p:spPr>
          <a:xfrm>
            <a:off x="3301766" y="3319221"/>
            <a:ext cx="659797" cy="307777"/>
          </a:xfrm>
          <a:prstGeom prst="rect">
            <a:avLst/>
          </a:prstGeom>
          <a:noFill/>
        </p:spPr>
        <p:txBody>
          <a:bodyPr wrap="square" rtlCol="0">
            <a:spAutoFit/>
          </a:bodyPr>
          <a:lstStyle/>
          <a:p>
            <a:r>
              <a:rPr lang="es-ES" sz="1400" b="1">
                <a:solidFill>
                  <a:srgbClr val="0A5E84"/>
                </a:solidFill>
              </a:rPr>
              <a:t>GET</a:t>
            </a:r>
          </a:p>
        </p:txBody>
      </p:sp>
      <p:sp>
        <p:nvSpPr>
          <p:cNvPr id="74" name="TextBox 73">
            <a:extLst>
              <a:ext uri="{FF2B5EF4-FFF2-40B4-BE49-F238E27FC236}">
                <a16:creationId xmlns:a16="http://schemas.microsoft.com/office/drawing/2014/main" id="{66E2FC24-7E70-E190-1654-42CD89CA7563}"/>
              </a:ext>
            </a:extLst>
          </p:cNvPr>
          <p:cNvSpPr txBox="1"/>
          <p:nvPr/>
        </p:nvSpPr>
        <p:spPr>
          <a:xfrm>
            <a:off x="4063572" y="5257967"/>
            <a:ext cx="732949" cy="307777"/>
          </a:xfrm>
          <a:prstGeom prst="rect">
            <a:avLst/>
          </a:prstGeom>
          <a:noFill/>
        </p:spPr>
        <p:txBody>
          <a:bodyPr wrap="square" rtlCol="0">
            <a:spAutoFit/>
          </a:bodyPr>
          <a:lstStyle/>
          <a:p>
            <a:r>
              <a:rPr lang="es-ES" sz="1400" b="1">
                <a:solidFill>
                  <a:srgbClr val="0A5E84"/>
                </a:solidFill>
              </a:rPr>
              <a:t>PATCH</a:t>
            </a:r>
          </a:p>
        </p:txBody>
      </p:sp>
      <p:sp>
        <p:nvSpPr>
          <p:cNvPr id="75" name="TextBox 74">
            <a:extLst>
              <a:ext uri="{FF2B5EF4-FFF2-40B4-BE49-F238E27FC236}">
                <a16:creationId xmlns:a16="http://schemas.microsoft.com/office/drawing/2014/main" id="{2B0086B6-5498-0EB1-CC06-9A636E90D2A2}"/>
              </a:ext>
            </a:extLst>
          </p:cNvPr>
          <p:cNvSpPr txBox="1"/>
          <p:nvPr/>
        </p:nvSpPr>
        <p:spPr>
          <a:xfrm>
            <a:off x="5774214" y="4616868"/>
            <a:ext cx="732949" cy="307777"/>
          </a:xfrm>
          <a:prstGeom prst="rect">
            <a:avLst/>
          </a:prstGeom>
          <a:noFill/>
        </p:spPr>
        <p:txBody>
          <a:bodyPr wrap="square" rtlCol="0">
            <a:spAutoFit/>
          </a:bodyPr>
          <a:lstStyle/>
          <a:p>
            <a:r>
              <a:rPr lang="es-ES" sz="1400" b="1">
                <a:solidFill>
                  <a:srgbClr val="0A5E84"/>
                </a:solidFill>
              </a:rPr>
              <a:t>PATCH</a:t>
            </a:r>
          </a:p>
        </p:txBody>
      </p:sp>
      <p:sp>
        <p:nvSpPr>
          <p:cNvPr id="76" name="TextBox 75">
            <a:extLst>
              <a:ext uri="{FF2B5EF4-FFF2-40B4-BE49-F238E27FC236}">
                <a16:creationId xmlns:a16="http://schemas.microsoft.com/office/drawing/2014/main" id="{C86BFBCB-BC9F-2CE1-363A-18142F8DAF0B}"/>
              </a:ext>
            </a:extLst>
          </p:cNvPr>
          <p:cNvSpPr txBox="1"/>
          <p:nvPr/>
        </p:nvSpPr>
        <p:spPr>
          <a:xfrm>
            <a:off x="7237103" y="2025406"/>
            <a:ext cx="659797" cy="307777"/>
          </a:xfrm>
          <a:prstGeom prst="rect">
            <a:avLst/>
          </a:prstGeom>
          <a:noFill/>
        </p:spPr>
        <p:txBody>
          <a:bodyPr wrap="square" rtlCol="0">
            <a:spAutoFit/>
          </a:bodyPr>
          <a:lstStyle/>
          <a:p>
            <a:r>
              <a:rPr lang="es-ES" sz="1400" b="1">
                <a:solidFill>
                  <a:srgbClr val="0A5E84"/>
                </a:solidFill>
              </a:rPr>
              <a:t>GET</a:t>
            </a:r>
          </a:p>
        </p:txBody>
      </p:sp>
      <p:sp>
        <p:nvSpPr>
          <p:cNvPr id="77" name="TextBox 76">
            <a:extLst>
              <a:ext uri="{FF2B5EF4-FFF2-40B4-BE49-F238E27FC236}">
                <a16:creationId xmlns:a16="http://schemas.microsoft.com/office/drawing/2014/main" id="{5AFA9FB6-97B2-39D6-A676-28841A8D553A}"/>
              </a:ext>
            </a:extLst>
          </p:cNvPr>
          <p:cNvSpPr txBox="1"/>
          <p:nvPr/>
        </p:nvSpPr>
        <p:spPr>
          <a:xfrm>
            <a:off x="7527667" y="2405753"/>
            <a:ext cx="613561" cy="307777"/>
          </a:xfrm>
          <a:prstGeom prst="rect">
            <a:avLst/>
          </a:prstGeom>
          <a:noFill/>
        </p:spPr>
        <p:txBody>
          <a:bodyPr wrap="square" rtlCol="0">
            <a:spAutoFit/>
          </a:bodyPr>
          <a:lstStyle/>
          <a:p>
            <a:r>
              <a:rPr lang="es-ES" sz="1400" b="1">
                <a:solidFill>
                  <a:srgbClr val="0A5E84"/>
                </a:solidFill>
              </a:rPr>
              <a:t>GET</a:t>
            </a:r>
          </a:p>
        </p:txBody>
      </p:sp>
      <p:sp>
        <p:nvSpPr>
          <p:cNvPr id="78" name="TextBox 77">
            <a:extLst>
              <a:ext uri="{FF2B5EF4-FFF2-40B4-BE49-F238E27FC236}">
                <a16:creationId xmlns:a16="http://schemas.microsoft.com/office/drawing/2014/main" id="{292F080E-A08A-2E56-F514-495EF4045DD6}"/>
              </a:ext>
            </a:extLst>
          </p:cNvPr>
          <p:cNvSpPr txBox="1"/>
          <p:nvPr/>
        </p:nvSpPr>
        <p:spPr>
          <a:xfrm>
            <a:off x="7540744" y="2587606"/>
            <a:ext cx="760659" cy="307777"/>
          </a:xfrm>
          <a:prstGeom prst="rect">
            <a:avLst/>
          </a:prstGeom>
          <a:noFill/>
        </p:spPr>
        <p:txBody>
          <a:bodyPr wrap="square" rtlCol="0">
            <a:spAutoFit/>
          </a:bodyPr>
          <a:lstStyle/>
          <a:p>
            <a:r>
              <a:rPr lang="es-ES" sz="1400" b="1">
                <a:solidFill>
                  <a:srgbClr val="0A5E84"/>
                </a:solidFill>
              </a:rPr>
              <a:t>PATCH</a:t>
            </a:r>
          </a:p>
        </p:txBody>
      </p:sp>
      <p:sp>
        <p:nvSpPr>
          <p:cNvPr id="79" name="TextBox 78">
            <a:extLst>
              <a:ext uri="{FF2B5EF4-FFF2-40B4-BE49-F238E27FC236}">
                <a16:creationId xmlns:a16="http://schemas.microsoft.com/office/drawing/2014/main" id="{A27B1A7D-8813-C20B-A19A-07158A8E9206}"/>
              </a:ext>
            </a:extLst>
          </p:cNvPr>
          <p:cNvSpPr txBox="1"/>
          <p:nvPr/>
        </p:nvSpPr>
        <p:spPr>
          <a:xfrm>
            <a:off x="9250140" y="3151239"/>
            <a:ext cx="760659" cy="307777"/>
          </a:xfrm>
          <a:prstGeom prst="rect">
            <a:avLst/>
          </a:prstGeom>
          <a:noFill/>
        </p:spPr>
        <p:txBody>
          <a:bodyPr wrap="square" rtlCol="0">
            <a:spAutoFit/>
          </a:bodyPr>
          <a:lstStyle/>
          <a:p>
            <a:r>
              <a:rPr lang="es-ES" sz="1400" b="1">
                <a:solidFill>
                  <a:srgbClr val="0A5E84"/>
                </a:solidFill>
              </a:rPr>
              <a:t>PATCH</a:t>
            </a:r>
          </a:p>
        </p:txBody>
      </p:sp>
      <p:sp>
        <p:nvSpPr>
          <p:cNvPr id="80" name="TextBox 79">
            <a:extLst>
              <a:ext uri="{FF2B5EF4-FFF2-40B4-BE49-F238E27FC236}">
                <a16:creationId xmlns:a16="http://schemas.microsoft.com/office/drawing/2014/main" id="{3DF9106D-5CED-E5D6-0087-7B11363BBB18}"/>
              </a:ext>
            </a:extLst>
          </p:cNvPr>
          <p:cNvSpPr txBox="1"/>
          <p:nvPr/>
        </p:nvSpPr>
        <p:spPr>
          <a:xfrm>
            <a:off x="9300408" y="2939507"/>
            <a:ext cx="760659" cy="307777"/>
          </a:xfrm>
          <a:prstGeom prst="rect">
            <a:avLst/>
          </a:prstGeom>
          <a:noFill/>
        </p:spPr>
        <p:txBody>
          <a:bodyPr wrap="square" rtlCol="0">
            <a:spAutoFit/>
          </a:bodyPr>
          <a:lstStyle/>
          <a:p>
            <a:r>
              <a:rPr lang="es-ES" sz="1400" b="1">
                <a:solidFill>
                  <a:srgbClr val="0A5E84"/>
                </a:solidFill>
              </a:rPr>
              <a:t>GET</a:t>
            </a:r>
          </a:p>
        </p:txBody>
      </p:sp>
      <p:sp>
        <p:nvSpPr>
          <p:cNvPr id="81" name="TextBox 80">
            <a:extLst>
              <a:ext uri="{FF2B5EF4-FFF2-40B4-BE49-F238E27FC236}">
                <a16:creationId xmlns:a16="http://schemas.microsoft.com/office/drawing/2014/main" id="{47CCF3D6-7253-78FC-8B61-B4717875E659}"/>
              </a:ext>
            </a:extLst>
          </p:cNvPr>
          <p:cNvSpPr txBox="1"/>
          <p:nvPr/>
        </p:nvSpPr>
        <p:spPr>
          <a:xfrm>
            <a:off x="7720076" y="4024304"/>
            <a:ext cx="732949" cy="307777"/>
          </a:xfrm>
          <a:prstGeom prst="rect">
            <a:avLst/>
          </a:prstGeom>
          <a:noFill/>
        </p:spPr>
        <p:txBody>
          <a:bodyPr wrap="square" rtlCol="0">
            <a:spAutoFit/>
          </a:bodyPr>
          <a:lstStyle/>
          <a:p>
            <a:r>
              <a:rPr lang="es-ES" sz="1400" b="1">
                <a:solidFill>
                  <a:srgbClr val="0A5E84"/>
                </a:solidFill>
              </a:rPr>
              <a:t>PATCH</a:t>
            </a:r>
          </a:p>
        </p:txBody>
      </p:sp>
      <p:sp>
        <p:nvSpPr>
          <p:cNvPr id="82" name="TextBox 81">
            <a:extLst>
              <a:ext uri="{FF2B5EF4-FFF2-40B4-BE49-F238E27FC236}">
                <a16:creationId xmlns:a16="http://schemas.microsoft.com/office/drawing/2014/main" id="{80EA4ADA-7A86-5837-9E9C-7945E93EBA73}"/>
              </a:ext>
            </a:extLst>
          </p:cNvPr>
          <p:cNvSpPr txBox="1"/>
          <p:nvPr/>
        </p:nvSpPr>
        <p:spPr>
          <a:xfrm>
            <a:off x="-220235" y="1591839"/>
            <a:ext cx="1715703" cy="276999"/>
          </a:xfrm>
          <a:prstGeom prst="rect">
            <a:avLst/>
          </a:prstGeom>
          <a:noFill/>
        </p:spPr>
        <p:txBody>
          <a:bodyPr wrap="square">
            <a:spAutoFit/>
          </a:bodyPr>
          <a:lstStyle/>
          <a:p>
            <a:pPr algn="r"/>
            <a:r>
              <a:rPr lang="es-ES" sz="1200"/>
              <a:t>MongoDB Atlas</a:t>
            </a:r>
          </a:p>
        </p:txBody>
      </p:sp>
      <p:sp>
        <p:nvSpPr>
          <p:cNvPr id="83" name="TextBox 82">
            <a:extLst>
              <a:ext uri="{FF2B5EF4-FFF2-40B4-BE49-F238E27FC236}">
                <a16:creationId xmlns:a16="http://schemas.microsoft.com/office/drawing/2014/main" id="{1046E53A-6E6A-C608-6968-717E6D1F62F0}"/>
              </a:ext>
            </a:extLst>
          </p:cNvPr>
          <p:cNvSpPr txBox="1"/>
          <p:nvPr/>
        </p:nvSpPr>
        <p:spPr>
          <a:xfrm>
            <a:off x="933756" y="831609"/>
            <a:ext cx="7286256" cy="338554"/>
          </a:xfrm>
          <a:prstGeom prst="rect">
            <a:avLst/>
          </a:prstGeom>
          <a:noFill/>
        </p:spPr>
        <p:txBody>
          <a:bodyPr wrap="square" rtlCol="0">
            <a:spAutoFit/>
          </a:bodyPr>
          <a:lstStyle/>
          <a:p>
            <a:r>
              <a:rPr lang="es-ES" sz="1600" b="1">
                <a:solidFill>
                  <a:srgbClr val="2F2E41"/>
                </a:solidFill>
              </a:rPr>
              <a:t>Comunicación entre microservicios</a:t>
            </a:r>
          </a:p>
        </p:txBody>
      </p:sp>
    </p:spTree>
    <p:extLst>
      <p:ext uri="{BB962C8B-B14F-4D97-AF65-F5344CB8AC3E}">
        <p14:creationId xmlns:p14="http://schemas.microsoft.com/office/powerpoint/2010/main" val="4098114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FEA162-04ED-9EB1-175F-954DF91C9990}"/>
              </a:ext>
            </a:extLst>
          </p:cNvPr>
          <p:cNvSpPr>
            <a:spLocks noGrp="1"/>
          </p:cNvSpPr>
          <p:nvPr>
            <p:ph type="sldNum" sz="quarter" idx="12"/>
          </p:nvPr>
        </p:nvSpPr>
        <p:spPr/>
        <p:txBody>
          <a:bodyPr/>
          <a:lstStyle/>
          <a:p>
            <a:fld id="{0F1556C4-DFC3-4611-A7CC-780699185E26}" type="slidenum">
              <a:rPr lang="es-ES" smtClean="0"/>
              <a:t>18</a:t>
            </a:fld>
            <a:endParaRPr lang="es-ES"/>
          </a:p>
        </p:txBody>
      </p:sp>
      <p:pic>
        <p:nvPicPr>
          <p:cNvPr id="9" name="Picture 2">
            <a:extLst>
              <a:ext uri="{FF2B5EF4-FFF2-40B4-BE49-F238E27FC236}">
                <a16:creationId xmlns:a16="http://schemas.microsoft.com/office/drawing/2014/main" id="{09C0FB71-7C0C-3780-4D12-E52CB88A6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áster Ing. del Software: Cloud, Datos y Gestión (@miscdg) | Twitter">
            <a:extLst>
              <a:ext uri="{FF2B5EF4-FFF2-40B4-BE49-F238E27FC236}">
                <a16:creationId xmlns:a16="http://schemas.microsoft.com/office/drawing/2014/main" id="{5ED24F56-07C2-C855-FD5B-6C755339D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BD9F598E-33EE-AD16-2C93-11F121330818}"/>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5</a:t>
            </a:r>
          </a:p>
        </p:txBody>
      </p:sp>
      <p:pic>
        <p:nvPicPr>
          <p:cNvPr id="12" name="Picture 4">
            <a:extLst>
              <a:ext uri="{FF2B5EF4-FFF2-40B4-BE49-F238E27FC236}">
                <a16:creationId xmlns:a16="http://schemas.microsoft.com/office/drawing/2014/main" id="{72C5EC15-1D9B-68ED-05B1-52C44AB6F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70EFFAC-1CD1-12DE-A651-D7631038893A}"/>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Aspectos relevantes</a:t>
            </a:r>
          </a:p>
        </p:txBody>
      </p:sp>
      <p:sp>
        <p:nvSpPr>
          <p:cNvPr id="17" name="TextBox 16">
            <a:extLst>
              <a:ext uri="{FF2B5EF4-FFF2-40B4-BE49-F238E27FC236}">
                <a16:creationId xmlns:a16="http://schemas.microsoft.com/office/drawing/2014/main" id="{86C65FA8-292C-9DCF-9AF0-B1279F0BFCF3}"/>
              </a:ext>
            </a:extLst>
          </p:cNvPr>
          <p:cNvSpPr txBox="1"/>
          <p:nvPr/>
        </p:nvSpPr>
        <p:spPr>
          <a:xfrm>
            <a:off x="1926759" y="1071145"/>
            <a:ext cx="2396246" cy="338554"/>
          </a:xfrm>
          <a:prstGeom prst="rect">
            <a:avLst/>
          </a:prstGeom>
          <a:noFill/>
        </p:spPr>
        <p:txBody>
          <a:bodyPr wrap="square" rtlCol="0">
            <a:spAutoFit/>
          </a:bodyPr>
          <a:lstStyle/>
          <a:p>
            <a:pPr algn="ctr"/>
            <a:r>
              <a:rPr lang="es-ES" sz="1600" b="1">
                <a:solidFill>
                  <a:srgbClr val="2F2E41"/>
                </a:solidFill>
              </a:rPr>
              <a:t>Aplicación</a:t>
            </a:r>
          </a:p>
        </p:txBody>
      </p:sp>
      <p:sp>
        <p:nvSpPr>
          <p:cNvPr id="18" name="TextBox 17">
            <a:extLst>
              <a:ext uri="{FF2B5EF4-FFF2-40B4-BE49-F238E27FC236}">
                <a16:creationId xmlns:a16="http://schemas.microsoft.com/office/drawing/2014/main" id="{DB4D5C3C-6E19-31B7-28C7-951E6792875A}"/>
              </a:ext>
            </a:extLst>
          </p:cNvPr>
          <p:cNvSpPr txBox="1"/>
          <p:nvPr/>
        </p:nvSpPr>
        <p:spPr>
          <a:xfrm>
            <a:off x="8229600" y="1696797"/>
            <a:ext cx="2396246" cy="507831"/>
          </a:xfrm>
          <a:prstGeom prst="rect">
            <a:avLst/>
          </a:prstGeom>
          <a:noFill/>
        </p:spPr>
        <p:txBody>
          <a:bodyPr wrap="square" rtlCol="0">
            <a:spAutoFit/>
          </a:bodyPr>
          <a:lstStyle/>
          <a:p>
            <a:pPr algn="ctr"/>
            <a:r>
              <a:rPr lang="es-ES" sz="1600" b="1">
                <a:solidFill>
                  <a:srgbClr val="2F2E41"/>
                </a:solidFill>
              </a:rPr>
              <a:t>Portada de libros</a:t>
            </a:r>
          </a:p>
          <a:p>
            <a:pPr algn="ctr"/>
            <a:r>
              <a:rPr lang="es-ES" sz="1100" b="1">
                <a:solidFill>
                  <a:srgbClr val="2F2E41"/>
                </a:solidFill>
              </a:rPr>
              <a:t>OpenLibrary</a:t>
            </a:r>
          </a:p>
        </p:txBody>
      </p:sp>
      <p:sp>
        <p:nvSpPr>
          <p:cNvPr id="19" name="TextBox 18">
            <a:extLst>
              <a:ext uri="{FF2B5EF4-FFF2-40B4-BE49-F238E27FC236}">
                <a16:creationId xmlns:a16="http://schemas.microsoft.com/office/drawing/2014/main" id="{9CF0E41A-23A5-D9ED-49B3-BB34627D5E8B}"/>
              </a:ext>
            </a:extLst>
          </p:cNvPr>
          <p:cNvSpPr txBox="1"/>
          <p:nvPr/>
        </p:nvSpPr>
        <p:spPr>
          <a:xfrm>
            <a:off x="8229600" y="1104706"/>
            <a:ext cx="2396246" cy="338554"/>
          </a:xfrm>
          <a:prstGeom prst="rect">
            <a:avLst/>
          </a:prstGeom>
          <a:noFill/>
        </p:spPr>
        <p:txBody>
          <a:bodyPr wrap="square" rtlCol="0">
            <a:spAutoFit/>
          </a:bodyPr>
          <a:lstStyle/>
          <a:p>
            <a:pPr algn="ctr"/>
            <a:r>
              <a:rPr lang="es-ES" sz="1600" b="1">
                <a:solidFill>
                  <a:srgbClr val="2F2E41"/>
                </a:solidFill>
              </a:rPr>
              <a:t>Microservicios</a:t>
            </a:r>
          </a:p>
        </p:txBody>
      </p:sp>
      <p:cxnSp>
        <p:nvCxnSpPr>
          <p:cNvPr id="21" name="Straight Connector 20">
            <a:extLst>
              <a:ext uri="{FF2B5EF4-FFF2-40B4-BE49-F238E27FC236}">
                <a16:creationId xmlns:a16="http://schemas.microsoft.com/office/drawing/2014/main" id="{D2870A0E-6868-076A-1B51-68EF29C6779B}"/>
              </a:ext>
            </a:extLst>
          </p:cNvPr>
          <p:cNvCxnSpPr>
            <a:cxnSpLocks/>
          </p:cNvCxnSpPr>
          <p:nvPr/>
        </p:nvCxnSpPr>
        <p:spPr>
          <a:xfrm>
            <a:off x="6302958" y="1000125"/>
            <a:ext cx="0" cy="504852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67C8168A-121D-4B97-77B3-333FE390EAF8}"/>
              </a:ext>
            </a:extLst>
          </p:cNvPr>
          <p:cNvPicPr>
            <a:picLocks noChangeAspect="1"/>
          </p:cNvPicPr>
          <p:nvPr/>
        </p:nvPicPr>
        <p:blipFill>
          <a:blip r:embed="rId5"/>
          <a:stretch>
            <a:fillRect/>
          </a:stretch>
        </p:blipFill>
        <p:spPr>
          <a:xfrm>
            <a:off x="261890" y="1502290"/>
            <a:ext cx="5844339" cy="2919586"/>
          </a:xfrm>
          <a:prstGeom prst="rect">
            <a:avLst/>
          </a:prstGeom>
        </p:spPr>
      </p:pic>
      <p:sp>
        <p:nvSpPr>
          <p:cNvPr id="25" name="TextBox 24">
            <a:extLst>
              <a:ext uri="{FF2B5EF4-FFF2-40B4-BE49-F238E27FC236}">
                <a16:creationId xmlns:a16="http://schemas.microsoft.com/office/drawing/2014/main" id="{8F65BFAE-450F-94B5-FF11-CD431A45BE56}"/>
              </a:ext>
            </a:extLst>
          </p:cNvPr>
          <p:cNvSpPr txBox="1"/>
          <p:nvPr/>
        </p:nvSpPr>
        <p:spPr>
          <a:xfrm>
            <a:off x="361064" y="4421876"/>
            <a:ext cx="3800399" cy="1169551"/>
          </a:xfrm>
          <a:prstGeom prst="rect">
            <a:avLst/>
          </a:prstGeom>
          <a:noFill/>
        </p:spPr>
        <p:txBody>
          <a:bodyPr wrap="none" rtlCol="0">
            <a:spAutoFit/>
          </a:bodyPr>
          <a:lstStyle/>
          <a:p>
            <a:r>
              <a:rPr lang="es-ES" sz="1400" b="1">
                <a:solidFill>
                  <a:srgbClr val="233649"/>
                </a:solidFill>
              </a:rPr>
              <a:t>Limitación de 4 </a:t>
            </a:r>
            <a:r>
              <a:rPr lang="es-ES" sz="1400" b="1" err="1">
                <a:solidFill>
                  <a:srgbClr val="233649"/>
                </a:solidFill>
              </a:rPr>
              <a:t>VCPUs</a:t>
            </a:r>
            <a:r>
              <a:rPr lang="es-ES" sz="1400" b="1">
                <a:solidFill>
                  <a:srgbClr val="233649"/>
                </a:solidFill>
              </a:rPr>
              <a:t> x grupo</a:t>
            </a:r>
          </a:p>
          <a:p>
            <a:pPr marL="285750" indent="-285750">
              <a:buFont typeface="Arial" panose="020B0604020202020204" pitchFamily="34" charset="0"/>
              <a:buChar char="•"/>
            </a:pPr>
            <a:r>
              <a:rPr lang="es-ES" sz="1400" err="1">
                <a:solidFill>
                  <a:srgbClr val="233649"/>
                </a:solidFill>
              </a:rPr>
              <a:t>node_vm</a:t>
            </a:r>
            <a:r>
              <a:rPr lang="es-ES" sz="1400">
                <a:solidFill>
                  <a:srgbClr val="233649"/>
                </a:solidFill>
              </a:rPr>
              <a:t>: Standard_B2ms – 2 </a:t>
            </a:r>
            <a:r>
              <a:rPr lang="es-ES" sz="1400" err="1">
                <a:solidFill>
                  <a:srgbClr val="233649"/>
                </a:solidFill>
              </a:rPr>
              <a:t>VCPUs</a:t>
            </a:r>
            <a:r>
              <a:rPr lang="es-ES" sz="1400">
                <a:solidFill>
                  <a:srgbClr val="233649"/>
                </a:solidFill>
              </a:rPr>
              <a:t>/nodo</a:t>
            </a:r>
          </a:p>
          <a:p>
            <a:pPr marL="285750" indent="-285750">
              <a:buFont typeface="Arial" panose="020B0604020202020204" pitchFamily="34" charset="0"/>
              <a:buChar char="•"/>
            </a:pPr>
            <a:r>
              <a:rPr lang="es-ES" sz="1400" err="1">
                <a:solidFill>
                  <a:srgbClr val="233649"/>
                </a:solidFill>
              </a:rPr>
              <a:t>node_count</a:t>
            </a:r>
            <a:r>
              <a:rPr lang="es-ES" sz="1400">
                <a:solidFill>
                  <a:srgbClr val="233649"/>
                </a:solidFill>
              </a:rPr>
              <a:t>: 2</a:t>
            </a:r>
          </a:p>
          <a:p>
            <a:pPr marL="285750" indent="-285750">
              <a:buFont typeface="Arial" panose="020B0604020202020204" pitchFamily="34" charset="0"/>
              <a:buChar char="•"/>
            </a:pPr>
            <a:endParaRPr lang="es-ES" sz="1400">
              <a:solidFill>
                <a:srgbClr val="233649"/>
              </a:solidFill>
            </a:endParaRPr>
          </a:p>
          <a:p>
            <a:r>
              <a:rPr lang="es-ES" sz="1400" err="1">
                <a:solidFill>
                  <a:srgbClr val="233649"/>
                </a:solidFill>
              </a:rPr>
              <a:t>Az</a:t>
            </a:r>
            <a:r>
              <a:rPr lang="es-ES" sz="1400">
                <a:solidFill>
                  <a:srgbClr val="233649"/>
                </a:solidFill>
              </a:rPr>
              <a:t> </a:t>
            </a:r>
            <a:r>
              <a:rPr lang="es-ES" sz="1400" err="1">
                <a:solidFill>
                  <a:srgbClr val="233649"/>
                </a:solidFill>
              </a:rPr>
              <a:t>acr</a:t>
            </a:r>
            <a:r>
              <a:rPr lang="es-ES" sz="1400">
                <a:solidFill>
                  <a:srgbClr val="233649"/>
                </a:solidFill>
              </a:rPr>
              <a:t> </a:t>
            </a:r>
            <a:r>
              <a:rPr lang="es-ES" sz="1400" err="1">
                <a:solidFill>
                  <a:srgbClr val="233649"/>
                </a:solidFill>
              </a:rPr>
              <a:t>build</a:t>
            </a:r>
            <a:r>
              <a:rPr lang="es-ES" sz="1400">
                <a:solidFill>
                  <a:srgbClr val="233649"/>
                </a:solidFill>
              </a:rPr>
              <a:t> </a:t>
            </a:r>
          </a:p>
        </p:txBody>
      </p:sp>
      <p:cxnSp>
        <p:nvCxnSpPr>
          <p:cNvPr id="28" name="Straight Arrow Connector 27">
            <a:extLst>
              <a:ext uri="{FF2B5EF4-FFF2-40B4-BE49-F238E27FC236}">
                <a16:creationId xmlns:a16="http://schemas.microsoft.com/office/drawing/2014/main" id="{21F3D77F-AD2D-13B6-2CEB-CBFF49DFFBB4}"/>
              </a:ext>
            </a:extLst>
          </p:cNvPr>
          <p:cNvCxnSpPr/>
          <p:nvPr/>
        </p:nvCxnSpPr>
        <p:spPr>
          <a:xfrm>
            <a:off x="1619740" y="5448300"/>
            <a:ext cx="2095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BFD6798-09E7-A720-A32C-8320BB9E8364}"/>
              </a:ext>
            </a:extLst>
          </p:cNvPr>
          <p:cNvSpPr txBox="1"/>
          <p:nvPr/>
        </p:nvSpPr>
        <p:spPr>
          <a:xfrm>
            <a:off x="3825827" y="5061104"/>
            <a:ext cx="2270173" cy="738664"/>
          </a:xfrm>
          <a:prstGeom prst="rect">
            <a:avLst/>
          </a:prstGeom>
          <a:noFill/>
        </p:spPr>
        <p:txBody>
          <a:bodyPr wrap="none" rtlCol="0">
            <a:spAutoFit/>
          </a:bodyPr>
          <a:lstStyle/>
          <a:p>
            <a:r>
              <a:rPr lang="es-ES" sz="1400" err="1">
                <a:solidFill>
                  <a:srgbClr val="233649"/>
                </a:solidFill>
              </a:rPr>
              <a:t>docker</a:t>
            </a:r>
            <a:r>
              <a:rPr lang="es-ES" sz="1400">
                <a:solidFill>
                  <a:srgbClr val="233649"/>
                </a:solidFill>
              </a:rPr>
              <a:t> </a:t>
            </a:r>
            <a:r>
              <a:rPr lang="es-ES" sz="1400" err="1">
                <a:solidFill>
                  <a:srgbClr val="233649"/>
                </a:solidFill>
              </a:rPr>
              <a:t>build</a:t>
            </a:r>
            <a:r>
              <a:rPr lang="es-ES" sz="1400">
                <a:solidFill>
                  <a:srgbClr val="233649"/>
                </a:solidFill>
              </a:rPr>
              <a:t> </a:t>
            </a:r>
          </a:p>
          <a:p>
            <a:r>
              <a:rPr lang="es-ES" sz="1400" err="1">
                <a:solidFill>
                  <a:srgbClr val="233649"/>
                </a:solidFill>
              </a:rPr>
              <a:t>az</a:t>
            </a:r>
            <a:r>
              <a:rPr lang="es-ES" sz="1400">
                <a:solidFill>
                  <a:srgbClr val="233649"/>
                </a:solidFill>
              </a:rPr>
              <a:t> </a:t>
            </a:r>
            <a:r>
              <a:rPr lang="es-ES" sz="1400" err="1">
                <a:solidFill>
                  <a:srgbClr val="233649"/>
                </a:solidFill>
              </a:rPr>
              <a:t>acr</a:t>
            </a:r>
            <a:r>
              <a:rPr lang="es-ES" sz="1400">
                <a:solidFill>
                  <a:srgbClr val="233649"/>
                </a:solidFill>
              </a:rPr>
              <a:t> login --</a:t>
            </a:r>
            <a:r>
              <a:rPr lang="es-ES" sz="1400" err="1">
                <a:solidFill>
                  <a:srgbClr val="233649"/>
                </a:solidFill>
              </a:rPr>
              <a:t>name</a:t>
            </a:r>
            <a:r>
              <a:rPr lang="es-ES" sz="1400">
                <a:solidFill>
                  <a:srgbClr val="233649"/>
                </a:solidFill>
              </a:rPr>
              <a:t> </a:t>
            </a:r>
            <a:r>
              <a:rPr lang="es-ES" sz="1400" err="1">
                <a:solidFill>
                  <a:srgbClr val="233649"/>
                </a:solidFill>
              </a:rPr>
              <a:t>fisbook</a:t>
            </a:r>
            <a:endParaRPr lang="es-ES" sz="1400">
              <a:solidFill>
                <a:srgbClr val="233649"/>
              </a:solidFill>
            </a:endParaRPr>
          </a:p>
          <a:p>
            <a:r>
              <a:rPr lang="es-ES" sz="1400" err="1">
                <a:solidFill>
                  <a:srgbClr val="233649"/>
                </a:solidFill>
              </a:rPr>
              <a:t>docker</a:t>
            </a:r>
            <a:r>
              <a:rPr lang="es-ES" sz="1400">
                <a:solidFill>
                  <a:srgbClr val="233649"/>
                </a:solidFill>
              </a:rPr>
              <a:t> </a:t>
            </a:r>
            <a:r>
              <a:rPr lang="es-ES" sz="1400" err="1">
                <a:solidFill>
                  <a:srgbClr val="233649"/>
                </a:solidFill>
              </a:rPr>
              <a:t>push</a:t>
            </a:r>
            <a:endParaRPr lang="es-ES" sz="1400">
              <a:solidFill>
                <a:srgbClr val="233649"/>
              </a:solidFill>
            </a:endParaRPr>
          </a:p>
        </p:txBody>
      </p:sp>
      <p:pic>
        <p:nvPicPr>
          <p:cNvPr id="31" name="Picture 30">
            <a:extLst>
              <a:ext uri="{FF2B5EF4-FFF2-40B4-BE49-F238E27FC236}">
                <a16:creationId xmlns:a16="http://schemas.microsoft.com/office/drawing/2014/main" id="{AB7288A2-2951-C7BF-793C-57B22B68E3C7}"/>
              </a:ext>
            </a:extLst>
          </p:cNvPr>
          <p:cNvPicPr>
            <a:picLocks noChangeAspect="1"/>
          </p:cNvPicPr>
          <p:nvPr/>
        </p:nvPicPr>
        <p:blipFill>
          <a:blip r:embed="rId6"/>
          <a:stretch>
            <a:fillRect/>
          </a:stretch>
        </p:blipFill>
        <p:spPr>
          <a:xfrm>
            <a:off x="9200659" y="4800077"/>
            <a:ext cx="2743201" cy="804419"/>
          </a:xfrm>
          <a:prstGeom prst="rect">
            <a:avLst/>
          </a:prstGeom>
        </p:spPr>
      </p:pic>
      <p:pic>
        <p:nvPicPr>
          <p:cNvPr id="14340" name="Picture 4" descr="Cover of La paciente silenciosa">
            <a:extLst>
              <a:ext uri="{FF2B5EF4-FFF2-40B4-BE49-F238E27FC236}">
                <a16:creationId xmlns:a16="http://schemas.microsoft.com/office/drawing/2014/main" id="{2D9D1BB0-61C2-C714-93B7-D5684DE197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4484" y="2458165"/>
            <a:ext cx="1616116" cy="2456103"/>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0AF3315A-825B-9763-7AA9-F3149F835EF2}"/>
              </a:ext>
            </a:extLst>
          </p:cNvPr>
          <p:cNvCxnSpPr/>
          <p:nvPr/>
        </p:nvCxnSpPr>
        <p:spPr>
          <a:xfrm flipH="1" flipV="1">
            <a:off x="8724900" y="4421876"/>
            <a:ext cx="510457" cy="330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B3F651F-FBFD-7A94-B2DB-76FA69A3A3C1}"/>
              </a:ext>
            </a:extLst>
          </p:cNvPr>
          <p:cNvCxnSpPr>
            <a:cxnSpLocks/>
          </p:cNvCxnSpPr>
          <p:nvPr/>
        </p:nvCxnSpPr>
        <p:spPr>
          <a:xfrm flipV="1">
            <a:off x="9772650" y="4171950"/>
            <a:ext cx="0" cy="615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E20A370B-506D-3AC3-F749-AC8C5BB57853}"/>
              </a:ext>
            </a:extLst>
          </p:cNvPr>
          <p:cNvSpPr/>
          <p:nvPr/>
        </p:nvSpPr>
        <p:spPr>
          <a:xfrm>
            <a:off x="9584100" y="3740489"/>
            <a:ext cx="360000" cy="360000"/>
          </a:xfrm>
          <a:prstGeom prst="rect">
            <a:avLst/>
          </a:prstGeom>
          <a:ln>
            <a:solidFill>
              <a:srgbClr val="15608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rgbClr val="156082"/>
              </a:solidFill>
            </a:endParaRPr>
          </a:p>
        </p:txBody>
      </p:sp>
      <p:cxnSp>
        <p:nvCxnSpPr>
          <p:cNvPr id="40" name="Straight Arrow Connector 39">
            <a:extLst>
              <a:ext uri="{FF2B5EF4-FFF2-40B4-BE49-F238E27FC236}">
                <a16:creationId xmlns:a16="http://schemas.microsoft.com/office/drawing/2014/main" id="{C97E41CD-BCFD-F27D-E826-C1C946F481EB}"/>
              </a:ext>
            </a:extLst>
          </p:cNvPr>
          <p:cNvCxnSpPr>
            <a:cxnSpLocks/>
          </p:cNvCxnSpPr>
          <p:nvPr/>
        </p:nvCxnSpPr>
        <p:spPr>
          <a:xfrm flipV="1">
            <a:off x="9764100" y="3276600"/>
            <a:ext cx="0" cy="4096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B1BE19B-4EAE-C5AC-BB5F-E38D4D71AF12}"/>
              </a:ext>
            </a:extLst>
          </p:cNvPr>
          <p:cNvSpPr txBox="1"/>
          <p:nvPr/>
        </p:nvSpPr>
        <p:spPr>
          <a:xfrm>
            <a:off x="9504184" y="2929030"/>
            <a:ext cx="478016" cy="307777"/>
          </a:xfrm>
          <a:prstGeom prst="rect">
            <a:avLst/>
          </a:prstGeom>
          <a:noFill/>
        </p:spPr>
        <p:txBody>
          <a:bodyPr wrap="none" rtlCol="0">
            <a:spAutoFit/>
          </a:bodyPr>
          <a:lstStyle/>
          <a:p>
            <a:r>
              <a:rPr lang="es-ES" sz="1400" err="1">
                <a:solidFill>
                  <a:srgbClr val="233649"/>
                </a:solidFill>
              </a:rPr>
              <a:t>null</a:t>
            </a:r>
            <a:endParaRPr lang="es-ES" sz="1400">
              <a:solidFill>
                <a:srgbClr val="233649"/>
              </a:solidFill>
            </a:endParaRPr>
          </a:p>
        </p:txBody>
      </p:sp>
      <p:pic>
        <p:nvPicPr>
          <p:cNvPr id="14342" name="Picture 6" descr="Cover of Título de prueba">
            <a:extLst>
              <a:ext uri="{FF2B5EF4-FFF2-40B4-BE49-F238E27FC236}">
                <a16:creationId xmlns:a16="http://schemas.microsoft.com/office/drawing/2014/main" id="{06456277-FFE7-063E-C047-30AF8E1903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4192" y="2326469"/>
            <a:ext cx="1039216" cy="14382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FFDB25A1-813F-1677-F493-DF79B9305679}"/>
              </a:ext>
            </a:extLst>
          </p:cNvPr>
          <p:cNvCxnSpPr>
            <a:cxnSpLocks/>
            <a:stCxn id="42" idx="3"/>
          </p:cNvCxnSpPr>
          <p:nvPr/>
        </p:nvCxnSpPr>
        <p:spPr>
          <a:xfrm flipV="1">
            <a:off x="9982200" y="3082918"/>
            <a:ext cx="65526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DE2EA1E-C8B6-A2CB-684A-189C23E0C065}"/>
              </a:ext>
            </a:extLst>
          </p:cNvPr>
          <p:cNvSpPr txBox="1"/>
          <p:nvPr/>
        </p:nvSpPr>
        <p:spPr>
          <a:xfrm>
            <a:off x="9308543" y="3726491"/>
            <a:ext cx="308098" cy="369332"/>
          </a:xfrm>
          <a:prstGeom prst="rect">
            <a:avLst/>
          </a:prstGeom>
          <a:noFill/>
        </p:spPr>
        <p:txBody>
          <a:bodyPr wrap="none" rtlCol="0">
            <a:spAutoFit/>
          </a:bodyPr>
          <a:lstStyle/>
          <a:p>
            <a:r>
              <a:rPr lang="es-ES">
                <a:solidFill>
                  <a:srgbClr val="156082"/>
                </a:solidFill>
              </a:rPr>
              <a:t>1</a:t>
            </a:r>
          </a:p>
        </p:txBody>
      </p:sp>
      <p:sp>
        <p:nvSpPr>
          <p:cNvPr id="48" name="TextBox 47">
            <a:extLst>
              <a:ext uri="{FF2B5EF4-FFF2-40B4-BE49-F238E27FC236}">
                <a16:creationId xmlns:a16="http://schemas.microsoft.com/office/drawing/2014/main" id="{DFEC41A6-99E3-A547-EC40-28FEE13DAF55}"/>
              </a:ext>
            </a:extLst>
          </p:cNvPr>
          <p:cNvSpPr txBox="1"/>
          <p:nvPr/>
        </p:nvSpPr>
        <p:spPr>
          <a:xfrm>
            <a:off x="9469799" y="3433603"/>
            <a:ext cx="308098" cy="369332"/>
          </a:xfrm>
          <a:prstGeom prst="rect">
            <a:avLst/>
          </a:prstGeom>
          <a:noFill/>
        </p:spPr>
        <p:txBody>
          <a:bodyPr wrap="none" rtlCol="0">
            <a:spAutoFit/>
          </a:bodyPr>
          <a:lstStyle/>
          <a:p>
            <a:r>
              <a:rPr lang="es-ES">
                <a:solidFill>
                  <a:srgbClr val="156082"/>
                </a:solidFill>
              </a:rPr>
              <a:t>1</a:t>
            </a:r>
          </a:p>
        </p:txBody>
      </p:sp>
    </p:spTree>
    <p:extLst>
      <p:ext uri="{BB962C8B-B14F-4D97-AF65-F5344CB8AC3E}">
        <p14:creationId xmlns:p14="http://schemas.microsoft.com/office/powerpoint/2010/main" val="46517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next to a computer&#10;&#10;Description automatically generated">
            <a:extLst>
              <a:ext uri="{FF2B5EF4-FFF2-40B4-BE49-F238E27FC236}">
                <a16:creationId xmlns:a16="http://schemas.microsoft.com/office/drawing/2014/main" id="{911ECA47-1182-E89E-29D6-3A7D60CFC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77848" y="1815240"/>
            <a:ext cx="7046924" cy="4581039"/>
          </a:xfrm>
          <a:prstGeom prst="rect">
            <a:avLst/>
          </a:prstGeom>
        </p:spPr>
      </p:pic>
      <p:sp>
        <p:nvSpPr>
          <p:cNvPr id="4" name="Slide Number Placeholder 3">
            <a:extLst>
              <a:ext uri="{FF2B5EF4-FFF2-40B4-BE49-F238E27FC236}">
                <a16:creationId xmlns:a16="http://schemas.microsoft.com/office/drawing/2014/main" id="{C9AFE341-D1F9-334E-9802-BFD22E058A64}"/>
              </a:ext>
            </a:extLst>
          </p:cNvPr>
          <p:cNvSpPr>
            <a:spLocks noGrp="1"/>
          </p:cNvSpPr>
          <p:nvPr>
            <p:ph type="sldNum" sz="quarter" idx="12"/>
          </p:nvPr>
        </p:nvSpPr>
        <p:spPr/>
        <p:txBody>
          <a:bodyPr/>
          <a:lstStyle/>
          <a:p>
            <a:fld id="{0F1556C4-DFC3-4611-A7CC-780699185E26}" type="slidenum">
              <a:rPr lang="es-ES" smtClean="0"/>
              <a:t>19</a:t>
            </a:fld>
            <a:endParaRPr lang="es-ES"/>
          </a:p>
        </p:txBody>
      </p:sp>
      <p:pic>
        <p:nvPicPr>
          <p:cNvPr id="5" name="Picture 2">
            <a:extLst>
              <a:ext uri="{FF2B5EF4-FFF2-40B4-BE49-F238E27FC236}">
                <a16:creationId xmlns:a16="http://schemas.microsoft.com/office/drawing/2014/main" id="{F5F8DAA6-2F76-269C-6C4C-99E9E9FA1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8E3F8C7E-1739-1D37-21F3-B9F172FBE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55C6A45-B716-1FE0-58E3-2BB98E4A370D}"/>
              </a:ext>
            </a:extLst>
          </p:cNvPr>
          <p:cNvSpPr/>
          <p:nvPr/>
        </p:nvSpPr>
        <p:spPr>
          <a:xfrm>
            <a:off x="382305" y="25349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6</a:t>
            </a:r>
          </a:p>
        </p:txBody>
      </p:sp>
      <p:pic>
        <p:nvPicPr>
          <p:cNvPr id="8" name="Picture 4">
            <a:extLst>
              <a:ext uri="{FF2B5EF4-FFF2-40B4-BE49-F238E27FC236}">
                <a16:creationId xmlns:a16="http://schemas.microsoft.com/office/drawing/2014/main" id="{4038C42A-F81D-5D00-E952-E847AF8EF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7548879-0BCE-D9F9-4549-D9BE3AE4AAE1}"/>
              </a:ext>
            </a:extLst>
          </p:cNvPr>
          <p:cNvSpPr txBox="1"/>
          <p:nvPr/>
        </p:nvSpPr>
        <p:spPr>
          <a:xfrm>
            <a:off x="934720" y="2520164"/>
            <a:ext cx="7286256" cy="461665"/>
          </a:xfrm>
          <a:prstGeom prst="rect">
            <a:avLst/>
          </a:prstGeom>
          <a:noFill/>
        </p:spPr>
        <p:txBody>
          <a:bodyPr wrap="square" rtlCol="0">
            <a:spAutoFit/>
          </a:bodyPr>
          <a:lstStyle/>
          <a:p>
            <a:r>
              <a:rPr lang="es-ES" sz="2400" b="1">
                <a:solidFill>
                  <a:srgbClr val="2F2E41"/>
                </a:solidFill>
              </a:rPr>
              <a:t>Demostración de la aplicación</a:t>
            </a:r>
          </a:p>
        </p:txBody>
      </p:sp>
    </p:spTree>
    <p:extLst>
      <p:ext uri="{BB962C8B-B14F-4D97-AF65-F5344CB8AC3E}">
        <p14:creationId xmlns:p14="http://schemas.microsoft.com/office/powerpoint/2010/main" val="195036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F6088-B3AA-6928-2AFE-4F529A94E87A}"/>
              </a:ext>
            </a:extLst>
          </p:cNvPr>
          <p:cNvSpPr>
            <a:spLocks noGrp="1"/>
          </p:cNvSpPr>
          <p:nvPr>
            <p:ph type="sldNum" sz="quarter" idx="12"/>
          </p:nvPr>
        </p:nvSpPr>
        <p:spPr/>
        <p:txBody>
          <a:bodyPr/>
          <a:lstStyle/>
          <a:p>
            <a:fld id="{0F1556C4-DFC3-4611-A7CC-780699185E26}" type="slidenum">
              <a:rPr lang="es-ES" smtClean="0"/>
              <a:t>2</a:t>
            </a:fld>
            <a:endParaRPr lang="es-ES"/>
          </a:p>
        </p:txBody>
      </p:sp>
      <p:sp>
        <p:nvSpPr>
          <p:cNvPr id="5" name="TextBox 4">
            <a:extLst>
              <a:ext uri="{FF2B5EF4-FFF2-40B4-BE49-F238E27FC236}">
                <a16:creationId xmlns:a16="http://schemas.microsoft.com/office/drawing/2014/main" id="{B1009D6C-D688-AFC2-EE45-7FE7C0AE22A9}"/>
              </a:ext>
            </a:extLst>
          </p:cNvPr>
          <p:cNvSpPr txBox="1"/>
          <p:nvPr/>
        </p:nvSpPr>
        <p:spPr>
          <a:xfrm>
            <a:off x="381000" y="381000"/>
            <a:ext cx="1898148" cy="523220"/>
          </a:xfrm>
          <a:prstGeom prst="rect">
            <a:avLst/>
          </a:prstGeom>
          <a:noFill/>
        </p:spPr>
        <p:txBody>
          <a:bodyPr wrap="none" rtlCol="0">
            <a:spAutoFit/>
          </a:bodyPr>
          <a:lstStyle/>
          <a:p>
            <a:r>
              <a:rPr lang="es-ES" sz="2800" b="1">
                <a:solidFill>
                  <a:srgbClr val="233649"/>
                </a:solidFill>
              </a:rPr>
              <a:t>Contenido</a:t>
            </a:r>
          </a:p>
        </p:txBody>
      </p:sp>
      <p:pic>
        <p:nvPicPr>
          <p:cNvPr id="6" name="Picture 2">
            <a:extLst>
              <a:ext uri="{FF2B5EF4-FFF2-40B4-BE49-F238E27FC236}">
                <a16:creationId xmlns:a16="http://schemas.microsoft.com/office/drawing/2014/main" id="{108E96AD-7C44-389A-88DD-16EF5CFC1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áster Ing. del Software: Cloud, Datos y Gestión (@miscdg) | Twitter">
            <a:extLst>
              <a:ext uri="{FF2B5EF4-FFF2-40B4-BE49-F238E27FC236}">
                <a16:creationId xmlns:a16="http://schemas.microsoft.com/office/drawing/2014/main" id="{75F12A2E-4F96-C1E5-85E5-949BEF7A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a:extLst>
              <a:ext uri="{FF2B5EF4-FFF2-40B4-BE49-F238E27FC236}">
                <a16:creationId xmlns:a16="http://schemas.microsoft.com/office/drawing/2014/main" id="{44AC0408-1BEC-2A6E-1640-FA8971276818}"/>
              </a:ext>
            </a:extLst>
          </p:cNvPr>
          <p:cNvSpPr txBox="1">
            <a:spLocks/>
          </p:cNvSpPr>
          <p:nvPr/>
        </p:nvSpPr>
        <p:spPr>
          <a:xfrm>
            <a:off x="8661400" y="6283198"/>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p>
        </p:txBody>
      </p:sp>
      <p:pic>
        <p:nvPicPr>
          <p:cNvPr id="9" name="Picture 8" descr="A person standing in front of a network&#10;&#10;Description automatically generated">
            <a:extLst>
              <a:ext uri="{FF2B5EF4-FFF2-40B4-BE49-F238E27FC236}">
                <a16:creationId xmlns:a16="http://schemas.microsoft.com/office/drawing/2014/main" id="{A27113B5-1787-AFA3-BF43-AFF1BD9D9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890" y="1813123"/>
            <a:ext cx="4723049" cy="3085450"/>
          </a:xfrm>
          <a:prstGeom prst="rect">
            <a:avLst/>
          </a:prstGeom>
        </p:spPr>
      </p:pic>
      <p:sp>
        <p:nvSpPr>
          <p:cNvPr id="10" name="Oval 9">
            <a:extLst>
              <a:ext uri="{FF2B5EF4-FFF2-40B4-BE49-F238E27FC236}">
                <a16:creationId xmlns:a16="http://schemas.microsoft.com/office/drawing/2014/main" id="{AE153D4B-4F8A-F1B5-F1F3-E900BDCF1D73}"/>
              </a:ext>
            </a:extLst>
          </p:cNvPr>
          <p:cNvSpPr/>
          <p:nvPr/>
        </p:nvSpPr>
        <p:spPr>
          <a:xfrm>
            <a:off x="5182152" y="580031"/>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1</a:t>
            </a:r>
          </a:p>
        </p:txBody>
      </p:sp>
      <p:sp>
        <p:nvSpPr>
          <p:cNvPr id="11" name="Oval 10">
            <a:extLst>
              <a:ext uri="{FF2B5EF4-FFF2-40B4-BE49-F238E27FC236}">
                <a16:creationId xmlns:a16="http://schemas.microsoft.com/office/drawing/2014/main" id="{66AB3D03-A72C-FE8E-63F1-761167046997}"/>
              </a:ext>
            </a:extLst>
          </p:cNvPr>
          <p:cNvSpPr/>
          <p:nvPr/>
        </p:nvSpPr>
        <p:spPr>
          <a:xfrm>
            <a:off x="5182152" y="2419490"/>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3</a:t>
            </a:r>
          </a:p>
        </p:txBody>
      </p:sp>
      <p:sp>
        <p:nvSpPr>
          <p:cNvPr id="12" name="Oval 11">
            <a:extLst>
              <a:ext uri="{FF2B5EF4-FFF2-40B4-BE49-F238E27FC236}">
                <a16:creationId xmlns:a16="http://schemas.microsoft.com/office/drawing/2014/main" id="{10669356-EF89-0035-B579-C0DD7E29E01D}"/>
              </a:ext>
            </a:extLst>
          </p:cNvPr>
          <p:cNvSpPr/>
          <p:nvPr/>
        </p:nvSpPr>
        <p:spPr>
          <a:xfrm>
            <a:off x="7090092" y="1597123"/>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2</a:t>
            </a:r>
          </a:p>
        </p:txBody>
      </p:sp>
      <p:sp>
        <p:nvSpPr>
          <p:cNvPr id="16" name="Oval 15">
            <a:extLst>
              <a:ext uri="{FF2B5EF4-FFF2-40B4-BE49-F238E27FC236}">
                <a16:creationId xmlns:a16="http://schemas.microsoft.com/office/drawing/2014/main" id="{2F2CF621-E68C-02CF-52B6-56F60B6A51DD}"/>
              </a:ext>
            </a:extLst>
          </p:cNvPr>
          <p:cNvSpPr/>
          <p:nvPr/>
        </p:nvSpPr>
        <p:spPr>
          <a:xfrm>
            <a:off x="7087434" y="3213000"/>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sp>
        <p:nvSpPr>
          <p:cNvPr id="18" name="Oval 17">
            <a:extLst>
              <a:ext uri="{FF2B5EF4-FFF2-40B4-BE49-F238E27FC236}">
                <a16:creationId xmlns:a16="http://schemas.microsoft.com/office/drawing/2014/main" id="{DD833F13-466E-22DD-1D45-D34F24F2C001}"/>
              </a:ext>
            </a:extLst>
          </p:cNvPr>
          <p:cNvSpPr/>
          <p:nvPr/>
        </p:nvSpPr>
        <p:spPr>
          <a:xfrm>
            <a:off x="5185092" y="5413969"/>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rgbClr val="2F2E41"/>
                </a:solidFill>
              </a:rPr>
              <a:t>7</a:t>
            </a:r>
          </a:p>
        </p:txBody>
      </p:sp>
      <p:pic>
        <p:nvPicPr>
          <p:cNvPr id="22" name="Picture 4">
            <a:extLst>
              <a:ext uri="{FF2B5EF4-FFF2-40B4-BE49-F238E27FC236}">
                <a16:creationId xmlns:a16="http://schemas.microsoft.com/office/drawing/2014/main" id="{09DAA0A7-8463-858C-4474-A29247E66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7">
            <a:extLst>
              <a:ext uri="{FF2B5EF4-FFF2-40B4-BE49-F238E27FC236}">
                <a16:creationId xmlns:a16="http://schemas.microsoft.com/office/drawing/2014/main" id="{EFDE7505-21F2-7618-C9D8-867E45B09DDB}"/>
              </a:ext>
            </a:extLst>
          </p:cNvPr>
          <p:cNvSpPr/>
          <p:nvPr/>
        </p:nvSpPr>
        <p:spPr>
          <a:xfrm>
            <a:off x="5186079" y="3851005"/>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5</a:t>
            </a:r>
          </a:p>
        </p:txBody>
      </p:sp>
      <p:sp>
        <p:nvSpPr>
          <p:cNvPr id="20" name="Oval 17">
            <a:extLst>
              <a:ext uri="{FF2B5EF4-FFF2-40B4-BE49-F238E27FC236}">
                <a16:creationId xmlns:a16="http://schemas.microsoft.com/office/drawing/2014/main" id="{19C7481C-AFDA-A155-4AC8-7792B33C3345}"/>
              </a:ext>
            </a:extLst>
          </p:cNvPr>
          <p:cNvSpPr/>
          <p:nvPr/>
        </p:nvSpPr>
        <p:spPr>
          <a:xfrm>
            <a:off x="7087434" y="461287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rgbClr val="2F2E41"/>
                </a:solidFill>
              </a:rPr>
              <a:t>6</a:t>
            </a:r>
          </a:p>
        </p:txBody>
      </p:sp>
      <p:sp>
        <p:nvSpPr>
          <p:cNvPr id="23" name="TextBox 22">
            <a:extLst>
              <a:ext uri="{FF2B5EF4-FFF2-40B4-BE49-F238E27FC236}">
                <a16:creationId xmlns:a16="http://schemas.microsoft.com/office/drawing/2014/main" id="{945F3AC1-EF05-1E56-9172-BA3F2D91C08C}"/>
              </a:ext>
            </a:extLst>
          </p:cNvPr>
          <p:cNvSpPr txBox="1"/>
          <p:nvPr/>
        </p:nvSpPr>
        <p:spPr>
          <a:xfrm>
            <a:off x="5617092" y="620818"/>
            <a:ext cx="3749040" cy="369332"/>
          </a:xfrm>
          <a:prstGeom prst="rect">
            <a:avLst/>
          </a:prstGeom>
          <a:noFill/>
        </p:spPr>
        <p:txBody>
          <a:bodyPr wrap="square" rtlCol="0">
            <a:spAutoFit/>
          </a:bodyPr>
          <a:lstStyle/>
          <a:p>
            <a:r>
              <a:rPr lang="es-ES" b="1">
                <a:solidFill>
                  <a:srgbClr val="2F2E41"/>
                </a:solidFill>
              </a:rPr>
              <a:t>Descripción de la aplicación</a:t>
            </a:r>
          </a:p>
        </p:txBody>
      </p:sp>
      <p:sp>
        <p:nvSpPr>
          <p:cNvPr id="24" name="TextBox 23">
            <a:extLst>
              <a:ext uri="{FF2B5EF4-FFF2-40B4-BE49-F238E27FC236}">
                <a16:creationId xmlns:a16="http://schemas.microsoft.com/office/drawing/2014/main" id="{41510CE5-A9C4-E00F-6B45-3C6909985F91}"/>
              </a:ext>
            </a:extLst>
          </p:cNvPr>
          <p:cNvSpPr txBox="1"/>
          <p:nvPr/>
        </p:nvSpPr>
        <p:spPr>
          <a:xfrm>
            <a:off x="7508855" y="1624829"/>
            <a:ext cx="3867268" cy="369332"/>
          </a:xfrm>
          <a:prstGeom prst="rect">
            <a:avLst/>
          </a:prstGeom>
          <a:noFill/>
        </p:spPr>
        <p:txBody>
          <a:bodyPr wrap="square" lIns="91440" tIns="45720" rIns="91440" bIns="45720" rtlCol="0" anchor="t">
            <a:spAutoFit/>
          </a:bodyPr>
          <a:lstStyle/>
          <a:p>
            <a:r>
              <a:rPr lang="es-ES" b="1" err="1">
                <a:solidFill>
                  <a:srgbClr val="2F2E41"/>
                </a:solidFill>
              </a:rPr>
              <a:t>Customer</a:t>
            </a:r>
            <a:r>
              <a:rPr lang="es-ES" b="1">
                <a:solidFill>
                  <a:srgbClr val="2F2E41"/>
                </a:solidFill>
              </a:rPr>
              <a:t> </a:t>
            </a:r>
            <a:r>
              <a:rPr lang="es-ES" b="1" err="1">
                <a:solidFill>
                  <a:srgbClr val="2F2E41"/>
                </a:solidFill>
              </a:rPr>
              <a:t>Agreement</a:t>
            </a:r>
            <a:endParaRPr lang="es-ES" b="1">
              <a:solidFill>
                <a:srgbClr val="2F2E41"/>
              </a:solidFill>
            </a:endParaRPr>
          </a:p>
        </p:txBody>
      </p:sp>
      <p:sp>
        <p:nvSpPr>
          <p:cNvPr id="25" name="TextBox 24">
            <a:extLst>
              <a:ext uri="{FF2B5EF4-FFF2-40B4-BE49-F238E27FC236}">
                <a16:creationId xmlns:a16="http://schemas.microsoft.com/office/drawing/2014/main" id="{258BCF9D-38B6-843E-C697-EC5FAFCAB5D0}"/>
              </a:ext>
            </a:extLst>
          </p:cNvPr>
          <p:cNvSpPr txBox="1"/>
          <p:nvPr/>
        </p:nvSpPr>
        <p:spPr>
          <a:xfrm>
            <a:off x="5614152" y="2451541"/>
            <a:ext cx="4045758" cy="369332"/>
          </a:xfrm>
          <a:prstGeom prst="rect">
            <a:avLst/>
          </a:prstGeom>
          <a:noFill/>
        </p:spPr>
        <p:txBody>
          <a:bodyPr wrap="square" rtlCol="0">
            <a:spAutoFit/>
          </a:bodyPr>
          <a:lstStyle/>
          <a:p>
            <a:r>
              <a:rPr lang="es-ES" b="1">
                <a:solidFill>
                  <a:srgbClr val="2F2E41"/>
                </a:solidFill>
              </a:rPr>
              <a:t>Descomposición en microservicios </a:t>
            </a:r>
          </a:p>
        </p:txBody>
      </p:sp>
      <p:sp>
        <p:nvSpPr>
          <p:cNvPr id="26" name="TextBox 25">
            <a:extLst>
              <a:ext uri="{FF2B5EF4-FFF2-40B4-BE49-F238E27FC236}">
                <a16:creationId xmlns:a16="http://schemas.microsoft.com/office/drawing/2014/main" id="{1CBBF196-94EE-9A78-5F2B-65429A04C51B}"/>
              </a:ext>
            </a:extLst>
          </p:cNvPr>
          <p:cNvSpPr txBox="1"/>
          <p:nvPr/>
        </p:nvSpPr>
        <p:spPr>
          <a:xfrm>
            <a:off x="7519434" y="3244334"/>
            <a:ext cx="4045758" cy="369332"/>
          </a:xfrm>
          <a:prstGeom prst="rect">
            <a:avLst/>
          </a:prstGeom>
          <a:noFill/>
        </p:spPr>
        <p:txBody>
          <a:bodyPr wrap="square" lIns="91440" tIns="45720" rIns="91440" bIns="45720" rtlCol="0" anchor="t">
            <a:spAutoFit/>
          </a:bodyPr>
          <a:lstStyle/>
          <a:p>
            <a:r>
              <a:rPr lang="es-ES" b="1">
                <a:solidFill>
                  <a:srgbClr val="2F2E41"/>
                </a:solidFill>
              </a:rPr>
              <a:t>Diseño de microservicios</a:t>
            </a:r>
          </a:p>
        </p:txBody>
      </p:sp>
      <p:sp>
        <p:nvSpPr>
          <p:cNvPr id="27" name="TextBox 26">
            <a:extLst>
              <a:ext uri="{FF2B5EF4-FFF2-40B4-BE49-F238E27FC236}">
                <a16:creationId xmlns:a16="http://schemas.microsoft.com/office/drawing/2014/main" id="{B144E56A-180F-4741-B7FC-26291EDBA2F0}"/>
              </a:ext>
            </a:extLst>
          </p:cNvPr>
          <p:cNvSpPr txBox="1"/>
          <p:nvPr/>
        </p:nvSpPr>
        <p:spPr>
          <a:xfrm>
            <a:off x="5617092" y="5445303"/>
            <a:ext cx="1709151" cy="369332"/>
          </a:xfrm>
          <a:prstGeom prst="rect">
            <a:avLst/>
          </a:prstGeom>
          <a:noFill/>
        </p:spPr>
        <p:txBody>
          <a:bodyPr wrap="square">
            <a:spAutoFit/>
          </a:bodyPr>
          <a:lstStyle/>
          <a:p>
            <a:r>
              <a:rPr lang="es-ES" b="1">
                <a:solidFill>
                  <a:srgbClr val="2F2E41"/>
                </a:solidFill>
              </a:rPr>
              <a:t>Conclusiones</a:t>
            </a:r>
          </a:p>
        </p:txBody>
      </p:sp>
      <p:sp>
        <p:nvSpPr>
          <p:cNvPr id="28" name="TextBox 16">
            <a:extLst>
              <a:ext uri="{FF2B5EF4-FFF2-40B4-BE49-F238E27FC236}">
                <a16:creationId xmlns:a16="http://schemas.microsoft.com/office/drawing/2014/main" id="{AEA95014-A66F-4936-2404-A536866270F1}"/>
              </a:ext>
            </a:extLst>
          </p:cNvPr>
          <p:cNvSpPr txBox="1"/>
          <p:nvPr/>
        </p:nvSpPr>
        <p:spPr>
          <a:xfrm>
            <a:off x="5614152" y="3879675"/>
            <a:ext cx="4045758" cy="369332"/>
          </a:xfrm>
          <a:prstGeom prst="rect">
            <a:avLst/>
          </a:prstGeom>
          <a:noFill/>
        </p:spPr>
        <p:txBody>
          <a:bodyPr wrap="square" lIns="91440" tIns="45720" rIns="91440" bIns="45720" rtlCol="0" anchor="t">
            <a:spAutoFit/>
          </a:bodyPr>
          <a:lstStyle/>
          <a:p>
            <a:r>
              <a:rPr lang="es-ES" b="1">
                <a:solidFill>
                  <a:srgbClr val="2F2E41"/>
                </a:solidFill>
              </a:rPr>
              <a:t>Aspectos relevantes</a:t>
            </a:r>
          </a:p>
        </p:txBody>
      </p:sp>
      <p:sp>
        <p:nvSpPr>
          <p:cNvPr id="29" name="TextBox 16">
            <a:extLst>
              <a:ext uri="{FF2B5EF4-FFF2-40B4-BE49-F238E27FC236}">
                <a16:creationId xmlns:a16="http://schemas.microsoft.com/office/drawing/2014/main" id="{305DEA80-1532-3A51-D546-B9E3AFBD3132}"/>
              </a:ext>
            </a:extLst>
          </p:cNvPr>
          <p:cNvSpPr txBox="1"/>
          <p:nvPr/>
        </p:nvSpPr>
        <p:spPr>
          <a:xfrm>
            <a:off x="7508855" y="4644211"/>
            <a:ext cx="4045758" cy="369332"/>
          </a:xfrm>
          <a:prstGeom prst="rect">
            <a:avLst/>
          </a:prstGeom>
          <a:noFill/>
        </p:spPr>
        <p:txBody>
          <a:bodyPr wrap="square" lIns="91440" tIns="45720" rIns="91440" bIns="45720" rtlCol="0" anchor="t">
            <a:spAutoFit/>
          </a:bodyPr>
          <a:lstStyle/>
          <a:p>
            <a:r>
              <a:rPr lang="es-ES" b="1">
                <a:solidFill>
                  <a:srgbClr val="2F2E41"/>
                </a:solidFill>
              </a:rPr>
              <a:t>Demostración de la aplicación</a:t>
            </a:r>
          </a:p>
        </p:txBody>
      </p:sp>
    </p:spTree>
    <p:extLst>
      <p:ext uri="{BB962C8B-B14F-4D97-AF65-F5344CB8AC3E}">
        <p14:creationId xmlns:p14="http://schemas.microsoft.com/office/powerpoint/2010/main" val="4150525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A0328-5EA6-98DB-D11A-EA27D837C0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2D1F67-CDEB-AFED-566A-B003C48719D1}"/>
              </a:ext>
            </a:extLst>
          </p:cNvPr>
          <p:cNvSpPr>
            <a:spLocks noGrp="1"/>
          </p:cNvSpPr>
          <p:nvPr>
            <p:ph type="sldNum" sz="quarter" idx="12"/>
          </p:nvPr>
        </p:nvSpPr>
        <p:spPr/>
        <p:txBody>
          <a:bodyPr/>
          <a:lstStyle/>
          <a:p>
            <a:fld id="{0F1556C4-DFC3-4611-A7CC-780699185E26}" type="slidenum">
              <a:rPr lang="es-ES" smtClean="0"/>
              <a:t>20</a:t>
            </a:fld>
            <a:endParaRPr lang="es-ES"/>
          </a:p>
        </p:txBody>
      </p:sp>
      <p:pic>
        <p:nvPicPr>
          <p:cNvPr id="9" name="Picture 2">
            <a:extLst>
              <a:ext uri="{FF2B5EF4-FFF2-40B4-BE49-F238E27FC236}">
                <a16:creationId xmlns:a16="http://schemas.microsoft.com/office/drawing/2014/main" id="{E04117D6-D3EA-11A6-4489-1B288AE9F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áster Ing. del Software: Cloud, Datos y Gestión (@miscdg) | Twitter">
            <a:extLst>
              <a:ext uri="{FF2B5EF4-FFF2-40B4-BE49-F238E27FC236}">
                <a16:creationId xmlns:a16="http://schemas.microsoft.com/office/drawing/2014/main" id="{4FB3224A-5DAF-DC71-E7AF-5650501A9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9F9D6D46-1308-C080-ECFB-6974DF6DD056}"/>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7</a:t>
            </a:r>
          </a:p>
        </p:txBody>
      </p:sp>
      <p:pic>
        <p:nvPicPr>
          <p:cNvPr id="12" name="Picture 4">
            <a:extLst>
              <a:ext uri="{FF2B5EF4-FFF2-40B4-BE49-F238E27FC236}">
                <a16:creationId xmlns:a16="http://schemas.microsoft.com/office/drawing/2014/main" id="{0D761028-858D-2C1C-0496-290885E1C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A15EAAB-F542-97AD-6D40-29114F849BE5}"/>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Conclusiones</a:t>
            </a:r>
          </a:p>
        </p:txBody>
      </p:sp>
      <p:sp>
        <p:nvSpPr>
          <p:cNvPr id="2" name="TextBox 1">
            <a:extLst>
              <a:ext uri="{FF2B5EF4-FFF2-40B4-BE49-F238E27FC236}">
                <a16:creationId xmlns:a16="http://schemas.microsoft.com/office/drawing/2014/main" id="{F2C053F0-336B-1E76-C94E-665B7E8738E1}"/>
              </a:ext>
            </a:extLst>
          </p:cNvPr>
          <p:cNvSpPr txBox="1"/>
          <p:nvPr/>
        </p:nvSpPr>
        <p:spPr>
          <a:xfrm>
            <a:off x="945057" y="2619414"/>
            <a:ext cx="5572683"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sz="2000">
                <a:solidFill>
                  <a:srgbClr val="233649"/>
                </a:solidFill>
              </a:rPr>
              <a:t>Desafíos en la integración del </a:t>
            </a:r>
            <a:r>
              <a:rPr lang="es-ES" sz="2000" err="1">
                <a:solidFill>
                  <a:srgbClr val="233649"/>
                </a:solidFill>
              </a:rPr>
              <a:t>frontend</a:t>
            </a:r>
            <a:endParaRPr lang="es-ES" sz="2000">
              <a:solidFill>
                <a:srgbClr val="233649"/>
              </a:solidFill>
            </a:endParaRPr>
          </a:p>
          <a:p>
            <a:pPr marL="285750" indent="-285750">
              <a:buFont typeface="Arial" panose="020B0604020202020204" pitchFamily="34" charset="0"/>
              <a:buChar char="•"/>
            </a:pPr>
            <a:r>
              <a:rPr lang="es-ES" sz="2000">
                <a:solidFill>
                  <a:srgbClr val="233649"/>
                </a:solidFill>
              </a:rPr>
              <a:t>Conocimientos previos de la asignatura</a:t>
            </a:r>
          </a:p>
          <a:p>
            <a:pPr marL="285750" indent="-285750">
              <a:buFont typeface="Arial" panose="020B0604020202020204" pitchFamily="34" charset="0"/>
              <a:buChar char="•"/>
            </a:pPr>
            <a:r>
              <a:rPr lang="es-ES" sz="2000">
                <a:solidFill>
                  <a:srgbClr val="233649"/>
                </a:solidFill>
              </a:rPr>
              <a:t>Barrera del idioma</a:t>
            </a:r>
          </a:p>
          <a:p>
            <a:pPr marL="285750" indent="-285750">
              <a:buFont typeface="Arial" panose="020B0604020202020204" pitchFamily="34" charset="0"/>
              <a:buChar char="•"/>
            </a:pPr>
            <a:r>
              <a:rPr lang="es-ES" sz="2000">
                <a:solidFill>
                  <a:srgbClr val="233649"/>
                </a:solidFill>
              </a:rPr>
              <a:t>Ventajas de la arquitectura de microservicios</a:t>
            </a:r>
          </a:p>
        </p:txBody>
      </p:sp>
      <p:pic>
        <p:nvPicPr>
          <p:cNvPr id="8" name="Picture 7" descr="A person holding a structure&#10;&#10;Description automatically generated">
            <a:extLst>
              <a:ext uri="{FF2B5EF4-FFF2-40B4-BE49-F238E27FC236}">
                <a16:creationId xmlns:a16="http://schemas.microsoft.com/office/drawing/2014/main" id="{FD397C2C-ABBF-BEDC-E0FC-FA72A6BEDD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1447702"/>
            <a:ext cx="3583893" cy="3962595"/>
          </a:xfrm>
          <a:prstGeom prst="rect">
            <a:avLst/>
          </a:prstGeom>
        </p:spPr>
      </p:pic>
    </p:spTree>
    <p:extLst>
      <p:ext uri="{BB962C8B-B14F-4D97-AF65-F5344CB8AC3E}">
        <p14:creationId xmlns:p14="http://schemas.microsoft.com/office/powerpoint/2010/main" val="328019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DCAF06-5E63-6926-D543-5A2D8BC37C81}"/>
            </a:ext>
          </a:extLst>
        </p:cNvPr>
        <p:cNvGrpSpPr/>
        <p:nvPr/>
      </p:nvGrpSpPr>
      <p:grpSpPr>
        <a:xfrm>
          <a:off x="0" y="0"/>
          <a:ext cx="0" cy="0"/>
          <a:chOff x="0" y="0"/>
          <a:chExt cx="0" cy="0"/>
        </a:xfrm>
      </p:grpSpPr>
      <p:pic>
        <p:nvPicPr>
          <p:cNvPr id="1026" name="Picture 2" descr="Free Vibrant library scene featuring wooden bookshelves filled with various books. Stock Photo">
            <a:extLst>
              <a:ext uri="{FF2B5EF4-FFF2-40B4-BE49-F238E27FC236}">
                <a16:creationId xmlns:a16="http://schemas.microsoft.com/office/drawing/2014/main" id="{BC46529F-7E5D-D252-94DF-C8F36724F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1" r="6162"/>
          <a:stretch/>
        </p:blipFill>
        <p:spPr bwMode="auto">
          <a:xfrm>
            <a:off x="0" y="0"/>
            <a:ext cx="12192000" cy="915356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6C8A6334-8A97-F7B6-C23E-1E693132D7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2568607"/>
            <a:ext cx="5294716" cy="1720783"/>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9192003-1080-C97D-19B6-F730066809E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F1556C4-DFC3-4611-A7CC-780699185E26}" type="slidenum">
              <a:rPr lang="en-US" smtClean="0">
                <a:solidFill>
                  <a:schemeClr val="tx1">
                    <a:tint val="75000"/>
                  </a:schemeClr>
                </a:solidFill>
              </a:rPr>
              <a:pPr>
                <a:spcAft>
                  <a:spcPts val="600"/>
                </a:spcAft>
              </a:pPr>
              <a:t>21</a:t>
            </a:fld>
            <a:endParaRPr lang="en-US">
              <a:solidFill>
                <a:schemeClr val="tx1">
                  <a:tint val="75000"/>
                </a:schemeClr>
              </a:solidFill>
            </a:endParaRPr>
          </a:p>
        </p:txBody>
      </p:sp>
      <p:sp>
        <p:nvSpPr>
          <p:cNvPr id="3" name="TextBox 2">
            <a:extLst>
              <a:ext uri="{FF2B5EF4-FFF2-40B4-BE49-F238E27FC236}">
                <a16:creationId xmlns:a16="http://schemas.microsoft.com/office/drawing/2014/main" id="{3FC7CF98-F649-4DCC-F300-6AF2F24A21B5}"/>
              </a:ext>
            </a:extLst>
          </p:cNvPr>
          <p:cNvSpPr txBox="1"/>
          <p:nvPr/>
        </p:nvSpPr>
        <p:spPr>
          <a:xfrm>
            <a:off x="6334506" y="2264043"/>
            <a:ext cx="6096000" cy="2308324"/>
          </a:xfrm>
          <a:prstGeom prst="rect">
            <a:avLst/>
          </a:prstGeom>
          <a:noFill/>
        </p:spPr>
        <p:txBody>
          <a:bodyPr wrap="square">
            <a:spAutoFit/>
          </a:bodyPr>
          <a:lstStyle/>
          <a:p>
            <a:r>
              <a:rPr lang="es-ES">
                <a:solidFill>
                  <a:srgbClr val="233649"/>
                </a:solidFill>
              </a:rPr>
              <a:t>Edwin Patricio Arévalo Angulo </a:t>
            </a:r>
          </a:p>
          <a:p>
            <a:r>
              <a:rPr lang="es-ES">
                <a:solidFill>
                  <a:srgbClr val="233649"/>
                </a:solidFill>
              </a:rPr>
              <a:t> Juan Luis Chico Castro </a:t>
            </a:r>
          </a:p>
          <a:p>
            <a:r>
              <a:rPr lang="es-ES">
                <a:solidFill>
                  <a:srgbClr val="233649"/>
                </a:solidFill>
              </a:rPr>
              <a:t> </a:t>
            </a:r>
            <a:r>
              <a:rPr lang="es-ES" err="1">
                <a:solidFill>
                  <a:srgbClr val="233649"/>
                </a:solidFill>
              </a:rPr>
              <a:t>Mathis</a:t>
            </a:r>
            <a:r>
              <a:rPr lang="es-ES">
                <a:solidFill>
                  <a:srgbClr val="233649"/>
                </a:solidFill>
              </a:rPr>
              <a:t> </a:t>
            </a:r>
            <a:r>
              <a:rPr lang="es-ES" err="1">
                <a:solidFill>
                  <a:srgbClr val="233649"/>
                </a:solidFill>
              </a:rPr>
              <a:t>Goujon</a:t>
            </a:r>
            <a:r>
              <a:rPr lang="es-ES">
                <a:solidFill>
                  <a:srgbClr val="233649"/>
                </a:solidFill>
              </a:rPr>
              <a:t> </a:t>
            </a:r>
          </a:p>
          <a:p>
            <a:r>
              <a:rPr lang="es-ES">
                <a:solidFill>
                  <a:srgbClr val="233649"/>
                </a:solidFill>
              </a:rPr>
              <a:t> Sandra Jaramillo Dorado </a:t>
            </a:r>
          </a:p>
          <a:p>
            <a:r>
              <a:rPr lang="es-ES">
                <a:solidFill>
                  <a:srgbClr val="233649"/>
                </a:solidFill>
              </a:rPr>
              <a:t> Kristina Lacasta López </a:t>
            </a:r>
          </a:p>
          <a:p>
            <a:r>
              <a:rPr lang="es-ES">
                <a:solidFill>
                  <a:srgbClr val="233649"/>
                </a:solidFill>
              </a:rPr>
              <a:t> Donato </a:t>
            </a:r>
            <a:r>
              <a:rPr lang="es-ES" err="1">
                <a:solidFill>
                  <a:srgbClr val="233649"/>
                </a:solidFill>
              </a:rPr>
              <a:t>Lepore</a:t>
            </a:r>
            <a:r>
              <a:rPr lang="es-ES">
                <a:solidFill>
                  <a:srgbClr val="233649"/>
                </a:solidFill>
              </a:rPr>
              <a:t> </a:t>
            </a:r>
          </a:p>
          <a:p>
            <a:r>
              <a:rPr lang="es-ES">
                <a:solidFill>
                  <a:srgbClr val="233649"/>
                </a:solidFill>
              </a:rPr>
              <a:t> Noelia López Durán </a:t>
            </a:r>
          </a:p>
          <a:p>
            <a:r>
              <a:rPr lang="es-ES">
                <a:solidFill>
                  <a:srgbClr val="233649"/>
                </a:solidFill>
              </a:rPr>
              <a:t>  Yasmina Moreira </a:t>
            </a:r>
            <a:r>
              <a:rPr lang="es-ES" err="1">
                <a:solidFill>
                  <a:srgbClr val="233649"/>
                </a:solidFill>
              </a:rPr>
              <a:t>Bawazeer</a:t>
            </a:r>
            <a:r>
              <a:rPr lang="es-ES">
                <a:solidFill>
                  <a:srgbClr val="233649"/>
                </a:solidFill>
              </a:rPr>
              <a:t> </a:t>
            </a:r>
          </a:p>
        </p:txBody>
      </p:sp>
    </p:spTree>
    <p:extLst>
      <p:ext uri="{BB962C8B-B14F-4D97-AF65-F5344CB8AC3E}">
        <p14:creationId xmlns:p14="http://schemas.microsoft.com/office/powerpoint/2010/main" val="209727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71F8DD-AFD7-DEFF-C9A9-504336A86A3B}"/>
              </a:ext>
            </a:extLst>
          </p:cNvPr>
          <p:cNvSpPr>
            <a:spLocks noGrp="1"/>
          </p:cNvSpPr>
          <p:nvPr>
            <p:ph type="sldNum" sz="quarter" idx="12"/>
          </p:nvPr>
        </p:nvSpPr>
        <p:spPr/>
        <p:txBody>
          <a:bodyPr/>
          <a:lstStyle/>
          <a:p>
            <a:fld id="{0F1556C4-DFC3-4611-A7CC-780699185E26}" type="slidenum">
              <a:rPr lang="es-ES" smtClean="0"/>
              <a:t>3</a:t>
            </a:fld>
            <a:endParaRPr lang="es-ES"/>
          </a:p>
        </p:txBody>
      </p:sp>
      <p:pic>
        <p:nvPicPr>
          <p:cNvPr id="7" name="Picture 2">
            <a:extLst>
              <a:ext uri="{FF2B5EF4-FFF2-40B4-BE49-F238E27FC236}">
                <a16:creationId xmlns:a16="http://schemas.microsoft.com/office/drawing/2014/main" id="{0169FF40-A973-934D-D636-24373AD53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áster Ing. del Software: Cloud, Datos y Gestión (@miscdg) | Twitter">
            <a:extLst>
              <a:ext uri="{FF2B5EF4-FFF2-40B4-BE49-F238E27FC236}">
                <a16:creationId xmlns:a16="http://schemas.microsoft.com/office/drawing/2014/main" id="{AAB40110-0359-A0A8-C077-8B6310FB4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5D4E6D2C-760F-3D6D-CA53-D637E86908D3}"/>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1</a:t>
            </a:r>
          </a:p>
        </p:txBody>
      </p:sp>
      <p:pic>
        <p:nvPicPr>
          <p:cNvPr id="10" name="Picture 4">
            <a:extLst>
              <a:ext uri="{FF2B5EF4-FFF2-40B4-BE49-F238E27FC236}">
                <a16:creationId xmlns:a16="http://schemas.microsoft.com/office/drawing/2014/main" id="{407B01F2-2B1C-2051-ECF2-370321BA2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E76760-D966-9E02-4280-89205470421B}"/>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Descripción de la aplicación</a:t>
            </a:r>
          </a:p>
        </p:txBody>
      </p:sp>
      <p:pic>
        <p:nvPicPr>
          <p:cNvPr id="13" name="Picture 12" descr="Lista de literatura icono de línea de lectura Pila de conocimientos  marcadores marcas de verificación hombre">
            <a:extLst>
              <a:ext uri="{FF2B5EF4-FFF2-40B4-BE49-F238E27FC236}">
                <a16:creationId xmlns:a16="http://schemas.microsoft.com/office/drawing/2014/main" id="{0B17D8A9-043A-127B-1171-CDC41B0F5CB9}"/>
              </a:ext>
            </a:extLst>
          </p:cNvPr>
          <p:cNvPicPr>
            <a:picLocks noChangeAspect="1"/>
          </p:cNvPicPr>
          <p:nvPr/>
        </p:nvPicPr>
        <p:blipFill>
          <a:blip r:embed="rId5"/>
          <a:srcRect l="16606" t="18886" r="15884" b="19424"/>
          <a:stretch/>
        </p:blipFill>
        <p:spPr>
          <a:xfrm>
            <a:off x="6495803" y="2873867"/>
            <a:ext cx="862305" cy="841198"/>
          </a:xfrm>
          <a:prstGeom prst="rect">
            <a:avLst/>
          </a:prstGeom>
        </p:spPr>
      </p:pic>
      <p:sp>
        <p:nvSpPr>
          <p:cNvPr id="16" name="TextBox 15">
            <a:extLst>
              <a:ext uri="{FF2B5EF4-FFF2-40B4-BE49-F238E27FC236}">
                <a16:creationId xmlns:a16="http://schemas.microsoft.com/office/drawing/2014/main" id="{9FB0E69A-324F-905A-24E5-400B0856F6AE}"/>
              </a:ext>
            </a:extLst>
          </p:cNvPr>
          <p:cNvSpPr txBox="1"/>
          <p:nvPr/>
        </p:nvSpPr>
        <p:spPr>
          <a:xfrm>
            <a:off x="7826213" y="1740126"/>
            <a:ext cx="4045758" cy="646331"/>
          </a:xfrm>
          <a:prstGeom prst="rect">
            <a:avLst/>
          </a:prstGeom>
          <a:noFill/>
        </p:spPr>
        <p:txBody>
          <a:bodyPr wrap="square" lIns="91440" tIns="45720" rIns="91440" bIns="45720" rtlCol="0" anchor="t">
            <a:spAutoFit/>
          </a:bodyPr>
          <a:lstStyle/>
          <a:p>
            <a:r>
              <a:rPr lang="es-ES" b="1">
                <a:solidFill>
                  <a:srgbClr val="2F2E41"/>
                </a:solidFill>
              </a:rPr>
              <a:t>Descarga y lectura online de los libros del catálogo</a:t>
            </a:r>
            <a:endParaRPr lang="en-US"/>
          </a:p>
        </p:txBody>
      </p:sp>
      <p:sp>
        <p:nvSpPr>
          <p:cNvPr id="17" name="TextBox 16">
            <a:extLst>
              <a:ext uri="{FF2B5EF4-FFF2-40B4-BE49-F238E27FC236}">
                <a16:creationId xmlns:a16="http://schemas.microsoft.com/office/drawing/2014/main" id="{454C2D2D-8EFE-F081-73F0-74A78634F569}"/>
              </a:ext>
            </a:extLst>
          </p:cNvPr>
          <p:cNvSpPr txBox="1"/>
          <p:nvPr/>
        </p:nvSpPr>
        <p:spPr>
          <a:xfrm>
            <a:off x="7826213" y="4431866"/>
            <a:ext cx="4045758" cy="646331"/>
          </a:xfrm>
          <a:prstGeom prst="rect">
            <a:avLst/>
          </a:prstGeom>
          <a:noFill/>
        </p:spPr>
        <p:txBody>
          <a:bodyPr wrap="square" lIns="91440" tIns="45720" rIns="91440" bIns="45720" rtlCol="0" anchor="t">
            <a:spAutoFit/>
          </a:bodyPr>
          <a:lstStyle/>
          <a:p>
            <a:r>
              <a:rPr lang="es-ES" b="1">
                <a:solidFill>
                  <a:srgbClr val="2F2E41"/>
                </a:solidFill>
              </a:rPr>
              <a:t>Reseña  y valoración de libros y listas de lecturas</a:t>
            </a:r>
            <a:endParaRPr lang="en-US"/>
          </a:p>
        </p:txBody>
      </p:sp>
      <p:sp>
        <p:nvSpPr>
          <p:cNvPr id="18" name="TextBox 17">
            <a:extLst>
              <a:ext uri="{FF2B5EF4-FFF2-40B4-BE49-F238E27FC236}">
                <a16:creationId xmlns:a16="http://schemas.microsoft.com/office/drawing/2014/main" id="{6644E6D7-0430-8AF8-2A11-1175C65C1AE2}"/>
              </a:ext>
            </a:extLst>
          </p:cNvPr>
          <p:cNvSpPr txBox="1"/>
          <p:nvPr/>
        </p:nvSpPr>
        <p:spPr>
          <a:xfrm>
            <a:off x="7826212" y="3115684"/>
            <a:ext cx="4045758" cy="369332"/>
          </a:xfrm>
          <a:prstGeom prst="rect">
            <a:avLst/>
          </a:prstGeom>
          <a:noFill/>
        </p:spPr>
        <p:txBody>
          <a:bodyPr wrap="square" lIns="91440" tIns="45720" rIns="91440" bIns="45720" rtlCol="0" anchor="t">
            <a:spAutoFit/>
          </a:bodyPr>
          <a:lstStyle/>
          <a:p>
            <a:r>
              <a:rPr lang="es-ES" b="1">
                <a:solidFill>
                  <a:srgbClr val="2F2E41"/>
                </a:solidFill>
              </a:rPr>
              <a:t>Creación de listas de lecturas </a:t>
            </a:r>
          </a:p>
        </p:txBody>
      </p:sp>
      <p:pic>
        <p:nvPicPr>
          <p:cNvPr id="19" name="Picture 18" descr="A computer screen with a stack of books&#10;&#10;Description automatically generated">
            <a:extLst>
              <a:ext uri="{FF2B5EF4-FFF2-40B4-BE49-F238E27FC236}">
                <a16:creationId xmlns:a16="http://schemas.microsoft.com/office/drawing/2014/main" id="{5916E3AF-F2C8-D20E-188F-EFA4B9A63131}"/>
              </a:ext>
            </a:extLst>
          </p:cNvPr>
          <p:cNvPicPr>
            <a:picLocks noChangeAspect="1"/>
          </p:cNvPicPr>
          <p:nvPr/>
        </p:nvPicPr>
        <p:blipFill>
          <a:blip r:embed="rId6"/>
          <a:stretch>
            <a:fillRect/>
          </a:stretch>
        </p:blipFill>
        <p:spPr>
          <a:xfrm>
            <a:off x="79168" y="2277360"/>
            <a:ext cx="5175663" cy="2600165"/>
          </a:xfrm>
          <a:prstGeom prst="rect">
            <a:avLst/>
          </a:prstGeom>
        </p:spPr>
      </p:pic>
      <p:pic>
        <p:nvPicPr>
          <p:cNvPr id="20" name="Picture 4" descr="A logo for a company&#10;&#10;Description automatically generated">
            <a:extLst>
              <a:ext uri="{FF2B5EF4-FFF2-40B4-BE49-F238E27FC236}">
                <a16:creationId xmlns:a16="http://schemas.microsoft.com/office/drawing/2014/main" id="{E68E5F7E-A68D-EAD1-6D69-9C1FC01F4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124" y="2472005"/>
            <a:ext cx="1043141" cy="34061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thumb up and stars&#10;&#10;Description automatically generated">
            <a:extLst>
              <a:ext uri="{FF2B5EF4-FFF2-40B4-BE49-F238E27FC236}">
                <a16:creationId xmlns:a16="http://schemas.microsoft.com/office/drawing/2014/main" id="{1A15F458-DF1E-3163-B66F-86009D95AF10}"/>
              </a:ext>
            </a:extLst>
          </p:cNvPr>
          <p:cNvPicPr>
            <a:picLocks noChangeAspect="1"/>
          </p:cNvPicPr>
          <p:nvPr/>
        </p:nvPicPr>
        <p:blipFill>
          <a:blip r:embed="rId7"/>
          <a:stretch>
            <a:fillRect/>
          </a:stretch>
        </p:blipFill>
        <p:spPr>
          <a:xfrm>
            <a:off x="6398574" y="4274053"/>
            <a:ext cx="1075992" cy="959716"/>
          </a:xfrm>
          <a:prstGeom prst="rect">
            <a:avLst/>
          </a:prstGeom>
        </p:spPr>
      </p:pic>
      <p:pic>
        <p:nvPicPr>
          <p:cNvPr id="25" name="Picture 24" descr="A blue line drawing of a box&#10;&#10;Description automatically generated">
            <a:extLst>
              <a:ext uri="{FF2B5EF4-FFF2-40B4-BE49-F238E27FC236}">
                <a16:creationId xmlns:a16="http://schemas.microsoft.com/office/drawing/2014/main" id="{1A187741-9AD3-2724-9AF8-F1B52E62A22D}"/>
              </a:ext>
            </a:extLst>
          </p:cNvPr>
          <p:cNvPicPr>
            <a:picLocks noChangeAspect="1"/>
          </p:cNvPicPr>
          <p:nvPr/>
        </p:nvPicPr>
        <p:blipFill>
          <a:blip r:embed="rId8"/>
          <a:stretch>
            <a:fillRect/>
          </a:stretch>
        </p:blipFill>
        <p:spPr>
          <a:xfrm>
            <a:off x="6122111" y="1639751"/>
            <a:ext cx="752650" cy="722509"/>
          </a:xfrm>
          <a:prstGeom prst="rect">
            <a:avLst/>
          </a:prstGeom>
        </p:spPr>
      </p:pic>
      <p:pic>
        <p:nvPicPr>
          <p:cNvPr id="27" name="Picture 26">
            <a:extLst>
              <a:ext uri="{FF2B5EF4-FFF2-40B4-BE49-F238E27FC236}">
                <a16:creationId xmlns:a16="http://schemas.microsoft.com/office/drawing/2014/main" id="{4A39BB35-462D-5915-9A7F-B149907419A9}"/>
              </a:ext>
            </a:extLst>
          </p:cNvPr>
          <p:cNvPicPr>
            <a:picLocks noChangeAspect="1"/>
          </p:cNvPicPr>
          <p:nvPr/>
        </p:nvPicPr>
        <p:blipFill>
          <a:blip r:embed="rId9"/>
          <a:stretch>
            <a:fillRect/>
          </a:stretch>
        </p:blipFill>
        <p:spPr>
          <a:xfrm>
            <a:off x="6971443" y="1761905"/>
            <a:ext cx="645690" cy="598820"/>
          </a:xfrm>
          <a:prstGeom prst="rect">
            <a:avLst/>
          </a:prstGeom>
        </p:spPr>
      </p:pic>
    </p:spTree>
    <p:extLst>
      <p:ext uri="{BB962C8B-B14F-4D97-AF65-F5344CB8AC3E}">
        <p14:creationId xmlns:p14="http://schemas.microsoft.com/office/powerpoint/2010/main" val="318314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B260-7595-8B11-D3AE-D6075F5B78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1ABA10-5E0F-26B1-75AC-0C3BC2602AE1}"/>
              </a:ext>
            </a:extLst>
          </p:cNvPr>
          <p:cNvSpPr>
            <a:spLocks noGrp="1"/>
          </p:cNvSpPr>
          <p:nvPr>
            <p:ph type="sldNum" sz="quarter" idx="12"/>
          </p:nvPr>
        </p:nvSpPr>
        <p:spPr/>
        <p:txBody>
          <a:bodyPr/>
          <a:lstStyle/>
          <a:p>
            <a:fld id="{0F1556C4-DFC3-4611-A7CC-780699185E26}" type="slidenum">
              <a:rPr lang="es-ES" smtClean="0"/>
              <a:t>4</a:t>
            </a:fld>
            <a:endParaRPr lang="es-ES"/>
          </a:p>
        </p:txBody>
      </p:sp>
      <p:pic>
        <p:nvPicPr>
          <p:cNvPr id="7" name="Picture 2">
            <a:extLst>
              <a:ext uri="{FF2B5EF4-FFF2-40B4-BE49-F238E27FC236}">
                <a16:creationId xmlns:a16="http://schemas.microsoft.com/office/drawing/2014/main" id="{FECC1FEE-47CC-5CBD-6FE0-6C017306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áster Ing. del Software: Cloud, Datos y Gestión (@miscdg) | Twitter">
            <a:extLst>
              <a:ext uri="{FF2B5EF4-FFF2-40B4-BE49-F238E27FC236}">
                <a16:creationId xmlns:a16="http://schemas.microsoft.com/office/drawing/2014/main" id="{DE44B7E2-B282-8C63-7662-1CCDCC67F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66706B9C-5EC5-FEEC-08B6-0DC120A0559A}"/>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2</a:t>
            </a:r>
          </a:p>
        </p:txBody>
      </p:sp>
      <p:pic>
        <p:nvPicPr>
          <p:cNvPr id="10" name="Picture 4">
            <a:extLst>
              <a:ext uri="{FF2B5EF4-FFF2-40B4-BE49-F238E27FC236}">
                <a16:creationId xmlns:a16="http://schemas.microsoft.com/office/drawing/2014/main" id="{89E162DF-D109-C719-0395-C2CBA59E5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31A134-1B1B-B6BE-BDA1-174AB6611C05}"/>
              </a:ext>
            </a:extLst>
          </p:cNvPr>
          <p:cNvSpPr txBox="1"/>
          <p:nvPr/>
        </p:nvSpPr>
        <p:spPr>
          <a:xfrm>
            <a:off x="943344" y="401397"/>
            <a:ext cx="7286256" cy="461665"/>
          </a:xfrm>
          <a:prstGeom prst="rect">
            <a:avLst/>
          </a:prstGeom>
          <a:noFill/>
        </p:spPr>
        <p:txBody>
          <a:bodyPr wrap="square" rtlCol="0">
            <a:spAutoFit/>
          </a:bodyPr>
          <a:lstStyle/>
          <a:p>
            <a:r>
              <a:rPr lang="es-ES" sz="2400" b="1" err="1">
                <a:solidFill>
                  <a:srgbClr val="2F2E41"/>
                </a:solidFill>
              </a:rPr>
              <a:t>Customer</a:t>
            </a:r>
            <a:r>
              <a:rPr lang="es-ES" sz="2400" b="1">
                <a:solidFill>
                  <a:srgbClr val="2F2E41"/>
                </a:solidFill>
              </a:rPr>
              <a:t> </a:t>
            </a:r>
            <a:r>
              <a:rPr lang="es-ES" sz="2400" b="1" err="1">
                <a:solidFill>
                  <a:srgbClr val="2F2E41"/>
                </a:solidFill>
              </a:rPr>
              <a:t>Agreement</a:t>
            </a:r>
            <a:endParaRPr lang="es-ES" sz="2400" b="1">
              <a:solidFill>
                <a:srgbClr val="2F2E41"/>
              </a:solidFill>
            </a:endParaRPr>
          </a:p>
        </p:txBody>
      </p:sp>
      <p:pic>
        <p:nvPicPr>
          <p:cNvPr id="2" name="Picture 1">
            <a:extLst>
              <a:ext uri="{FF2B5EF4-FFF2-40B4-BE49-F238E27FC236}">
                <a16:creationId xmlns:a16="http://schemas.microsoft.com/office/drawing/2014/main" id="{B2756379-E409-6FAD-6255-5CE445B7B955}"/>
              </a:ext>
            </a:extLst>
          </p:cNvPr>
          <p:cNvPicPr>
            <a:picLocks noChangeAspect="1"/>
          </p:cNvPicPr>
          <p:nvPr/>
        </p:nvPicPr>
        <p:blipFill>
          <a:blip r:embed="rId5"/>
          <a:stretch>
            <a:fillRect/>
          </a:stretch>
        </p:blipFill>
        <p:spPr>
          <a:xfrm>
            <a:off x="3612078" y="1384171"/>
            <a:ext cx="6373090" cy="4089658"/>
          </a:xfrm>
          <a:prstGeom prst="rect">
            <a:avLst/>
          </a:prstGeom>
        </p:spPr>
      </p:pic>
    </p:spTree>
    <p:extLst>
      <p:ext uri="{BB962C8B-B14F-4D97-AF65-F5344CB8AC3E}">
        <p14:creationId xmlns:p14="http://schemas.microsoft.com/office/powerpoint/2010/main" val="110693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6F6C54-7918-8552-0530-9632FB60E1B4}"/>
              </a:ext>
            </a:extLst>
          </p:cNvPr>
          <p:cNvSpPr>
            <a:spLocks noGrp="1"/>
          </p:cNvSpPr>
          <p:nvPr>
            <p:ph type="sldNum" sz="quarter" idx="12"/>
          </p:nvPr>
        </p:nvSpPr>
        <p:spPr/>
        <p:txBody>
          <a:bodyPr/>
          <a:lstStyle/>
          <a:p>
            <a:fld id="{0F1556C4-DFC3-4611-A7CC-780699185E26}" type="slidenum">
              <a:rPr lang="es-ES" smtClean="0"/>
              <a:t>5</a:t>
            </a:fld>
            <a:endParaRPr lang="es-ES"/>
          </a:p>
        </p:txBody>
      </p:sp>
      <p:pic>
        <p:nvPicPr>
          <p:cNvPr id="7" name="Picture 2">
            <a:extLst>
              <a:ext uri="{FF2B5EF4-FFF2-40B4-BE49-F238E27FC236}">
                <a16:creationId xmlns:a16="http://schemas.microsoft.com/office/drawing/2014/main" id="{6BA042F1-E7BA-5856-829F-48662C738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áster Ing. del Software: Cloud, Datos y Gestión (@miscdg) | Twitter">
            <a:extLst>
              <a:ext uri="{FF2B5EF4-FFF2-40B4-BE49-F238E27FC236}">
                <a16:creationId xmlns:a16="http://schemas.microsoft.com/office/drawing/2014/main" id="{FAC8C555-4244-0040-767E-9B29EA919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5F128AEA-EBAD-E83A-0605-1126CCAF19C4}"/>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2</a:t>
            </a:r>
          </a:p>
        </p:txBody>
      </p:sp>
      <p:pic>
        <p:nvPicPr>
          <p:cNvPr id="10" name="Picture 4">
            <a:extLst>
              <a:ext uri="{FF2B5EF4-FFF2-40B4-BE49-F238E27FC236}">
                <a16:creationId xmlns:a16="http://schemas.microsoft.com/office/drawing/2014/main" id="{0E53AF8A-735B-8643-CE47-BBA032A3C6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5836463-E288-D93F-56C1-05CC9BA9129C}"/>
              </a:ext>
            </a:extLst>
          </p:cNvPr>
          <p:cNvSpPr txBox="1"/>
          <p:nvPr/>
        </p:nvSpPr>
        <p:spPr>
          <a:xfrm>
            <a:off x="943344" y="401397"/>
            <a:ext cx="7286256" cy="461665"/>
          </a:xfrm>
          <a:prstGeom prst="rect">
            <a:avLst/>
          </a:prstGeom>
          <a:noFill/>
        </p:spPr>
        <p:txBody>
          <a:bodyPr wrap="square" rtlCol="0">
            <a:spAutoFit/>
          </a:bodyPr>
          <a:lstStyle/>
          <a:p>
            <a:r>
              <a:rPr lang="es-ES" sz="2400" b="1" err="1">
                <a:solidFill>
                  <a:srgbClr val="2F2E41"/>
                </a:solidFill>
              </a:rPr>
              <a:t>Customer</a:t>
            </a:r>
            <a:r>
              <a:rPr lang="es-ES" sz="2400" b="1">
                <a:solidFill>
                  <a:srgbClr val="2F2E41"/>
                </a:solidFill>
              </a:rPr>
              <a:t> </a:t>
            </a:r>
            <a:r>
              <a:rPr lang="es-ES" sz="2400" b="1" err="1">
                <a:solidFill>
                  <a:srgbClr val="2F2E41"/>
                </a:solidFill>
              </a:rPr>
              <a:t>Agreement</a:t>
            </a:r>
            <a:endParaRPr lang="es-ES" sz="2400" b="1">
              <a:solidFill>
                <a:srgbClr val="2F2E41"/>
              </a:solidFill>
            </a:endParaRPr>
          </a:p>
        </p:txBody>
      </p:sp>
      <p:sp>
        <p:nvSpPr>
          <p:cNvPr id="12" name="TextBox 11">
            <a:extLst>
              <a:ext uri="{FF2B5EF4-FFF2-40B4-BE49-F238E27FC236}">
                <a16:creationId xmlns:a16="http://schemas.microsoft.com/office/drawing/2014/main" id="{16248940-BC80-EB89-E1C4-C4516616C55A}"/>
              </a:ext>
            </a:extLst>
          </p:cNvPr>
          <p:cNvSpPr txBox="1"/>
          <p:nvPr/>
        </p:nvSpPr>
        <p:spPr>
          <a:xfrm>
            <a:off x="943344" y="745931"/>
            <a:ext cx="7286256" cy="338554"/>
          </a:xfrm>
          <a:prstGeom prst="rect">
            <a:avLst/>
          </a:prstGeom>
          <a:noFill/>
        </p:spPr>
        <p:txBody>
          <a:bodyPr wrap="square" rtlCol="0">
            <a:spAutoFit/>
          </a:bodyPr>
          <a:lstStyle/>
          <a:p>
            <a:r>
              <a:rPr lang="es-ES" sz="1600" b="1">
                <a:solidFill>
                  <a:srgbClr val="2F2E41"/>
                </a:solidFill>
              </a:rPr>
              <a:t>Plan de precios</a:t>
            </a:r>
          </a:p>
        </p:txBody>
      </p:sp>
      <p:pic>
        <p:nvPicPr>
          <p:cNvPr id="17" name="Picture 16" descr="A screenshot of a list of information&#10;&#10;Description automatically generated">
            <a:extLst>
              <a:ext uri="{FF2B5EF4-FFF2-40B4-BE49-F238E27FC236}">
                <a16:creationId xmlns:a16="http://schemas.microsoft.com/office/drawing/2014/main" id="{C01A5C49-A627-B80C-F7BE-659705945FEE}"/>
              </a:ext>
            </a:extLst>
          </p:cNvPr>
          <p:cNvPicPr>
            <a:picLocks noChangeAspect="1"/>
          </p:cNvPicPr>
          <p:nvPr/>
        </p:nvPicPr>
        <p:blipFill>
          <a:blip r:embed="rId5"/>
          <a:stretch>
            <a:fillRect/>
          </a:stretch>
        </p:blipFill>
        <p:spPr>
          <a:xfrm>
            <a:off x="1702130" y="1317373"/>
            <a:ext cx="8795656" cy="4729932"/>
          </a:xfrm>
          <a:prstGeom prst="rect">
            <a:avLst/>
          </a:prstGeom>
          <a:ln>
            <a:solidFill>
              <a:schemeClr val="tx1"/>
            </a:solidFill>
          </a:ln>
        </p:spPr>
      </p:pic>
    </p:spTree>
    <p:extLst>
      <p:ext uri="{BB962C8B-B14F-4D97-AF65-F5344CB8AC3E}">
        <p14:creationId xmlns:p14="http://schemas.microsoft.com/office/powerpoint/2010/main" val="254729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A52F3-F536-DF67-6474-CFA4E1208CA5}"/>
            </a:ext>
          </a:extLst>
        </p:cNvPr>
        <p:cNvGrpSpPr/>
        <p:nvPr/>
      </p:nvGrpSpPr>
      <p:grpSpPr>
        <a:xfrm>
          <a:off x="0" y="0"/>
          <a:ext cx="0" cy="0"/>
          <a:chOff x="0" y="0"/>
          <a:chExt cx="0" cy="0"/>
        </a:xfrm>
      </p:grpSpPr>
      <p:sp>
        <p:nvSpPr>
          <p:cNvPr id="86" name="Oval 85">
            <a:extLst>
              <a:ext uri="{FF2B5EF4-FFF2-40B4-BE49-F238E27FC236}">
                <a16:creationId xmlns:a16="http://schemas.microsoft.com/office/drawing/2014/main" id="{09F3C987-2D36-3F85-3E33-B01F474E505D}"/>
              </a:ext>
            </a:extLst>
          </p:cNvPr>
          <p:cNvSpPr/>
          <p:nvPr/>
        </p:nvSpPr>
        <p:spPr>
          <a:xfrm>
            <a:off x="1866899" y="1308100"/>
            <a:ext cx="8521701" cy="48672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4" name="Slide Number Placeholder 3">
            <a:extLst>
              <a:ext uri="{FF2B5EF4-FFF2-40B4-BE49-F238E27FC236}">
                <a16:creationId xmlns:a16="http://schemas.microsoft.com/office/drawing/2014/main" id="{6BA55114-CC61-43A0-46D3-1DD9DB23D734}"/>
              </a:ext>
            </a:extLst>
          </p:cNvPr>
          <p:cNvSpPr>
            <a:spLocks noGrp="1"/>
          </p:cNvSpPr>
          <p:nvPr>
            <p:ph type="sldNum" sz="quarter" idx="12"/>
          </p:nvPr>
        </p:nvSpPr>
        <p:spPr/>
        <p:txBody>
          <a:bodyPr/>
          <a:lstStyle/>
          <a:p>
            <a:fld id="{0F1556C4-DFC3-4611-A7CC-780699185E26}" type="slidenum">
              <a:rPr lang="es-ES" smtClean="0"/>
              <a:t>6</a:t>
            </a:fld>
            <a:endParaRPr lang="es-ES"/>
          </a:p>
        </p:txBody>
      </p:sp>
      <p:pic>
        <p:nvPicPr>
          <p:cNvPr id="7" name="Picture 2">
            <a:extLst>
              <a:ext uri="{FF2B5EF4-FFF2-40B4-BE49-F238E27FC236}">
                <a16:creationId xmlns:a16="http://schemas.microsoft.com/office/drawing/2014/main" id="{935114EF-4720-A63A-8CCB-FF67A7F49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áster Ing. del Software: Cloud, Datos y Gestión (@miscdg) | Twitter">
            <a:extLst>
              <a:ext uri="{FF2B5EF4-FFF2-40B4-BE49-F238E27FC236}">
                <a16:creationId xmlns:a16="http://schemas.microsoft.com/office/drawing/2014/main" id="{F893E7FF-9E0C-9C4F-783B-29468DB8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ACC66414-C2C2-445F-2C53-139ACBC47DD3}"/>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3</a:t>
            </a:r>
          </a:p>
        </p:txBody>
      </p:sp>
      <p:pic>
        <p:nvPicPr>
          <p:cNvPr id="10" name="Picture 4">
            <a:extLst>
              <a:ext uri="{FF2B5EF4-FFF2-40B4-BE49-F238E27FC236}">
                <a16:creationId xmlns:a16="http://schemas.microsoft.com/office/drawing/2014/main" id="{8CB67542-BF1E-8113-08C7-2990FB8A0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E03260D-5B7D-EC15-EAA6-B8D7C5FBDFD6}"/>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Descomposición en microservicios</a:t>
            </a:r>
          </a:p>
        </p:txBody>
      </p:sp>
      <p:sp>
        <p:nvSpPr>
          <p:cNvPr id="2" name="Oval 1">
            <a:extLst>
              <a:ext uri="{FF2B5EF4-FFF2-40B4-BE49-F238E27FC236}">
                <a16:creationId xmlns:a16="http://schemas.microsoft.com/office/drawing/2014/main" id="{B4CA50AC-D759-571D-34B5-6F8438CE1598}"/>
              </a:ext>
            </a:extLst>
          </p:cNvPr>
          <p:cNvSpPr/>
          <p:nvPr/>
        </p:nvSpPr>
        <p:spPr>
          <a:xfrm>
            <a:off x="5196000" y="2085348"/>
            <a:ext cx="1800000" cy="18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a:p>
            <a:pPr algn="ctr"/>
            <a:endParaRPr lang="es-ES" sz="1400"/>
          </a:p>
          <a:p>
            <a:pPr algn="ctr"/>
            <a:endParaRPr lang="es-ES" sz="1400"/>
          </a:p>
        </p:txBody>
      </p:sp>
      <p:sp>
        <p:nvSpPr>
          <p:cNvPr id="3" name="Oval 2">
            <a:extLst>
              <a:ext uri="{FF2B5EF4-FFF2-40B4-BE49-F238E27FC236}">
                <a16:creationId xmlns:a16="http://schemas.microsoft.com/office/drawing/2014/main" id="{9AECCC7B-F3E3-4543-9610-0E3B5BAD898C}"/>
              </a:ext>
            </a:extLst>
          </p:cNvPr>
          <p:cNvSpPr/>
          <p:nvPr/>
        </p:nvSpPr>
        <p:spPr>
          <a:xfrm>
            <a:off x="2905651" y="2085348"/>
            <a:ext cx="1800000" cy="18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a:p>
            <a:pPr algn="ctr"/>
            <a:endParaRPr lang="es-ES" sz="1400"/>
          </a:p>
          <a:p>
            <a:pPr algn="ctr"/>
            <a:endParaRPr lang="es-ES" sz="1400"/>
          </a:p>
        </p:txBody>
      </p:sp>
      <p:sp>
        <p:nvSpPr>
          <p:cNvPr id="5" name="Oval 4">
            <a:extLst>
              <a:ext uri="{FF2B5EF4-FFF2-40B4-BE49-F238E27FC236}">
                <a16:creationId xmlns:a16="http://schemas.microsoft.com/office/drawing/2014/main" id="{D4A4BCE0-9ECC-6C90-E54E-A7E337229709}"/>
              </a:ext>
            </a:extLst>
          </p:cNvPr>
          <p:cNvSpPr/>
          <p:nvPr/>
        </p:nvSpPr>
        <p:spPr>
          <a:xfrm>
            <a:off x="7486349" y="2085348"/>
            <a:ext cx="1800000" cy="18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Reseñas</a:t>
            </a:r>
          </a:p>
          <a:p>
            <a:pPr algn="ctr"/>
            <a:endParaRPr lang="es-ES" sz="1400"/>
          </a:p>
          <a:p>
            <a:pPr algn="ctr"/>
            <a:endParaRPr lang="es-ES" sz="1400"/>
          </a:p>
        </p:txBody>
      </p:sp>
      <p:sp>
        <p:nvSpPr>
          <p:cNvPr id="6" name="Oval 5">
            <a:extLst>
              <a:ext uri="{FF2B5EF4-FFF2-40B4-BE49-F238E27FC236}">
                <a16:creationId xmlns:a16="http://schemas.microsoft.com/office/drawing/2014/main" id="{CD16251F-CBD1-23FD-C7D7-0A4DAA495CD3}"/>
              </a:ext>
            </a:extLst>
          </p:cNvPr>
          <p:cNvSpPr/>
          <p:nvPr/>
        </p:nvSpPr>
        <p:spPr>
          <a:xfrm>
            <a:off x="4114020" y="3968324"/>
            <a:ext cx="1800000" cy="18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a:p>
            <a:pPr algn="ctr"/>
            <a:endParaRPr lang="es-ES" sz="1200"/>
          </a:p>
          <a:p>
            <a:pPr algn="ctr"/>
            <a:endParaRPr lang="es-ES" sz="1200"/>
          </a:p>
          <a:p>
            <a:pPr algn="ctr"/>
            <a:endParaRPr lang="es-ES" sz="1200"/>
          </a:p>
        </p:txBody>
      </p:sp>
      <p:sp>
        <p:nvSpPr>
          <p:cNvPr id="83" name="Oval 82">
            <a:extLst>
              <a:ext uri="{FF2B5EF4-FFF2-40B4-BE49-F238E27FC236}">
                <a16:creationId xmlns:a16="http://schemas.microsoft.com/office/drawing/2014/main" id="{32F39736-D4CB-DA13-299E-77EC460A9C0A}"/>
              </a:ext>
            </a:extLst>
          </p:cNvPr>
          <p:cNvSpPr/>
          <p:nvPr/>
        </p:nvSpPr>
        <p:spPr>
          <a:xfrm>
            <a:off x="6429600" y="3968324"/>
            <a:ext cx="1800000" cy="180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a:t>
            </a:r>
          </a:p>
          <a:p>
            <a:pPr algn="ctr"/>
            <a:r>
              <a:rPr lang="es-ES" sz="1400"/>
              <a:t>Listas de Lectura</a:t>
            </a:r>
          </a:p>
          <a:p>
            <a:pPr algn="ctr"/>
            <a:endParaRPr lang="es-ES" sz="1400"/>
          </a:p>
          <a:p>
            <a:pPr algn="ctr"/>
            <a:endParaRPr lang="es-ES" sz="1400"/>
          </a:p>
        </p:txBody>
      </p:sp>
      <p:sp>
        <p:nvSpPr>
          <p:cNvPr id="87" name="TextBox 86">
            <a:extLst>
              <a:ext uri="{FF2B5EF4-FFF2-40B4-BE49-F238E27FC236}">
                <a16:creationId xmlns:a16="http://schemas.microsoft.com/office/drawing/2014/main" id="{82D854FB-A2F1-4E1E-B193-D86C19C91698}"/>
              </a:ext>
            </a:extLst>
          </p:cNvPr>
          <p:cNvSpPr txBox="1"/>
          <p:nvPr/>
        </p:nvSpPr>
        <p:spPr>
          <a:xfrm>
            <a:off x="4278764" y="1608717"/>
            <a:ext cx="3451073" cy="369332"/>
          </a:xfrm>
          <a:prstGeom prst="rect">
            <a:avLst/>
          </a:prstGeom>
          <a:noFill/>
        </p:spPr>
        <p:txBody>
          <a:bodyPr wrap="none" rtlCol="0">
            <a:spAutoFit/>
          </a:bodyPr>
          <a:lstStyle/>
          <a:p>
            <a:r>
              <a:rPr lang="es-ES" b="1">
                <a:solidFill>
                  <a:srgbClr val="233649"/>
                </a:solidFill>
              </a:rPr>
              <a:t>Aplicación de Biblioteca Digital</a:t>
            </a:r>
          </a:p>
        </p:txBody>
      </p:sp>
      <p:pic>
        <p:nvPicPr>
          <p:cNvPr id="89" name="Picture 88">
            <a:extLst>
              <a:ext uri="{FF2B5EF4-FFF2-40B4-BE49-F238E27FC236}">
                <a16:creationId xmlns:a16="http://schemas.microsoft.com/office/drawing/2014/main" id="{610ED245-0F4F-F5D1-3C87-7F1CC762E432}"/>
              </a:ext>
            </a:extLst>
          </p:cNvPr>
          <p:cNvPicPr>
            <a:picLocks noChangeAspect="1"/>
          </p:cNvPicPr>
          <p:nvPr/>
        </p:nvPicPr>
        <p:blipFill>
          <a:blip r:embed="rId5"/>
          <a:stretch>
            <a:fillRect/>
          </a:stretch>
        </p:blipFill>
        <p:spPr>
          <a:xfrm>
            <a:off x="5783910" y="3028606"/>
            <a:ext cx="645690" cy="598820"/>
          </a:xfrm>
          <a:prstGeom prst="rect">
            <a:avLst/>
          </a:prstGeom>
        </p:spPr>
      </p:pic>
      <p:pic>
        <p:nvPicPr>
          <p:cNvPr id="91" name="Picture 90">
            <a:extLst>
              <a:ext uri="{FF2B5EF4-FFF2-40B4-BE49-F238E27FC236}">
                <a16:creationId xmlns:a16="http://schemas.microsoft.com/office/drawing/2014/main" id="{BA3EE9C9-16FB-F1DD-E102-D7F7F2AE6497}"/>
              </a:ext>
            </a:extLst>
          </p:cNvPr>
          <p:cNvPicPr>
            <a:picLocks noChangeAspect="1"/>
          </p:cNvPicPr>
          <p:nvPr/>
        </p:nvPicPr>
        <p:blipFill>
          <a:blip r:embed="rId6"/>
          <a:stretch>
            <a:fillRect/>
          </a:stretch>
        </p:blipFill>
        <p:spPr>
          <a:xfrm>
            <a:off x="3474999" y="3027144"/>
            <a:ext cx="661303" cy="534129"/>
          </a:xfrm>
          <a:prstGeom prst="rect">
            <a:avLst/>
          </a:prstGeom>
        </p:spPr>
      </p:pic>
      <p:pic>
        <p:nvPicPr>
          <p:cNvPr id="93" name="Picture 92">
            <a:extLst>
              <a:ext uri="{FF2B5EF4-FFF2-40B4-BE49-F238E27FC236}">
                <a16:creationId xmlns:a16="http://schemas.microsoft.com/office/drawing/2014/main" id="{C10DF0CB-8A44-9C66-28CF-56ABD84E46E0}"/>
              </a:ext>
            </a:extLst>
          </p:cNvPr>
          <p:cNvPicPr>
            <a:picLocks noChangeAspect="1"/>
          </p:cNvPicPr>
          <p:nvPr/>
        </p:nvPicPr>
        <p:blipFill>
          <a:blip r:embed="rId7"/>
          <a:stretch>
            <a:fillRect/>
          </a:stretch>
        </p:blipFill>
        <p:spPr>
          <a:xfrm>
            <a:off x="8011638" y="3027144"/>
            <a:ext cx="749421" cy="682625"/>
          </a:xfrm>
          <a:prstGeom prst="rect">
            <a:avLst/>
          </a:prstGeom>
        </p:spPr>
      </p:pic>
      <p:pic>
        <p:nvPicPr>
          <p:cNvPr id="95" name="Picture 94">
            <a:extLst>
              <a:ext uri="{FF2B5EF4-FFF2-40B4-BE49-F238E27FC236}">
                <a16:creationId xmlns:a16="http://schemas.microsoft.com/office/drawing/2014/main" id="{E358CC8D-E1E3-5B51-8C44-A14668C3B54E}"/>
              </a:ext>
            </a:extLst>
          </p:cNvPr>
          <p:cNvPicPr>
            <a:picLocks noChangeAspect="1"/>
          </p:cNvPicPr>
          <p:nvPr/>
        </p:nvPicPr>
        <p:blipFill>
          <a:blip r:embed="rId8"/>
          <a:stretch>
            <a:fillRect/>
          </a:stretch>
        </p:blipFill>
        <p:spPr>
          <a:xfrm>
            <a:off x="4637695" y="4905465"/>
            <a:ext cx="752650" cy="722509"/>
          </a:xfrm>
          <a:prstGeom prst="rect">
            <a:avLst/>
          </a:prstGeom>
        </p:spPr>
      </p:pic>
      <p:pic>
        <p:nvPicPr>
          <p:cNvPr id="97" name="Picture 96">
            <a:extLst>
              <a:ext uri="{FF2B5EF4-FFF2-40B4-BE49-F238E27FC236}">
                <a16:creationId xmlns:a16="http://schemas.microsoft.com/office/drawing/2014/main" id="{4BCFB29F-DC64-6FCD-9E1F-3EFB3A21473B}"/>
              </a:ext>
            </a:extLst>
          </p:cNvPr>
          <p:cNvPicPr>
            <a:picLocks noChangeAspect="1"/>
          </p:cNvPicPr>
          <p:nvPr/>
        </p:nvPicPr>
        <p:blipFill>
          <a:blip r:embed="rId9"/>
          <a:stretch>
            <a:fillRect/>
          </a:stretch>
        </p:blipFill>
        <p:spPr>
          <a:xfrm>
            <a:off x="7027263" y="5037276"/>
            <a:ext cx="604674" cy="590698"/>
          </a:xfrm>
          <a:prstGeom prst="rect">
            <a:avLst/>
          </a:prstGeom>
        </p:spPr>
      </p:pic>
    </p:spTree>
    <p:extLst>
      <p:ext uri="{BB962C8B-B14F-4D97-AF65-F5344CB8AC3E}">
        <p14:creationId xmlns:p14="http://schemas.microsoft.com/office/powerpoint/2010/main" val="1277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614F1-842D-6009-A3C1-98B2B803EEB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FE77B-D4AC-99DE-43AA-1AEBFEBBEB01}"/>
              </a:ext>
            </a:extLst>
          </p:cNvPr>
          <p:cNvSpPr>
            <a:spLocks noGrp="1"/>
          </p:cNvSpPr>
          <p:nvPr>
            <p:ph type="sldNum" sz="quarter" idx="12"/>
          </p:nvPr>
        </p:nvSpPr>
        <p:spPr/>
        <p:txBody>
          <a:bodyPr/>
          <a:lstStyle/>
          <a:p>
            <a:fld id="{0F1556C4-DFC3-4611-A7CC-780699185E26}" type="slidenum">
              <a:rPr lang="es-ES" smtClean="0"/>
              <a:t>7</a:t>
            </a:fld>
            <a:endParaRPr lang="es-ES"/>
          </a:p>
        </p:txBody>
      </p:sp>
      <p:pic>
        <p:nvPicPr>
          <p:cNvPr id="5" name="Picture 2">
            <a:extLst>
              <a:ext uri="{FF2B5EF4-FFF2-40B4-BE49-F238E27FC236}">
                <a16:creationId xmlns:a16="http://schemas.microsoft.com/office/drawing/2014/main" id="{3E02FB93-F958-3303-3FD3-443CF4D5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71ED43AE-DF26-A7D6-3616-4817D9B32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D6C34F87-2A68-79A5-F344-D69710F289B7}"/>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37879849-AC3F-ADEF-A372-7929F0D8B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4BF6AD-6B0C-6D0F-0EA8-5731ED542ABD}"/>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BE76BB37-0AA7-DDCC-5027-E699B1FEB5F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7</a:t>
            </a:fld>
            <a:endParaRPr lang="es-ES"/>
          </a:p>
        </p:txBody>
      </p:sp>
      <p:sp>
        <p:nvSpPr>
          <p:cNvPr id="2" name="Oval 1">
            <a:extLst>
              <a:ext uri="{FF2B5EF4-FFF2-40B4-BE49-F238E27FC236}">
                <a16:creationId xmlns:a16="http://schemas.microsoft.com/office/drawing/2014/main" id="{6D282EC0-E01F-7493-82CB-79F364156BAD}"/>
              </a:ext>
            </a:extLst>
          </p:cNvPr>
          <p:cNvSpPr/>
          <p:nvPr/>
        </p:nvSpPr>
        <p:spPr>
          <a:xfrm>
            <a:off x="2261021" y="2861149"/>
            <a:ext cx="2036454" cy="130157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Usuarios</a:t>
            </a:r>
          </a:p>
        </p:txBody>
      </p:sp>
      <p:grpSp>
        <p:nvGrpSpPr>
          <p:cNvPr id="3" name="Group 2">
            <a:extLst>
              <a:ext uri="{FF2B5EF4-FFF2-40B4-BE49-F238E27FC236}">
                <a16:creationId xmlns:a16="http://schemas.microsoft.com/office/drawing/2014/main" id="{EA8C7A05-7C55-821D-4AF7-58DCF43A7DCA}"/>
              </a:ext>
            </a:extLst>
          </p:cNvPr>
          <p:cNvGrpSpPr/>
          <p:nvPr/>
        </p:nvGrpSpPr>
        <p:grpSpPr>
          <a:xfrm>
            <a:off x="1185771" y="2480118"/>
            <a:ext cx="773338" cy="444224"/>
            <a:chOff x="2407158" y="938611"/>
            <a:chExt cx="758952" cy="436791"/>
          </a:xfrm>
        </p:grpSpPr>
        <p:sp>
          <p:nvSpPr>
            <p:cNvPr id="83" name="Oval 82">
              <a:extLst>
                <a:ext uri="{FF2B5EF4-FFF2-40B4-BE49-F238E27FC236}">
                  <a16:creationId xmlns:a16="http://schemas.microsoft.com/office/drawing/2014/main" id="{268AF25B-458A-BFA4-3144-B1628A56337B}"/>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84" name="Oval 83">
              <a:extLst>
                <a:ext uri="{FF2B5EF4-FFF2-40B4-BE49-F238E27FC236}">
                  <a16:creationId xmlns:a16="http://schemas.microsoft.com/office/drawing/2014/main" id="{A6454383-D8D3-5565-C8F4-0441A19A5B11}"/>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85" name="Oval 84">
              <a:extLst>
                <a:ext uri="{FF2B5EF4-FFF2-40B4-BE49-F238E27FC236}">
                  <a16:creationId xmlns:a16="http://schemas.microsoft.com/office/drawing/2014/main" id="{E1DFB0CC-DF1B-244D-4278-32D9602802A0}"/>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86" name="Straight Arrow Connector 85">
            <a:extLst>
              <a:ext uri="{FF2B5EF4-FFF2-40B4-BE49-F238E27FC236}">
                <a16:creationId xmlns:a16="http://schemas.microsoft.com/office/drawing/2014/main" id="{FE87B4F3-A9E1-CF43-36CE-13349A83C1EB}"/>
              </a:ext>
            </a:extLst>
          </p:cNvPr>
          <p:cNvCxnSpPr/>
          <p:nvPr/>
        </p:nvCxnSpPr>
        <p:spPr>
          <a:xfrm flipH="1" flipV="1">
            <a:off x="1988416" y="2904892"/>
            <a:ext cx="379285" cy="2183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87" name="Group 86">
            <a:extLst>
              <a:ext uri="{FF2B5EF4-FFF2-40B4-BE49-F238E27FC236}">
                <a16:creationId xmlns:a16="http://schemas.microsoft.com/office/drawing/2014/main" id="{2B18BC5B-7A10-B0D3-300F-A7B74ECAFACF}"/>
              </a:ext>
            </a:extLst>
          </p:cNvPr>
          <p:cNvGrpSpPr/>
          <p:nvPr/>
        </p:nvGrpSpPr>
        <p:grpSpPr>
          <a:xfrm>
            <a:off x="2033421" y="3773147"/>
            <a:ext cx="828056" cy="792000"/>
            <a:chOff x="1411986" y="3092520"/>
            <a:chExt cx="828056" cy="792000"/>
          </a:xfrm>
        </p:grpSpPr>
        <p:sp>
          <p:nvSpPr>
            <p:cNvPr id="88" name="Oval 87">
              <a:extLst>
                <a:ext uri="{FF2B5EF4-FFF2-40B4-BE49-F238E27FC236}">
                  <a16:creationId xmlns:a16="http://schemas.microsoft.com/office/drawing/2014/main" id="{4B6FB4F1-E29F-0964-F179-987A85339924}"/>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89" name="TextBox 88">
              <a:extLst>
                <a:ext uri="{FF2B5EF4-FFF2-40B4-BE49-F238E27FC236}">
                  <a16:creationId xmlns:a16="http://schemas.microsoft.com/office/drawing/2014/main" id="{B984DF97-AD70-A0E2-E455-7F095C4DD4FD}"/>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sp>
        <p:nvSpPr>
          <p:cNvPr id="90" name="TextBox 89">
            <a:extLst>
              <a:ext uri="{FF2B5EF4-FFF2-40B4-BE49-F238E27FC236}">
                <a16:creationId xmlns:a16="http://schemas.microsoft.com/office/drawing/2014/main" id="{79AFBE0D-6555-FBE5-C7E9-03153A371F7C}"/>
              </a:ext>
            </a:extLst>
          </p:cNvPr>
          <p:cNvSpPr txBox="1"/>
          <p:nvPr/>
        </p:nvSpPr>
        <p:spPr>
          <a:xfrm>
            <a:off x="418791" y="2036721"/>
            <a:ext cx="1852473" cy="276999"/>
          </a:xfrm>
          <a:prstGeom prst="rect">
            <a:avLst/>
          </a:prstGeom>
          <a:noFill/>
        </p:spPr>
        <p:txBody>
          <a:bodyPr wrap="square">
            <a:spAutoFit/>
          </a:bodyPr>
          <a:lstStyle/>
          <a:p>
            <a:pPr algn="r"/>
            <a:r>
              <a:rPr lang="es-ES" sz="1200"/>
              <a:t>MongoDB Atlas</a:t>
            </a:r>
          </a:p>
        </p:txBody>
      </p:sp>
      <p:sp>
        <p:nvSpPr>
          <p:cNvPr id="91" name="TextBox 90">
            <a:extLst>
              <a:ext uri="{FF2B5EF4-FFF2-40B4-BE49-F238E27FC236}">
                <a16:creationId xmlns:a16="http://schemas.microsoft.com/office/drawing/2014/main" id="{3C95D762-BBDE-0907-DBBE-73E2B513BA10}"/>
              </a:ext>
            </a:extLst>
          </p:cNvPr>
          <p:cNvSpPr txBox="1"/>
          <p:nvPr/>
        </p:nvSpPr>
        <p:spPr>
          <a:xfrm>
            <a:off x="943344" y="742347"/>
            <a:ext cx="7286256" cy="338554"/>
          </a:xfrm>
          <a:prstGeom prst="rect">
            <a:avLst/>
          </a:prstGeom>
          <a:noFill/>
        </p:spPr>
        <p:txBody>
          <a:bodyPr wrap="square" rtlCol="0">
            <a:spAutoFit/>
          </a:bodyPr>
          <a:lstStyle/>
          <a:p>
            <a:r>
              <a:rPr lang="es-ES" sz="1600" b="1">
                <a:solidFill>
                  <a:srgbClr val="2F2E41"/>
                </a:solidFill>
              </a:rPr>
              <a:t>Microservicio de Usuarios</a:t>
            </a:r>
          </a:p>
        </p:txBody>
      </p:sp>
      <p:sp>
        <p:nvSpPr>
          <p:cNvPr id="11" name="Rectángulo: esquinas redondeadas 10">
            <a:extLst>
              <a:ext uri="{FF2B5EF4-FFF2-40B4-BE49-F238E27FC236}">
                <a16:creationId xmlns:a16="http://schemas.microsoft.com/office/drawing/2014/main" id="{924B3BB8-721C-F0F5-81C8-9E1E3883A638}"/>
              </a:ext>
            </a:extLst>
          </p:cNvPr>
          <p:cNvSpPr/>
          <p:nvPr/>
        </p:nvSpPr>
        <p:spPr>
          <a:xfrm>
            <a:off x="5317718" y="1475589"/>
            <a:ext cx="2163630" cy="842597"/>
          </a:xfrm>
          <a:prstGeom prst="roundRect">
            <a:avLst/>
          </a:prstGeom>
          <a:solidFill>
            <a:schemeClr val="accent1">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JWT Autenticación</a:t>
            </a:r>
            <a:endParaRPr lang="es-ES" b="1">
              <a:solidFill>
                <a:schemeClr val="tx1"/>
              </a:solidFill>
            </a:endParaRPr>
          </a:p>
        </p:txBody>
      </p:sp>
      <p:sp>
        <p:nvSpPr>
          <p:cNvPr id="12" name="Rectángulo: esquinas redondeadas 11">
            <a:extLst>
              <a:ext uri="{FF2B5EF4-FFF2-40B4-BE49-F238E27FC236}">
                <a16:creationId xmlns:a16="http://schemas.microsoft.com/office/drawing/2014/main" id="{4B6A3E10-6869-C362-8291-54044151C6B6}"/>
              </a:ext>
            </a:extLst>
          </p:cNvPr>
          <p:cNvSpPr/>
          <p:nvPr/>
        </p:nvSpPr>
        <p:spPr>
          <a:xfrm>
            <a:off x="5317717" y="2932090"/>
            <a:ext cx="2232903" cy="841963"/>
          </a:xfrm>
          <a:prstGeom prst="round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Gestión de usuarios</a:t>
            </a:r>
            <a:endParaRPr lang="es-ES" b="1">
              <a:solidFill>
                <a:schemeClr val="tx1"/>
              </a:solidFill>
            </a:endParaRPr>
          </a:p>
        </p:txBody>
      </p:sp>
      <p:sp>
        <p:nvSpPr>
          <p:cNvPr id="13" name="Rectángulo: esquinas redondeadas 12">
            <a:extLst>
              <a:ext uri="{FF2B5EF4-FFF2-40B4-BE49-F238E27FC236}">
                <a16:creationId xmlns:a16="http://schemas.microsoft.com/office/drawing/2014/main" id="{9C45ABC7-AF16-43D1-BF0F-C6EB534875E3}"/>
              </a:ext>
            </a:extLst>
          </p:cNvPr>
          <p:cNvSpPr/>
          <p:nvPr/>
        </p:nvSpPr>
        <p:spPr>
          <a:xfrm>
            <a:off x="5317716" y="4368419"/>
            <a:ext cx="2232903" cy="89068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Perfil de usuario</a:t>
            </a:r>
            <a:endParaRPr lang="es-ES" b="1">
              <a:solidFill>
                <a:schemeClr val="tx1"/>
              </a:solidFill>
            </a:endParaRPr>
          </a:p>
        </p:txBody>
      </p:sp>
      <p:sp>
        <p:nvSpPr>
          <p:cNvPr id="15" name="Arrow: Right 14">
            <a:extLst>
              <a:ext uri="{FF2B5EF4-FFF2-40B4-BE49-F238E27FC236}">
                <a16:creationId xmlns:a16="http://schemas.microsoft.com/office/drawing/2014/main" id="{8B2506FA-E6A0-30AB-BA43-27C398E398E9}"/>
              </a:ext>
            </a:extLst>
          </p:cNvPr>
          <p:cNvSpPr/>
          <p:nvPr/>
        </p:nvSpPr>
        <p:spPr>
          <a:xfrm>
            <a:off x="7738753" y="1781299"/>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C6F6A18-70E7-1EBE-8D6D-A36CA6F2CF6C}"/>
              </a:ext>
            </a:extLst>
          </p:cNvPr>
          <p:cNvSpPr txBox="1"/>
          <p:nvPr/>
        </p:nvSpPr>
        <p:spPr>
          <a:xfrm>
            <a:off x="8518940" y="1710438"/>
            <a:ext cx="1868616" cy="369332"/>
          </a:xfrm>
          <a:prstGeom prst="rect">
            <a:avLst/>
          </a:prstGeom>
          <a:noFill/>
        </p:spPr>
        <p:txBody>
          <a:bodyPr wrap="square" lIns="91440" tIns="45720" rIns="91440" bIns="45720" rtlCol="0" anchor="t">
            <a:spAutoFit/>
          </a:bodyPr>
          <a:lstStyle/>
          <a:p>
            <a:r>
              <a:rPr lang="es-ES" b="1" err="1">
                <a:solidFill>
                  <a:srgbClr val="2F2E41"/>
                </a:solidFill>
              </a:rPr>
              <a:t>Login</a:t>
            </a:r>
            <a:r>
              <a:rPr lang="es-ES" b="1">
                <a:solidFill>
                  <a:srgbClr val="2F2E41"/>
                </a:solidFill>
              </a:rPr>
              <a:t> y </a:t>
            </a:r>
            <a:r>
              <a:rPr lang="es-ES" b="1" err="1">
                <a:solidFill>
                  <a:srgbClr val="2F2E41"/>
                </a:solidFill>
              </a:rPr>
              <a:t>Register</a:t>
            </a:r>
            <a:endParaRPr lang="en-US" err="1"/>
          </a:p>
        </p:txBody>
      </p:sp>
      <p:sp>
        <p:nvSpPr>
          <p:cNvPr id="18" name="Arrow: Right 17">
            <a:extLst>
              <a:ext uri="{FF2B5EF4-FFF2-40B4-BE49-F238E27FC236}">
                <a16:creationId xmlns:a16="http://schemas.microsoft.com/office/drawing/2014/main" id="{2E5BACA3-CE31-2B40-DE61-D9F5191B8027}"/>
              </a:ext>
            </a:extLst>
          </p:cNvPr>
          <p:cNvSpPr/>
          <p:nvPr/>
        </p:nvSpPr>
        <p:spPr>
          <a:xfrm>
            <a:off x="7768441" y="3226130"/>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332ADD4-911B-F1F1-4453-EA944E22362A}"/>
              </a:ext>
            </a:extLst>
          </p:cNvPr>
          <p:cNvSpPr txBox="1"/>
          <p:nvPr/>
        </p:nvSpPr>
        <p:spPr>
          <a:xfrm>
            <a:off x="8410083" y="3145373"/>
            <a:ext cx="3669706" cy="369332"/>
          </a:xfrm>
          <a:prstGeom prst="rect">
            <a:avLst/>
          </a:prstGeom>
          <a:noFill/>
        </p:spPr>
        <p:txBody>
          <a:bodyPr wrap="square" lIns="91440" tIns="45720" rIns="91440" bIns="45720" rtlCol="0" anchor="t">
            <a:spAutoFit/>
          </a:bodyPr>
          <a:lstStyle/>
          <a:p>
            <a:pPr algn="ctr"/>
            <a:r>
              <a:rPr lang="es-ES" b="1">
                <a:solidFill>
                  <a:srgbClr val="2F2E41"/>
                </a:solidFill>
              </a:rPr>
              <a:t>Funcionalidad de administrador</a:t>
            </a:r>
            <a:endParaRPr lang="en-US"/>
          </a:p>
        </p:txBody>
      </p:sp>
      <p:sp>
        <p:nvSpPr>
          <p:cNvPr id="20" name="Arrow: Right 19">
            <a:extLst>
              <a:ext uri="{FF2B5EF4-FFF2-40B4-BE49-F238E27FC236}">
                <a16:creationId xmlns:a16="http://schemas.microsoft.com/office/drawing/2014/main" id="{3EFE5695-2637-5291-BDF7-038A5798105B}"/>
              </a:ext>
            </a:extLst>
          </p:cNvPr>
          <p:cNvSpPr/>
          <p:nvPr/>
        </p:nvSpPr>
        <p:spPr>
          <a:xfrm>
            <a:off x="7768441" y="4700649"/>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8E73CEE-5326-9B81-9720-55CFACC47826}"/>
              </a:ext>
            </a:extLst>
          </p:cNvPr>
          <p:cNvSpPr txBox="1"/>
          <p:nvPr/>
        </p:nvSpPr>
        <p:spPr>
          <a:xfrm>
            <a:off x="8518939" y="4629788"/>
            <a:ext cx="2828537" cy="369332"/>
          </a:xfrm>
          <a:prstGeom prst="rect">
            <a:avLst/>
          </a:prstGeom>
          <a:noFill/>
        </p:spPr>
        <p:txBody>
          <a:bodyPr wrap="square" lIns="91440" tIns="45720" rIns="91440" bIns="45720" rtlCol="0" anchor="t">
            <a:spAutoFit/>
          </a:bodyPr>
          <a:lstStyle/>
          <a:p>
            <a:pPr algn="ctr"/>
            <a:r>
              <a:rPr lang="es-ES" b="1">
                <a:solidFill>
                  <a:srgbClr val="2F2E41"/>
                </a:solidFill>
              </a:rPr>
              <a:t>Información del usuario</a:t>
            </a:r>
            <a:endParaRPr lang="en-US"/>
          </a:p>
        </p:txBody>
      </p:sp>
    </p:spTree>
    <p:extLst>
      <p:ext uri="{BB962C8B-B14F-4D97-AF65-F5344CB8AC3E}">
        <p14:creationId xmlns:p14="http://schemas.microsoft.com/office/powerpoint/2010/main" val="477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8AD4D-2E3E-1AF4-9185-D509A6057E4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A19BDC-6C15-BC57-A6D0-28C6ECF61F28}"/>
              </a:ext>
            </a:extLst>
          </p:cNvPr>
          <p:cNvSpPr>
            <a:spLocks noGrp="1"/>
          </p:cNvSpPr>
          <p:nvPr>
            <p:ph type="sldNum" sz="quarter" idx="12"/>
          </p:nvPr>
        </p:nvSpPr>
        <p:spPr/>
        <p:txBody>
          <a:bodyPr/>
          <a:lstStyle/>
          <a:p>
            <a:fld id="{0F1556C4-DFC3-4611-A7CC-780699185E26}" type="slidenum">
              <a:rPr lang="es-ES" smtClean="0"/>
              <a:t>8</a:t>
            </a:fld>
            <a:endParaRPr lang="es-ES"/>
          </a:p>
        </p:txBody>
      </p:sp>
      <p:pic>
        <p:nvPicPr>
          <p:cNvPr id="5" name="Picture 2">
            <a:extLst>
              <a:ext uri="{FF2B5EF4-FFF2-40B4-BE49-F238E27FC236}">
                <a16:creationId xmlns:a16="http://schemas.microsoft.com/office/drawing/2014/main" id="{CF4EDFFA-B97B-0A39-AD08-AE100D071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90B00054-4DFE-1A21-7D6C-85761D3C0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DE1DB85A-5F4F-2EF9-D2BA-69148EC430FA}"/>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67AD921C-3199-EA5B-A57C-1D8A63BC4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B7E665E-A783-92E4-925A-1ADAFC59D79B}"/>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A507EAF0-21C1-0855-39D6-035EB704707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8</a:t>
            </a:fld>
            <a:endParaRPr lang="es-ES"/>
          </a:p>
        </p:txBody>
      </p:sp>
      <p:sp>
        <p:nvSpPr>
          <p:cNvPr id="91" name="TextBox 90">
            <a:extLst>
              <a:ext uri="{FF2B5EF4-FFF2-40B4-BE49-F238E27FC236}">
                <a16:creationId xmlns:a16="http://schemas.microsoft.com/office/drawing/2014/main" id="{4E99A1C7-69C2-C328-62C1-BC3F0545DAB0}"/>
              </a:ext>
            </a:extLst>
          </p:cNvPr>
          <p:cNvSpPr txBox="1"/>
          <p:nvPr/>
        </p:nvSpPr>
        <p:spPr>
          <a:xfrm>
            <a:off x="943344" y="742347"/>
            <a:ext cx="7286256" cy="338554"/>
          </a:xfrm>
          <a:prstGeom prst="rect">
            <a:avLst/>
          </a:prstGeom>
          <a:noFill/>
        </p:spPr>
        <p:txBody>
          <a:bodyPr wrap="square" rtlCol="0">
            <a:spAutoFit/>
          </a:bodyPr>
          <a:lstStyle/>
          <a:p>
            <a:r>
              <a:rPr lang="es-ES" sz="1600" b="1">
                <a:solidFill>
                  <a:srgbClr val="2F2E41"/>
                </a:solidFill>
              </a:rPr>
              <a:t>Microservicio de Catalogo</a:t>
            </a:r>
          </a:p>
        </p:txBody>
      </p:sp>
      <p:sp>
        <p:nvSpPr>
          <p:cNvPr id="11" name="Oval 10">
            <a:extLst>
              <a:ext uri="{FF2B5EF4-FFF2-40B4-BE49-F238E27FC236}">
                <a16:creationId xmlns:a16="http://schemas.microsoft.com/office/drawing/2014/main" id="{C0586100-D477-FE87-693A-FCCCE430FBC9}"/>
              </a:ext>
            </a:extLst>
          </p:cNvPr>
          <p:cNvSpPr/>
          <p:nvPr/>
        </p:nvSpPr>
        <p:spPr>
          <a:xfrm>
            <a:off x="2594610" y="3531772"/>
            <a:ext cx="179222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a:t>Microservicio Catálogo</a:t>
            </a:r>
          </a:p>
        </p:txBody>
      </p:sp>
      <p:grpSp>
        <p:nvGrpSpPr>
          <p:cNvPr id="12" name="Group 11">
            <a:extLst>
              <a:ext uri="{FF2B5EF4-FFF2-40B4-BE49-F238E27FC236}">
                <a16:creationId xmlns:a16="http://schemas.microsoft.com/office/drawing/2014/main" id="{382D1B62-CD36-287D-858D-FAD0B089006C}"/>
              </a:ext>
            </a:extLst>
          </p:cNvPr>
          <p:cNvGrpSpPr/>
          <p:nvPr/>
        </p:nvGrpSpPr>
        <p:grpSpPr>
          <a:xfrm>
            <a:off x="3101054" y="2178559"/>
            <a:ext cx="617030" cy="375839"/>
            <a:chOff x="2407158" y="938611"/>
            <a:chExt cx="758952" cy="436791"/>
          </a:xfrm>
        </p:grpSpPr>
        <p:sp>
          <p:nvSpPr>
            <p:cNvPr id="13" name="Oval 12">
              <a:extLst>
                <a:ext uri="{FF2B5EF4-FFF2-40B4-BE49-F238E27FC236}">
                  <a16:creationId xmlns:a16="http://schemas.microsoft.com/office/drawing/2014/main" id="{4BFF80ED-75AB-1208-E461-DF01D649796B}"/>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4" name="Oval 13">
              <a:extLst>
                <a:ext uri="{FF2B5EF4-FFF2-40B4-BE49-F238E27FC236}">
                  <a16:creationId xmlns:a16="http://schemas.microsoft.com/office/drawing/2014/main" id="{EACB7431-D377-1A1E-829A-5C725BF242E8}"/>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5" name="Oval 14">
              <a:extLst>
                <a:ext uri="{FF2B5EF4-FFF2-40B4-BE49-F238E27FC236}">
                  <a16:creationId xmlns:a16="http://schemas.microsoft.com/office/drawing/2014/main" id="{74199263-CFE5-3778-BBEC-9FB646AE2E26}"/>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16" name="Straight Arrow Connector 15">
            <a:extLst>
              <a:ext uri="{FF2B5EF4-FFF2-40B4-BE49-F238E27FC236}">
                <a16:creationId xmlns:a16="http://schemas.microsoft.com/office/drawing/2014/main" id="{8627321B-94E6-2219-72C8-0AFF7C464A47}"/>
              </a:ext>
            </a:extLst>
          </p:cNvPr>
          <p:cNvCxnSpPr/>
          <p:nvPr/>
        </p:nvCxnSpPr>
        <p:spPr>
          <a:xfrm flipV="1">
            <a:off x="3409569" y="2691899"/>
            <a:ext cx="0" cy="7959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7" name="Oval 16">
            <a:extLst>
              <a:ext uri="{FF2B5EF4-FFF2-40B4-BE49-F238E27FC236}">
                <a16:creationId xmlns:a16="http://schemas.microsoft.com/office/drawing/2014/main" id="{4A3418B9-96D1-00C6-EF15-C4651B315588}"/>
              </a:ext>
            </a:extLst>
          </p:cNvPr>
          <p:cNvSpPr/>
          <p:nvPr/>
        </p:nvSpPr>
        <p:spPr>
          <a:xfrm>
            <a:off x="638515" y="1716023"/>
            <a:ext cx="1406593" cy="990320"/>
          </a:xfrm>
          <a:prstGeom prst="ellipse">
            <a:avLst/>
          </a:prstGeom>
          <a:solidFill>
            <a:srgbClr val="FEBDA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1100" b="1" err="1">
                <a:solidFill>
                  <a:schemeClr val="tx1"/>
                </a:solidFill>
              </a:rPr>
              <a:t>OpenLibrary</a:t>
            </a:r>
            <a:endParaRPr lang="es-ES" sz="1100" b="1">
              <a:solidFill>
                <a:schemeClr val="tx1"/>
              </a:solidFill>
            </a:endParaRPr>
          </a:p>
        </p:txBody>
      </p:sp>
      <p:cxnSp>
        <p:nvCxnSpPr>
          <p:cNvPr id="18" name="Straight Arrow Connector 17">
            <a:extLst>
              <a:ext uri="{FF2B5EF4-FFF2-40B4-BE49-F238E27FC236}">
                <a16:creationId xmlns:a16="http://schemas.microsoft.com/office/drawing/2014/main" id="{E01192C3-016D-0A6E-3CE4-6B93906922A4}"/>
              </a:ext>
            </a:extLst>
          </p:cNvPr>
          <p:cNvCxnSpPr>
            <a:cxnSpLocks/>
          </p:cNvCxnSpPr>
          <p:nvPr/>
        </p:nvCxnSpPr>
        <p:spPr>
          <a:xfrm flipH="1" flipV="1">
            <a:off x="1787652" y="2736031"/>
            <a:ext cx="938784" cy="965036"/>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935C813-A1D8-95BE-A027-23EB2BE67421}"/>
              </a:ext>
            </a:extLst>
          </p:cNvPr>
          <p:cNvSpPr txBox="1"/>
          <p:nvPr/>
        </p:nvSpPr>
        <p:spPr>
          <a:xfrm>
            <a:off x="2332176" y="1918088"/>
            <a:ext cx="1715703" cy="276999"/>
          </a:xfrm>
          <a:prstGeom prst="rect">
            <a:avLst/>
          </a:prstGeom>
          <a:noFill/>
        </p:spPr>
        <p:txBody>
          <a:bodyPr wrap="square">
            <a:spAutoFit/>
          </a:bodyPr>
          <a:lstStyle/>
          <a:p>
            <a:pPr algn="r"/>
            <a:r>
              <a:rPr lang="es-ES" sz="1200"/>
              <a:t>MongoDB Atlas</a:t>
            </a:r>
          </a:p>
        </p:txBody>
      </p:sp>
      <p:grpSp>
        <p:nvGrpSpPr>
          <p:cNvPr id="20" name="Group 19">
            <a:extLst>
              <a:ext uri="{FF2B5EF4-FFF2-40B4-BE49-F238E27FC236}">
                <a16:creationId xmlns:a16="http://schemas.microsoft.com/office/drawing/2014/main" id="{3AA6EED2-A630-66FF-E3E9-6EF051934377}"/>
              </a:ext>
            </a:extLst>
          </p:cNvPr>
          <p:cNvGrpSpPr/>
          <p:nvPr/>
        </p:nvGrpSpPr>
        <p:grpSpPr>
          <a:xfrm>
            <a:off x="2043411" y="4008671"/>
            <a:ext cx="828056" cy="792000"/>
            <a:chOff x="1411986" y="3092520"/>
            <a:chExt cx="828056" cy="792000"/>
          </a:xfrm>
        </p:grpSpPr>
        <p:sp>
          <p:nvSpPr>
            <p:cNvPr id="21" name="Oval 20">
              <a:extLst>
                <a:ext uri="{FF2B5EF4-FFF2-40B4-BE49-F238E27FC236}">
                  <a16:creationId xmlns:a16="http://schemas.microsoft.com/office/drawing/2014/main" id="{2E89AA90-E9FC-E49D-3EA2-E50ECC66A536}"/>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22" name="TextBox 21">
              <a:extLst>
                <a:ext uri="{FF2B5EF4-FFF2-40B4-BE49-F238E27FC236}">
                  <a16:creationId xmlns:a16="http://schemas.microsoft.com/office/drawing/2014/main" id="{58ED01EB-7F7E-1810-8C96-976005CE4357}"/>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sp>
        <p:nvSpPr>
          <p:cNvPr id="3" name="TextBox 2">
            <a:extLst>
              <a:ext uri="{FF2B5EF4-FFF2-40B4-BE49-F238E27FC236}">
                <a16:creationId xmlns:a16="http://schemas.microsoft.com/office/drawing/2014/main" id="{A95EBA99-62F0-48F7-9A5B-EE95C8FC5188}"/>
              </a:ext>
            </a:extLst>
          </p:cNvPr>
          <p:cNvSpPr txBox="1"/>
          <p:nvPr/>
        </p:nvSpPr>
        <p:spPr>
          <a:xfrm>
            <a:off x="8370497" y="1779711"/>
            <a:ext cx="3372825" cy="369332"/>
          </a:xfrm>
          <a:prstGeom prst="rect">
            <a:avLst/>
          </a:prstGeom>
          <a:noFill/>
        </p:spPr>
        <p:txBody>
          <a:bodyPr wrap="square" lIns="91440" tIns="45720" rIns="91440" bIns="45720" rtlCol="0" anchor="t">
            <a:spAutoFit/>
          </a:bodyPr>
          <a:lstStyle/>
          <a:p>
            <a:pPr algn="just"/>
            <a:r>
              <a:rPr lang="es-ES" b="1">
                <a:solidFill>
                  <a:srgbClr val="2F2E41"/>
                </a:solidFill>
              </a:rPr>
              <a:t>Conjunto de libros</a:t>
            </a:r>
            <a:endParaRPr lang="en-US"/>
          </a:p>
        </p:txBody>
      </p:sp>
      <p:sp>
        <p:nvSpPr>
          <p:cNvPr id="25" name="TextBox 24">
            <a:extLst>
              <a:ext uri="{FF2B5EF4-FFF2-40B4-BE49-F238E27FC236}">
                <a16:creationId xmlns:a16="http://schemas.microsoft.com/office/drawing/2014/main" id="{11E42AAE-4A83-3A68-687B-2041CF917E90}"/>
              </a:ext>
            </a:extLst>
          </p:cNvPr>
          <p:cNvSpPr txBox="1"/>
          <p:nvPr/>
        </p:nvSpPr>
        <p:spPr>
          <a:xfrm>
            <a:off x="8518941" y="4906880"/>
            <a:ext cx="3224383" cy="646331"/>
          </a:xfrm>
          <a:prstGeom prst="rect">
            <a:avLst/>
          </a:prstGeom>
          <a:noFill/>
        </p:spPr>
        <p:txBody>
          <a:bodyPr wrap="square" lIns="91440" tIns="45720" rIns="91440" bIns="45720" rtlCol="0" anchor="t">
            <a:spAutoFit/>
          </a:bodyPr>
          <a:lstStyle/>
          <a:p>
            <a:pPr algn="just"/>
            <a:r>
              <a:rPr lang="es-ES" b="1">
                <a:solidFill>
                  <a:srgbClr val="2F2E41"/>
                </a:solidFill>
              </a:rPr>
              <a:t>Actualización de parámetros de contadores</a:t>
            </a:r>
            <a:endParaRPr lang="en-US"/>
          </a:p>
        </p:txBody>
      </p:sp>
      <p:sp>
        <p:nvSpPr>
          <p:cNvPr id="27" name="Rectángulo: esquinas redondeadas 10">
            <a:extLst>
              <a:ext uri="{FF2B5EF4-FFF2-40B4-BE49-F238E27FC236}">
                <a16:creationId xmlns:a16="http://schemas.microsoft.com/office/drawing/2014/main" id="{ADD609EA-8D2B-B7C3-0D63-FECEB871B033}"/>
              </a:ext>
            </a:extLst>
          </p:cNvPr>
          <p:cNvSpPr/>
          <p:nvPr/>
        </p:nvSpPr>
        <p:spPr>
          <a:xfrm>
            <a:off x="5297925" y="1544862"/>
            <a:ext cx="2163630" cy="842597"/>
          </a:xfrm>
          <a:prstGeom prst="roundRect">
            <a:avLst/>
          </a:prstGeom>
          <a:solidFill>
            <a:schemeClr val="accent1">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Gestión de libros</a:t>
            </a:r>
            <a:endParaRPr lang="en-US">
              <a:solidFill>
                <a:schemeClr val="tx1"/>
              </a:solidFill>
            </a:endParaRPr>
          </a:p>
        </p:txBody>
      </p:sp>
      <p:sp>
        <p:nvSpPr>
          <p:cNvPr id="29" name="Rectángulo: esquinas redondeadas 11">
            <a:extLst>
              <a:ext uri="{FF2B5EF4-FFF2-40B4-BE49-F238E27FC236}">
                <a16:creationId xmlns:a16="http://schemas.microsoft.com/office/drawing/2014/main" id="{6AE01F08-3A7E-258E-F825-284E3DC3AAEF}"/>
              </a:ext>
            </a:extLst>
          </p:cNvPr>
          <p:cNvSpPr/>
          <p:nvPr/>
        </p:nvSpPr>
        <p:spPr>
          <a:xfrm>
            <a:off x="5297924" y="3179493"/>
            <a:ext cx="2232903" cy="841963"/>
          </a:xfrm>
          <a:prstGeom prst="round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Administrador</a:t>
            </a:r>
            <a:endParaRPr lang="en-US"/>
          </a:p>
        </p:txBody>
      </p:sp>
      <p:sp>
        <p:nvSpPr>
          <p:cNvPr id="31" name="Arrow: Right 30">
            <a:extLst>
              <a:ext uri="{FF2B5EF4-FFF2-40B4-BE49-F238E27FC236}">
                <a16:creationId xmlns:a16="http://schemas.microsoft.com/office/drawing/2014/main" id="{C413D45A-2F8B-B8FF-917E-79B4F0DE3C8C}"/>
              </a:ext>
            </a:extLst>
          </p:cNvPr>
          <p:cNvSpPr/>
          <p:nvPr/>
        </p:nvSpPr>
        <p:spPr>
          <a:xfrm>
            <a:off x="7718960" y="1850572"/>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6422E650-5CF4-A9DA-1FFC-2B3F2AC78000}"/>
              </a:ext>
            </a:extLst>
          </p:cNvPr>
          <p:cNvSpPr/>
          <p:nvPr/>
        </p:nvSpPr>
        <p:spPr>
          <a:xfrm>
            <a:off x="7718960" y="3483429"/>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8889FA8-ADF3-3C96-6C23-A91C4D6C8949}"/>
              </a:ext>
            </a:extLst>
          </p:cNvPr>
          <p:cNvSpPr txBox="1"/>
          <p:nvPr/>
        </p:nvSpPr>
        <p:spPr>
          <a:xfrm>
            <a:off x="8370496" y="3274022"/>
            <a:ext cx="3372823" cy="646331"/>
          </a:xfrm>
          <a:prstGeom prst="rect">
            <a:avLst/>
          </a:prstGeom>
          <a:noFill/>
        </p:spPr>
        <p:txBody>
          <a:bodyPr wrap="square" lIns="91440" tIns="45720" rIns="91440" bIns="45720" rtlCol="0" anchor="t">
            <a:spAutoFit/>
          </a:bodyPr>
          <a:lstStyle/>
          <a:p>
            <a:pPr algn="just"/>
            <a:r>
              <a:rPr lang="es-ES" b="1">
                <a:solidFill>
                  <a:srgbClr val="2F2E41"/>
                </a:solidFill>
              </a:rPr>
              <a:t>Creación, edición y eliminación de los libros</a:t>
            </a:r>
          </a:p>
        </p:txBody>
      </p:sp>
      <p:sp>
        <p:nvSpPr>
          <p:cNvPr id="37" name="Rectángulo: esquinas redondeadas 12">
            <a:extLst>
              <a:ext uri="{FF2B5EF4-FFF2-40B4-BE49-F238E27FC236}">
                <a16:creationId xmlns:a16="http://schemas.microsoft.com/office/drawing/2014/main" id="{81466300-80F1-E921-10E7-0A36E6ABF18B}"/>
              </a:ext>
            </a:extLst>
          </p:cNvPr>
          <p:cNvSpPr/>
          <p:nvPr/>
        </p:nvSpPr>
        <p:spPr>
          <a:xfrm>
            <a:off x="5297924" y="4784055"/>
            <a:ext cx="2232903" cy="89068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Comunicación entre microservicios</a:t>
            </a:r>
            <a:endParaRPr lang="en-US">
              <a:solidFill>
                <a:schemeClr val="tx1"/>
              </a:solidFill>
            </a:endParaRPr>
          </a:p>
        </p:txBody>
      </p:sp>
      <p:sp>
        <p:nvSpPr>
          <p:cNvPr id="39" name="Arrow: Right 38">
            <a:extLst>
              <a:ext uri="{FF2B5EF4-FFF2-40B4-BE49-F238E27FC236}">
                <a16:creationId xmlns:a16="http://schemas.microsoft.com/office/drawing/2014/main" id="{E8FF9659-216D-2352-CECE-6811C1857A37}"/>
              </a:ext>
            </a:extLst>
          </p:cNvPr>
          <p:cNvSpPr/>
          <p:nvPr/>
        </p:nvSpPr>
        <p:spPr>
          <a:xfrm>
            <a:off x="7718960" y="5116286"/>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CF321-B0DC-8757-0B11-242226F3A0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751851-5E02-D8FF-EE25-C5D69C98384F}"/>
              </a:ext>
            </a:extLst>
          </p:cNvPr>
          <p:cNvSpPr>
            <a:spLocks noGrp="1"/>
          </p:cNvSpPr>
          <p:nvPr>
            <p:ph type="sldNum" sz="quarter" idx="12"/>
          </p:nvPr>
        </p:nvSpPr>
        <p:spPr/>
        <p:txBody>
          <a:bodyPr/>
          <a:lstStyle/>
          <a:p>
            <a:fld id="{0F1556C4-DFC3-4611-A7CC-780699185E26}" type="slidenum">
              <a:rPr lang="es-ES" smtClean="0"/>
              <a:t>9</a:t>
            </a:fld>
            <a:endParaRPr lang="es-ES"/>
          </a:p>
        </p:txBody>
      </p:sp>
      <p:pic>
        <p:nvPicPr>
          <p:cNvPr id="5" name="Picture 2">
            <a:extLst>
              <a:ext uri="{FF2B5EF4-FFF2-40B4-BE49-F238E27FC236}">
                <a16:creationId xmlns:a16="http://schemas.microsoft.com/office/drawing/2014/main" id="{42B24124-E49C-5CB5-518A-FB3447427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7" y="6175375"/>
            <a:ext cx="2396247" cy="441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áster Ing. del Software: Cloud, Datos y Gestión (@miscdg) | Twitter">
            <a:extLst>
              <a:ext uri="{FF2B5EF4-FFF2-40B4-BE49-F238E27FC236}">
                <a16:creationId xmlns:a16="http://schemas.microsoft.com/office/drawing/2014/main" id="{1DD41A1A-C3BB-05DC-FFF1-BB78B039D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90" y="6048645"/>
            <a:ext cx="672830" cy="67283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BF72B26A-E4BB-D6AA-E598-821B237ED845}"/>
              </a:ext>
            </a:extLst>
          </p:cNvPr>
          <p:cNvSpPr/>
          <p:nvPr/>
        </p:nvSpPr>
        <p:spPr>
          <a:xfrm>
            <a:off x="421617" y="401397"/>
            <a:ext cx="432000" cy="432000"/>
          </a:xfrm>
          <a:prstGeom prst="ellipse">
            <a:avLst/>
          </a:prstGeom>
          <a:noFill/>
          <a:ln>
            <a:solidFill>
              <a:srgbClr val="2F2E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a:solidFill>
                  <a:srgbClr val="2F2E41"/>
                </a:solidFill>
              </a:rPr>
              <a:t>4</a:t>
            </a:r>
          </a:p>
        </p:txBody>
      </p:sp>
      <p:pic>
        <p:nvPicPr>
          <p:cNvPr id="8" name="Picture 4">
            <a:extLst>
              <a:ext uri="{FF2B5EF4-FFF2-40B4-BE49-F238E27FC236}">
                <a16:creationId xmlns:a16="http://schemas.microsoft.com/office/drawing/2014/main" id="{1B462333-CBDC-49C1-67E3-945746B32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36525"/>
            <a:ext cx="2141607" cy="6968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C2E8C46-285E-ECE8-3F79-56BB11867810}"/>
              </a:ext>
            </a:extLst>
          </p:cNvPr>
          <p:cNvSpPr txBox="1"/>
          <p:nvPr/>
        </p:nvSpPr>
        <p:spPr>
          <a:xfrm>
            <a:off x="943344" y="401397"/>
            <a:ext cx="7286256" cy="461665"/>
          </a:xfrm>
          <a:prstGeom prst="rect">
            <a:avLst/>
          </a:prstGeom>
          <a:noFill/>
        </p:spPr>
        <p:txBody>
          <a:bodyPr wrap="square" rtlCol="0">
            <a:spAutoFit/>
          </a:bodyPr>
          <a:lstStyle/>
          <a:p>
            <a:r>
              <a:rPr lang="es-ES" sz="2400" b="1">
                <a:solidFill>
                  <a:srgbClr val="2F2E41"/>
                </a:solidFill>
              </a:rPr>
              <a:t>Diseño de cada microservicio </a:t>
            </a:r>
          </a:p>
        </p:txBody>
      </p:sp>
      <p:sp>
        <p:nvSpPr>
          <p:cNvPr id="10" name="Slide Number Placeholder 3">
            <a:extLst>
              <a:ext uri="{FF2B5EF4-FFF2-40B4-BE49-F238E27FC236}">
                <a16:creationId xmlns:a16="http://schemas.microsoft.com/office/drawing/2014/main" id="{59163D57-848E-9734-0580-EAD2390515A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1556C4-DFC3-4611-A7CC-780699185E26}" type="slidenum">
              <a:rPr lang="es-ES" smtClean="0"/>
              <a:pPr/>
              <a:t>9</a:t>
            </a:fld>
            <a:endParaRPr lang="es-ES"/>
          </a:p>
        </p:txBody>
      </p:sp>
      <p:sp>
        <p:nvSpPr>
          <p:cNvPr id="91" name="TextBox 90">
            <a:extLst>
              <a:ext uri="{FF2B5EF4-FFF2-40B4-BE49-F238E27FC236}">
                <a16:creationId xmlns:a16="http://schemas.microsoft.com/office/drawing/2014/main" id="{AAC4A836-7FB4-A9C6-4D5B-93EE27E68370}"/>
              </a:ext>
            </a:extLst>
          </p:cNvPr>
          <p:cNvSpPr txBox="1"/>
          <p:nvPr/>
        </p:nvSpPr>
        <p:spPr>
          <a:xfrm>
            <a:off x="943344" y="742347"/>
            <a:ext cx="7286256" cy="338554"/>
          </a:xfrm>
          <a:prstGeom prst="rect">
            <a:avLst/>
          </a:prstGeom>
          <a:noFill/>
        </p:spPr>
        <p:txBody>
          <a:bodyPr wrap="square" rtlCol="0">
            <a:spAutoFit/>
          </a:bodyPr>
          <a:lstStyle/>
          <a:p>
            <a:r>
              <a:rPr lang="es-ES" sz="1600" b="1">
                <a:solidFill>
                  <a:srgbClr val="2F2E41"/>
                </a:solidFill>
              </a:rPr>
              <a:t>Microservicio de Lectura y Descargas</a:t>
            </a:r>
          </a:p>
        </p:txBody>
      </p:sp>
      <p:sp>
        <p:nvSpPr>
          <p:cNvPr id="11" name="Oval 10">
            <a:extLst>
              <a:ext uri="{FF2B5EF4-FFF2-40B4-BE49-F238E27FC236}">
                <a16:creationId xmlns:a16="http://schemas.microsoft.com/office/drawing/2014/main" id="{6F1F35DA-3085-BBB1-CF09-91C81E5AAF3B}"/>
              </a:ext>
            </a:extLst>
          </p:cNvPr>
          <p:cNvSpPr/>
          <p:nvPr/>
        </p:nvSpPr>
        <p:spPr>
          <a:xfrm>
            <a:off x="2384137" y="2556164"/>
            <a:ext cx="2166415" cy="13243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200"/>
              <a:t>Microservicio</a:t>
            </a:r>
          </a:p>
          <a:p>
            <a:pPr algn="ctr"/>
            <a:r>
              <a:rPr lang="es-ES" sz="1200"/>
              <a:t>Lectura y Descargas</a:t>
            </a:r>
          </a:p>
        </p:txBody>
      </p:sp>
      <p:grpSp>
        <p:nvGrpSpPr>
          <p:cNvPr id="12" name="Group 11">
            <a:extLst>
              <a:ext uri="{FF2B5EF4-FFF2-40B4-BE49-F238E27FC236}">
                <a16:creationId xmlns:a16="http://schemas.microsoft.com/office/drawing/2014/main" id="{26C00521-EC34-AC3E-A54A-F88922637AD8}"/>
              </a:ext>
            </a:extLst>
          </p:cNvPr>
          <p:cNvGrpSpPr/>
          <p:nvPr/>
        </p:nvGrpSpPr>
        <p:grpSpPr>
          <a:xfrm>
            <a:off x="768412" y="3575977"/>
            <a:ext cx="617030" cy="375839"/>
            <a:chOff x="2407158" y="938611"/>
            <a:chExt cx="758952" cy="436791"/>
          </a:xfrm>
        </p:grpSpPr>
        <p:sp>
          <p:nvSpPr>
            <p:cNvPr id="13" name="Oval 12">
              <a:extLst>
                <a:ext uri="{FF2B5EF4-FFF2-40B4-BE49-F238E27FC236}">
                  <a16:creationId xmlns:a16="http://schemas.microsoft.com/office/drawing/2014/main" id="{5E09805F-453F-75A7-BE71-D116DB859CA0}"/>
                </a:ext>
              </a:extLst>
            </p:cNvPr>
            <p:cNvSpPr/>
            <p:nvPr/>
          </p:nvSpPr>
          <p:spPr>
            <a:xfrm>
              <a:off x="2407158" y="1104303"/>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4" name="Oval 13">
              <a:extLst>
                <a:ext uri="{FF2B5EF4-FFF2-40B4-BE49-F238E27FC236}">
                  <a16:creationId xmlns:a16="http://schemas.microsoft.com/office/drawing/2014/main" id="{6E096F25-5CD4-364B-A265-ABF28EB7ECBF}"/>
                </a:ext>
              </a:extLst>
            </p:cNvPr>
            <p:cNvSpPr/>
            <p:nvPr/>
          </p:nvSpPr>
          <p:spPr>
            <a:xfrm>
              <a:off x="2407158" y="1021457"/>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sp>
          <p:nvSpPr>
            <p:cNvPr id="15" name="Oval 14">
              <a:extLst>
                <a:ext uri="{FF2B5EF4-FFF2-40B4-BE49-F238E27FC236}">
                  <a16:creationId xmlns:a16="http://schemas.microsoft.com/office/drawing/2014/main" id="{2E06BBE9-3377-0734-803D-B05BE68E44B5}"/>
                </a:ext>
              </a:extLst>
            </p:cNvPr>
            <p:cNvSpPr/>
            <p:nvPr/>
          </p:nvSpPr>
          <p:spPr>
            <a:xfrm>
              <a:off x="2407158" y="938611"/>
              <a:ext cx="758952" cy="27109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ES"/>
            </a:p>
          </p:txBody>
        </p:sp>
      </p:grpSp>
      <p:cxnSp>
        <p:nvCxnSpPr>
          <p:cNvPr id="16" name="Straight Arrow Connector 15">
            <a:extLst>
              <a:ext uri="{FF2B5EF4-FFF2-40B4-BE49-F238E27FC236}">
                <a16:creationId xmlns:a16="http://schemas.microsoft.com/office/drawing/2014/main" id="{992D7A9A-824D-6D0B-BA72-83E1F48550BD}"/>
              </a:ext>
            </a:extLst>
          </p:cNvPr>
          <p:cNvCxnSpPr/>
          <p:nvPr/>
        </p:nvCxnSpPr>
        <p:spPr>
          <a:xfrm flipH="1">
            <a:off x="1518506" y="3459342"/>
            <a:ext cx="806958" cy="2332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7" name="TextBox 16">
            <a:extLst>
              <a:ext uri="{FF2B5EF4-FFF2-40B4-BE49-F238E27FC236}">
                <a16:creationId xmlns:a16="http://schemas.microsoft.com/office/drawing/2014/main" id="{42A58D27-7B38-57BA-7F71-8B0922A33F11}"/>
              </a:ext>
            </a:extLst>
          </p:cNvPr>
          <p:cNvSpPr txBox="1"/>
          <p:nvPr/>
        </p:nvSpPr>
        <p:spPr>
          <a:xfrm>
            <a:off x="0" y="3951815"/>
            <a:ext cx="1715703" cy="276999"/>
          </a:xfrm>
          <a:prstGeom prst="rect">
            <a:avLst/>
          </a:prstGeom>
          <a:noFill/>
        </p:spPr>
        <p:txBody>
          <a:bodyPr wrap="square">
            <a:spAutoFit/>
          </a:bodyPr>
          <a:lstStyle/>
          <a:p>
            <a:pPr algn="r"/>
            <a:r>
              <a:rPr lang="es-ES" sz="1200"/>
              <a:t>MongoDB Atlas</a:t>
            </a:r>
          </a:p>
        </p:txBody>
      </p:sp>
      <p:grpSp>
        <p:nvGrpSpPr>
          <p:cNvPr id="18" name="Group 17">
            <a:extLst>
              <a:ext uri="{FF2B5EF4-FFF2-40B4-BE49-F238E27FC236}">
                <a16:creationId xmlns:a16="http://schemas.microsoft.com/office/drawing/2014/main" id="{8436115C-7468-DA6E-4006-B461B6BE0F8E}"/>
              </a:ext>
            </a:extLst>
          </p:cNvPr>
          <p:cNvGrpSpPr/>
          <p:nvPr/>
        </p:nvGrpSpPr>
        <p:grpSpPr>
          <a:xfrm>
            <a:off x="4012076" y="3308871"/>
            <a:ext cx="828056" cy="792000"/>
            <a:chOff x="1411986" y="3092520"/>
            <a:chExt cx="828056" cy="792000"/>
          </a:xfrm>
        </p:grpSpPr>
        <p:sp>
          <p:nvSpPr>
            <p:cNvPr id="19" name="Oval 18">
              <a:extLst>
                <a:ext uri="{FF2B5EF4-FFF2-40B4-BE49-F238E27FC236}">
                  <a16:creationId xmlns:a16="http://schemas.microsoft.com/office/drawing/2014/main" id="{55A67CA6-AF35-CDBB-EC6F-09AD7330519A}"/>
                </a:ext>
              </a:extLst>
            </p:cNvPr>
            <p:cNvSpPr/>
            <p:nvPr/>
          </p:nvSpPr>
          <p:spPr>
            <a:xfrm>
              <a:off x="1448042" y="3092520"/>
              <a:ext cx="792000" cy="792000"/>
            </a:xfrm>
            <a:prstGeom prst="ellipse">
              <a:avLst/>
            </a:prstGeom>
            <a:solidFill>
              <a:srgbClr val="D7EE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endParaRPr>
            </a:p>
          </p:txBody>
        </p:sp>
        <p:sp>
          <p:nvSpPr>
            <p:cNvPr id="20" name="TextBox 19">
              <a:extLst>
                <a:ext uri="{FF2B5EF4-FFF2-40B4-BE49-F238E27FC236}">
                  <a16:creationId xmlns:a16="http://schemas.microsoft.com/office/drawing/2014/main" id="{BA4BD153-AB75-38AA-9F94-9DF5D3C63238}"/>
                </a:ext>
              </a:extLst>
            </p:cNvPr>
            <p:cNvSpPr txBox="1"/>
            <p:nvPr/>
          </p:nvSpPr>
          <p:spPr>
            <a:xfrm>
              <a:off x="1411986" y="3257687"/>
              <a:ext cx="792000" cy="461665"/>
            </a:xfrm>
            <a:prstGeom prst="rect">
              <a:avLst/>
            </a:prstGeom>
            <a:noFill/>
          </p:spPr>
          <p:txBody>
            <a:bodyPr wrap="square" rtlCol="0">
              <a:spAutoFit/>
            </a:bodyPr>
            <a:lstStyle/>
            <a:p>
              <a:pPr algn="r"/>
              <a:r>
                <a:rPr lang="es-ES" sz="1200"/>
                <a:t>Node.js</a:t>
              </a:r>
              <a:br>
                <a:rPr lang="es-ES" sz="1200"/>
              </a:br>
              <a:r>
                <a:rPr lang="es-ES" sz="1200"/>
                <a:t>Express</a:t>
              </a:r>
            </a:p>
          </p:txBody>
        </p:sp>
      </p:grpSp>
      <p:sp>
        <p:nvSpPr>
          <p:cNvPr id="22" name="TextBox 21">
            <a:extLst>
              <a:ext uri="{FF2B5EF4-FFF2-40B4-BE49-F238E27FC236}">
                <a16:creationId xmlns:a16="http://schemas.microsoft.com/office/drawing/2014/main" id="{BF0B6C51-301A-8E9F-BB8E-7874B54504E9}"/>
              </a:ext>
            </a:extLst>
          </p:cNvPr>
          <p:cNvSpPr txBox="1"/>
          <p:nvPr/>
        </p:nvSpPr>
        <p:spPr>
          <a:xfrm>
            <a:off x="8419978" y="1492724"/>
            <a:ext cx="3372825" cy="923330"/>
          </a:xfrm>
          <a:prstGeom prst="rect">
            <a:avLst/>
          </a:prstGeom>
          <a:noFill/>
        </p:spPr>
        <p:txBody>
          <a:bodyPr wrap="square" lIns="91440" tIns="45720" rIns="91440" bIns="45720" rtlCol="0" anchor="t">
            <a:spAutoFit/>
          </a:bodyPr>
          <a:lstStyle/>
          <a:p>
            <a:pPr algn="just"/>
            <a:r>
              <a:rPr lang="es-ES" b="1">
                <a:solidFill>
                  <a:srgbClr val="2F2E41"/>
                </a:solidFill>
              </a:rPr>
              <a:t>Creación, actualización y eliminación de descargas y lecturas online</a:t>
            </a:r>
          </a:p>
        </p:txBody>
      </p:sp>
      <p:sp>
        <p:nvSpPr>
          <p:cNvPr id="23" name="TextBox 22">
            <a:extLst>
              <a:ext uri="{FF2B5EF4-FFF2-40B4-BE49-F238E27FC236}">
                <a16:creationId xmlns:a16="http://schemas.microsoft.com/office/drawing/2014/main" id="{03D6EA7D-6B8D-373C-291C-F47ED3D529DF}"/>
              </a:ext>
            </a:extLst>
          </p:cNvPr>
          <p:cNvSpPr txBox="1"/>
          <p:nvPr/>
        </p:nvSpPr>
        <p:spPr>
          <a:xfrm>
            <a:off x="8568421" y="4896984"/>
            <a:ext cx="3224383" cy="646331"/>
          </a:xfrm>
          <a:prstGeom prst="rect">
            <a:avLst/>
          </a:prstGeom>
          <a:noFill/>
        </p:spPr>
        <p:txBody>
          <a:bodyPr wrap="square" lIns="91440" tIns="45720" rIns="91440" bIns="45720" rtlCol="0" anchor="t">
            <a:spAutoFit/>
          </a:bodyPr>
          <a:lstStyle/>
          <a:p>
            <a:pPr algn="just"/>
            <a:r>
              <a:rPr lang="es-ES" b="1">
                <a:solidFill>
                  <a:srgbClr val="2F2E41"/>
                </a:solidFill>
              </a:rPr>
              <a:t>Actualización del número de descargas realizado</a:t>
            </a:r>
            <a:endParaRPr lang="en-US"/>
          </a:p>
        </p:txBody>
      </p:sp>
      <p:sp>
        <p:nvSpPr>
          <p:cNvPr id="25" name="Rectángulo: esquinas redondeadas 10">
            <a:extLst>
              <a:ext uri="{FF2B5EF4-FFF2-40B4-BE49-F238E27FC236}">
                <a16:creationId xmlns:a16="http://schemas.microsoft.com/office/drawing/2014/main" id="{BFB39258-56DE-E80B-2DFB-A21515E41481}"/>
              </a:ext>
            </a:extLst>
          </p:cNvPr>
          <p:cNvSpPr/>
          <p:nvPr/>
        </p:nvSpPr>
        <p:spPr>
          <a:xfrm>
            <a:off x="5347406" y="1534966"/>
            <a:ext cx="2163630" cy="842597"/>
          </a:xfrm>
          <a:prstGeom prst="roundRect">
            <a:avLst/>
          </a:prstGeom>
          <a:solidFill>
            <a:schemeClr val="accent1">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Administrador</a:t>
            </a:r>
            <a:endParaRPr lang="en-US"/>
          </a:p>
        </p:txBody>
      </p:sp>
      <p:sp>
        <p:nvSpPr>
          <p:cNvPr id="27" name="Rectángulo: esquinas redondeadas 11">
            <a:extLst>
              <a:ext uri="{FF2B5EF4-FFF2-40B4-BE49-F238E27FC236}">
                <a16:creationId xmlns:a16="http://schemas.microsoft.com/office/drawing/2014/main" id="{9146946E-43DD-9454-CCF0-2CB66B8239FE}"/>
              </a:ext>
            </a:extLst>
          </p:cNvPr>
          <p:cNvSpPr/>
          <p:nvPr/>
        </p:nvSpPr>
        <p:spPr>
          <a:xfrm>
            <a:off x="5347405" y="3169597"/>
            <a:ext cx="2232903" cy="841963"/>
          </a:xfrm>
          <a:prstGeom prst="round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Usuario</a:t>
            </a:r>
            <a:endParaRPr lang="en-US"/>
          </a:p>
        </p:txBody>
      </p:sp>
      <p:sp>
        <p:nvSpPr>
          <p:cNvPr id="29" name="Arrow: Right 28">
            <a:extLst>
              <a:ext uri="{FF2B5EF4-FFF2-40B4-BE49-F238E27FC236}">
                <a16:creationId xmlns:a16="http://schemas.microsoft.com/office/drawing/2014/main" id="{960FBB27-3908-0436-6C46-F8264E5331E2}"/>
              </a:ext>
            </a:extLst>
          </p:cNvPr>
          <p:cNvSpPr/>
          <p:nvPr/>
        </p:nvSpPr>
        <p:spPr>
          <a:xfrm>
            <a:off x="7768441" y="1840676"/>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90820011-619C-6B34-2378-B366E7F1654B}"/>
              </a:ext>
            </a:extLst>
          </p:cNvPr>
          <p:cNvSpPr/>
          <p:nvPr/>
        </p:nvSpPr>
        <p:spPr>
          <a:xfrm>
            <a:off x="7768441" y="3473533"/>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31CE5B7-D011-4097-C77F-ABE3B8EF01ED}"/>
              </a:ext>
            </a:extLst>
          </p:cNvPr>
          <p:cNvSpPr txBox="1"/>
          <p:nvPr/>
        </p:nvSpPr>
        <p:spPr>
          <a:xfrm>
            <a:off x="8419977" y="3264126"/>
            <a:ext cx="3372823" cy="646331"/>
          </a:xfrm>
          <a:prstGeom prst="rect">
            <a:avLst/>
          </a:prstGeom>
          <a:noFill/>
        </p:spPr>
        <p:txBody>
          <a:bodyPr wrap="square" lIns="91440" tIns="45720" rIns="91440" bIns="45720" rtlCol="0" anchor="t">
            <a:spAutoFit/>
          </a:bodyPr>
          <a:lstStyle/>
          <a:p>
            <a:pPr algn="just"/>
            <a:r>
              <a:rPr lang="es-ES" b="1">
                <a:solidFill>
                  <a:srgbClr val="2F2E41"/>
                </a:solidFill>
              </a:rPr>
              <a:t>Creación de descargas y acceso a lecturas online</a:t>
            </a:r>
            <a:endParaRPr lang="en-US"/>
          </a:p>
        </p:txBody>
      </p:sp>
      <p:sp>
        <p:nvSpPr>
          <p:cNvPr id="35" name="Rectángulo: esquinas redondeadas 12">
            <a:extLst>
              <a:ext uri="{FF2B5EF4-FFF2-40B4-BE49-F238E27FC236}">
                <a16:creationId xmlns:a16="http://schemas.microsoft.com/office/drawing/2014/main" id="{10B21948-046E-46EF-0276-3FDD299916F1}"/>
              </a:ext>
            </a:extLst>
          </p:cNvPr>
          <p:cNvSpPr/>
          <p:nvPr/>
        </p:nvSpPr>
        <p:spPr>
          <a:xfrm>
            <a:off x="5347405" y="4774159"/>
            <a:ext cx="2232903" cy="89068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b="1">
                <a:solidFill>
                  <a:schemeClr val="tx1"/>
                </a:solidFill>
                <a:ea typeface="+mn-lt"/>
                <a:cs typeface="+mn-lt"/>
              </a:rPr>
              <a:t>Perfil de usuario y libro</a:t>
            </a:r>
            <a:endParaRPr lang="es-ES" b="1">
              <a:solidFill>
                <a:schemeClr val="tx1"/>
              </a:solidFill>
            </a:endParaRPr>
          </a:p>
        </p:txBody>
      </p:sp>
      <p:sp>
        <p:nvSpPr>
          <p:cNvPr id="36" name="Arrow: Right 35">
            <a:extLst>
              <a:ext uri="{FF2B5EF4-FFF2-40B4-BE49-F238E27FC236}">
                <a16:creationId xmlns:a16="http://schemas.microsoft.com/office/drawing/2014/main" id="{E3541157-06A4-C41D-AE4C-657669269967}"/>
              </a:ext>
            </a:extLst>
          </p:cNvPr>
          <p:cNvSpPr/>
          <p:nvPr/>
        </p:nvSpPr>
        <p:spPr>
          <a:xfrm>
            <a:off x="7768441" y="5106390"/>
            <a:ext cx="494805" cy="2276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7265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2025-01-02T16:55:20Z</dcterms:created>
  <dcterms:modified xsi:type="dcterms:W3CDTF">2025-01-08T12:38:27Z</dcterms:modified>
</cp:coreProperties>
</file>