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48" autoAdjust="0"/>
  </p:normalViewPr>
  <p:slideViewPr>
    <p:cSldViewPr snapToGrid="0">
      <p:cViewPr varScale="1">
        <p:scale>
          <a:sx n="53" d="100"/>
          <a:sy n="53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AE31C-3F47-4735-9876-1BAF6EFC5F1B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535FD-7EC3-4F17-8FCE-1651303FA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37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Users</a:t>
            </a:r>
            <a:r>
              <a:rPr lang="en-GB" baseline="0" dirty="0" smtClean="0"/>
              <a:t> can see the event.</a:t>
            </a:r>
          </a:p>
          <a:p>
            <a:r>
              <a:rPr lang="en-GB" baseline="0" dirty="0" smtClean="0"/>
              <a:t>Users pay there money with Event payment.</a:t>
            </a:r>
          </a:p>
          <a:p>
            <a:r>
              <a:rPr lang="en-GB" baseline="0" dirty="0" smtClean="0"/>
              <a:t>Admin </a:t>
            </a:r>
            <a:r>
              <a:rPr lang="en-GB" baseline="0" smtClean="0"/>
              <a:t>can see statistic.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535FD-7EC3-4F17-8FCE-1651303FA6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6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303CCC2-A9EA-4B90-8FDF-84BD9658648B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2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36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55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3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1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2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4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82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8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303CCC2-A9EA-4B90-8FDF-84BD9658648B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6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313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KSC Management Event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GROUP 6</a:t>
            </a:r>
          </a:p>
          <a:p>
            <a:r>
              <a:rPr lang="en-GB" dirty="0" smtClean="0"/>
              <a:t>NGUYỄN DUY ĐỨC</a:t>
            </a:r>
          </a:p>
          <a:p>
            <a:r>
              <a:rPr lang="en-GB" dirty="0" smtClean="0"/>
              <a:t>NGUYỄN ĐỨC HẢI</a:t>
            </a:r>
          </a:p>
          <a:p>
            <a:r>
              <a:rPr lang="en-GB" dirty="0" smtClean="0"/>
              <a:t>NGUYỄN HOÀNG GIÁP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1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445" y="1430700"/>
            <a:ext cx="4100304" cy="4100304"/>
          </a:xfrm>
        </p:spPr>
      </p:pic>
    </p:spTree>
    <p:extLst>
      <p:ext uri="{BB962C8B-B14F-4D97-AF65-F5344CB8AC3E}">
        <p14:creationId xmlns:p14="http://schemas.microsoft.com/office/powerpoint/2010/main" val="1175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120" y="2731008"/>
            <a:ext cx="9875520" cy="1356360"/>
          </a:xfrm>
        </p:spPr>
        <p:txBody>
          <a:bodyPr/>
          <a:lstStyle/>
          <a:p>
            <a:r>
              <a:rPr lang="en-GB" dirty="0" smtClean="0"/>
              <a:t>PROBLEM DEFINITION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JSP and Servlet</a:t>
            </a:r>
          </a:p>
          <a:p>
            <a:r>
              <a:rPr lang="en-GB" dirty="0" smtClean="0"/>
              <a:t>MSSQL</a:t>
            </a:r>
          </a:p>
          <a:p>
            <a:r>
              <a:rPr lang="en-GB" dirty="0" err="1" smtClean="0"/>
              <a:t>Js</a:t>
            </a:r>
            <a:r>
              <a:rPr lang="en-GB" dirty="0" smtClean="0"/>
              <a:t>, jQuery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88" y="334538"/>
            <a:ext cx="9875520" cy="780586"/>
          </a:xfrm>
        </p:spPr>
        <p:txBody>
          <a:bodyPr/>
          <a:lstStyle/>
          <a:p>
            <a:r>
              <a:rPr lang="en-GB" dirty="0" smtClean="0"/>
              <a:t>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1" y="959007"/>
            <a:ext cx="11017405" cy="5664817"/>
          </a:xfrm>
        </p:spPr>
      </p:pic>
    </p:spTree>
    <p:extLst>
      <p:ext uri="{BB962C8B-B14F-4D97-AF65-F5344CB8AC3E}">
        <p14:creationId xmlns:p14="http://schemas.microsoft.com/office/powerpoint/2010/main" val="520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EXPERIENCES AFTER </a:t>
            </a:r>
            <a:r>
              <a:rPr lang="en-GB" dirty="0" err="1" smtClean="0"/>
              <a:t>ePROJECT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Learn more about JSP, Servlet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, jQuery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Github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5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784" y="2497872"/>
            <a:ext cx="11073384" cy="1155733"/>
          </a:xfrm>
        </p:spPr>
        <p:txBody>
          <a:bodyPr/>
          <a:lstStyle/>
          <a:p>
            <a:pPr algn="ctr"/>
            <a:r>
              <a:rPr lang="en-GB" dirty="0" smtClean="0"/>
              <a:t>THANKS FOR WATCHING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1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55</TotalTime>
  <Words>63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Corbel</vt:lpstr>
      <vt:lpstr>Basis</vt:lpstr>
      <vt:lpstr>KSC Management Event</vt:lpstr>
      <vt:lpstr>PowerPoint Presentation</vt:lpstr>
      <vt:lpstr>PROBLEM DEFINITION</vt:lpstr>
      <vt:lpstr>TECHNOLOGY</vt:lpstr>
      <vt:lpstr>DIAGRAM</vt:lpstr>
      <vt:lpstr>EXPERIENCES AFTER ePROJECT</vt:lpstr>
      <vt:lpstr>THANKS FOR WATCHING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KSC Management Event</dc:title>
  <dc:creator>Nguyen Hoang Giap</dc:creator>
  <cp:lastModifiedBy>Nguyen Hoang Giap</cp:lastModifiedBy>
  <cp:revision>13</cp:revision>
  <dcterms:created xsi:type="dcterms:W3CDTF">2014-11-20T08:36:44Z</dcterms:created>
  <dcterms:modified xsi:type="dcterms:W3CDTF">2014-11-21T02:36:26Z</dcterms:modified>
</cp:coreProperties>
</file>