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67" d="100"/>
          <a:sy n="6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A1E6CF-60E6-4DB7-8628-46C077A513B7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30F862-50B0-43AF-8717-D6A5431407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Game Cheating</a:t>
            </a:r>
            <a:endParaRPr lang="zh-TW" altLang="en-US" sz="5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4268688"/>
            <a:ext cx="4953000" cy="1752600"/>
          </a:xfrm>
        </p:spPr>
        <p:txBody>
          <a:bodyPr/>
          <a:lstStyle/>
          <a:p>
            <a:pPr algn="ctr"/>
            <a:r>
              <a:rPr lang="en-US" altLang="zh-TW" dirty="0" smtClean="0"/>
              <a:t>Let’s play a game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修改外掛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記憶體修改*</a:t>
            </a:r>
            <a:endParaRPr lang="en-US" altLang="zh-TW" dirty="0" smtClean="0"/>
          </a:p>
          <a:p>
            <a:r>
              <a:rPr lang="zh-TW" altLang="en-US" dirty="0"/>
              <a:t>封包</a:t>
            </a:r>
            <a:r>
              <a:rPr lang="zh-TW" altLang="en-US" dirty="0" smtClean="0"/>
              <a:t>修改*</a:t>
            </a:r>
            <a:endParaRPr lang="en-US" altLang="zh-TW" dirty="0" smtClean="0"/>
          </a:p>
          <a:p>
            <a:r>
              <a:rPr lang="zh-TW" altLang="en-US" dirty="0"/>
              <a:t>存檔修改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08920"/>
            <a:ext cx="5129187" cy="36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記憶體修改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Cheat engine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記憶體修改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Cheat engine</a:t>
            </a:r>
            <a:r>
              <a:rPr lang="zh-TW" altLang="en-US" dirty="0" smtClean="0"/>
              <a:t>是</a:t>
            </a:r>
            <a:r>
              <a:rPr lang="zh-TW" altLang="en-US" dirty="0"/>
              <a:t>什麼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他是</a:t>
            </a:r>
            <a:r>
              <a:rPr lang="zh-TW" altLang="en-US" dirty="0"/>
              <a:t>一款免費的</a:t>
            </a:r>
            <a:r>
              <a:rPr lang="zh-TW" altLang="en-US" dirty="0" smtClean="0"/>
              <a:t>記憶體修改工具</a:t>
            </a:r>
            <a:r>
              <a:rPr lang="zh-TW" altLang="en-US" dirty="0"/>
              <a:t>，除了掃描和修改記憶體外，它還有除錯器、反組譯器、組譯器、</a:t>
            </a:r>
            <a:r>
              <a:rPr lang="en-US" altLang="zh-TW" dirty="0" err="1"/>
              <a:t>speedhack</a:t>
            </a:r>
            <a:r>
              <a:rPr lang="zh-TW" altLang="en-US" dirty="0"/>
              <a:t>、</a:t>
            </a:r>
            <a:r>
              <a:rPr lang="en-US" altLang="zh-TW" dirty="0" err="1"/>
              <a:t>traner</a:t>
            </a:r>
            <a:r>
              <a:rPr lang="en-US" altLang="zh-TW" dirty="0"/>
              <a:t> </a:t>
            </a:r>
            <a:r>
              <a:rPr lang="en-US" altLang="zh-TW" dirty="0" smtClean="0"/>
              <a:t>maker</a:t>
            </a:r>
            <a:r>
              <a:rPr lang="zh-TW" altLang="en-US" dirty="0" smtClean="0"/>
              <a:t>等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6672"/>
            <a:ext cx="4842194" cy="6254872"/>
          </a:xfrm>
        </p:spPr>
      </p:pic>
    </p:spTree>
    <p:extLst>
      <p:ext uri="{BB962C8B-B14F-4D97-AF65-F5344CB8AC3E}">
        <p14:creationId xmlns:p14="http://schemas.microsoft.com/office/powerpoint/2010/main" val="1165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資料變動搜尋法</a:t>
            </a:r>
            <a:endParaRPr lang="en-US" altLang="zh-TW" dirty="0" smtClean="0"/>
          </a:p>
          <a:p>
            <a:pPr lvl="2"/>
            <a:r>
              <a:rPr lang="zh-TW" altLang="en-US" dirty="0"/>
              <a:t>低階搜尋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2"/>
            <a:r>
              <a:rPr lang="zh-TW" altLang="en-US" dirty="0"/>
              <a:t>高階搜尋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小數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其他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73016"/>
            <a:ext cx="3713212" cy="2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</a:t>
            </a:r>
            <a:r>
              <a:rPr lang="zh-TW" altLang="en-US" dirty="0"/>
              <a:t>介紹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Injection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952"/>
            <a:ext cx="3290214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 smtClean="0"/>
              <a:t>Injection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21" y="2249488"/>
            <a:ext cx="5727557" cy="4324350"/>
          </a:xfrm>
        </p:spPr>
      </p:pic>
    </p:spTree>
    <p:extLst>
      <p:ext uri="{BB962C8B-B14F-4D97-AF65-F5344CB8AC3E}">
        <p14:creationId xmlns:p14="http://schemas.microsoft.com/office/powerpoint/2010/main" val="20765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封</a:t>
            </a:r>
            <a:r>
              <a:rPr lang="zh-TW" altLang="en-US" dirty="0" smtClean="0"/>
              <a:t>包修改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Charles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/>
              <a:t>Ps.</a:t>
            </a:r>
            <a:r>
              <a:rPr lang="zh-TW" altLang="en-US" dirty="0" smtClean="0"/>
              <a:t>圖是借的</a:t>
            </a:r>
            <a:r>
              <a:rPr lang="en-US" altLang="zh-TW" dirty="0" smtClean="0"/>
              <a:t>XD</a:t>
            </a:r>
          </a:p>
          <a:p>
            <a:pPr marL="109728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474468" cy="32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封包修改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WPE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42400"/>
            <a:ext cx="5456287" cy="41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封包外掛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重複傳送封</a:t>
            </a:r>
            <a:r>
              <a:rPr lang="zh-TW" altLang="en-US" b="1" dirty="0" smtClean="0"/>
              <a:t>包</a:t>
            </a:r>
            <a:endParaRPr lang="en-US" altLang="zh-TW" b="1" dirty="0" smtClean="0"/>
          </a:p>
          <a:p>
            <a:r>
              <a:rPr lang="zh-TW" altLang="en-US" b="1" dirty="0" smtClean="0"/>
              <a:t>修改封包內容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6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資訊系 大三</a:t>
            </a:r>
            <a:endParaRPr lang="en-US" altLang="zh-TW" dirty="0" smtClean="0"/>
          </a:p>
          <a:p>
            <a:r>
              <a:rPr lang="zh-TW" altLang="en-US" dirty="0" smtClean="0"/>
              <a:t>資策會吉祥物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12976"/>
            <a:ext cx="2695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759781" cy="4324350"/>
          </a:xfrm>
        </p:spPr>
      </p:pic>
    </p:spTree>
    <p:extLst>
      <p:ext uri="{BB962C8B-B14F-4D97-AF65-F5344CB8AC3E}">
        <p14:creationId xmlns:p14="http://schemas.microsoft.com/office/powerpoint/2010/main" val="18726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+mj-ea"/>
              </a:rPr>
              <a:t>前言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+mj-ea"/>
                <a:ea typeface="+mj-ea"/>
              </a:rPr>
              <a:t>沒有</a:t>
            </a:r>
            <a:r>
              <a:rPr lang="en-US" altLang="zh-TW" dirty="0" smtClean="0">
                <a:latin typeface="+mj-ea"/>
                <a:ea typeface="+mj-ea"/>
              </a:rPr>
              <a:t>LIVE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DEMO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!!</a:t>
            </a:r>
          </a:p>
          <a:p>
            <a:pPr algn="ctr"/>
            <a:endParaRPr lang="en-US" altLang="zh-TW" dirty="0" smtClean="0">
              <a:latin typeface="+mj-ea"/>
              <a:ea typeface="+mj-ea"/>
            </a:endParaRPr>
          </a:p>
          <a:p>
            <a:pPr algn="ctr"/>
            <a:r>
              <a:rPr lang="zh-TW" altLang="en-US" dirty="0">
                <a:latin typeface="+mj-ea"/>
                <a:ea typeface="+mj-ea"/>
              </a:rPr>
              <a:t>沒有</a:t>
            </a:r>
            <a:r>
              <a:rPr lang="en-US" altLang="zh-TW" dirty="0">
                <a:latin typeface="+mj-ea"/>
                <a:ea typeface="+mj-ea"/>
              </a:rPr>
              <a:t>LIVE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DEMO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!!</a:t>
            </a:r>
          </a:p>
          <a:p>
            <a:pPr algn="ctr"/>
            <a:endParaRPr lang="zh-TW" altLang="en-US" dirty="0">
              <a:latin typeface="+mj-ea"/>
              <a:ea typeface="+mj-ea"/>
            </a:endParaRPr>
          </a:p>
          <a:p>
            <a:pPr algn="ctr"/>
            <a:r>
              <a:rPr lang="zh-TW" altLang="en-US" sz="3600" b="1" dirty="0">
                <a:solidFill>
                  <a:srgbClr val="FF0000"/>
                </a:solidFill>
                <a:latin typeface="+mj-ea"/>
                <a:ea typeface="+mj-ea"/>
              </a:rPr>
              <a:t>沒有</a:t>
            </a:r>
            <a:r>
              <a:rPr lang="en-US" altLang="zh-TW" sz="3600" b="1" dirty="0">
                <a:solidFill>
                  <a:srgbClr val="FF0000"/>
                </a:solidFill>
                <a:latin typeface="+mj-ea"/>
                <a:ea typeface="+mj-ea"/>
              </a:rPr>
              <a:t>LIVE</a:t>
            </a:r>
            <a:r>
              <a:rPr lang="zh-TW" altLang="en-US" sz="36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+mj-ea"/>
                <a:ea typeface="+mj-ea"/>
              </a:rPr>
              <a:t>DEMO</a:t>
            </a:r>
            <a:r>
              <a:rPr lang="zh-TW" altLang="en-US" sz="36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+mj-ea"/>
                <a:ea typeface="+mj-ea"/>
              </a:rPr>
              <a:t>!!</a:t>
            </a:r>
            <a:endParaRPr lang="zh-TW" altLang="en-US" sz="3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4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一</a:t>
            </a:r>
            <a:r>
              <a:rPr lang="en-US" altLang="zh-TW" dirty="0" smtClean="0"/>
              <a:t>. 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二</a:t>
            </a:r>
            <a:r>
              <a:rPr lang="en-US" altLang="zh-TW" dirty="0" smtClean="0"/>
              <a:t>. </a:t>
            </a:r>
            <a:r>
              <a:rPr lang="zh-TW" altLang="en-US" dirty="0" smtClean="0"/>
              <a:t>記憶體修改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低階 高階搜尋法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三</a:t>
            </a:r>
            <a:r>
              <a:rPr lang="en-US" altLang="zh-TW" dirty="0"/>
              <a:t>. </a:t>
            </a:r>
            <a:r>
              <a:rPr lang="en-US" altLang="zh-TW" dirty="0" smtClean="0"/>
              <a:t>Code injection </a:t>
            </a:r>
          </a:p>
          <a:p>
            <a:r>
              <a:rPr lang="zh-TW" altLang="en-US" dirty="0" smtClean="0"/>
              <a:t>四</a:t>
            </a:r>
            <a:r>
              <a:rPr lang="en-US" altLang="zh-TW" dirty="0" smtClean="0"/>
              <a:t>. </a:t>
            </a:r>
            <a:r>
              <a:rPr lang="zh-TW" altLang="en-US" dirty="0"/>
              <a:t>封包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08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UI</a:t>
            </a:r>
            <a:r>
              <a:rPr lang="zh-TW" altLang="en-US" b="1" dirty="0"/>
              <a:t>（使用者介面</a:t>
            </a:r>
            <a:r>
              <a:rPr lang="zh-TW" altLang="en-US" b="1" dirty="0" smtClean="0"/>
              <a:t>）</a:t>
            </a:r>
            <a:endParaRPr lang="en-US" altLang="zh-TW" b="1" dirty="0"/>
          </a:p>
          <a:p>
            <a:r>
              <a:rPr lang="zh-TW" altLang="en-US" b="1" dirty="0" smtClean="0"/>
              <a:t>巨集</a:t>
            </a:r>
            <a:endParaRPr lang="zh-TW" altLang="en-US" b="1" dirty="0"/>
          </a:p>
          <a:p>
            <a:r>
              <a:rPr lang="zh-TW" altLang="en-US" b="1" dirty="0"/>
              <a:t>輔助操作型</a:t>
            </a:r>
          </a:p>
          <a:p>
            <a:r>
              <a:rPr lang="zh-TW" altLang="en-US" b="1" dirty="0"/>
              <a:t>自動</a:t>
            </a:r>
            <a:r>
              <a:rPr lang="zh-TW" altLang="en-US" b="1" dirty="0" smtClean="0"/>
              <a:t>型*</a:t>
            </a:r>
            <a:endParaRPr lang="zh-TW" altLang="en-US" b="1" dirty="0"/>
          </a:p>
          <a:p>
            <a:r>
              <a:rPr lang="zh-TW" altLang="en-US" b="1" dirty="0" smtClean="0"/>
              <a:t>修改型*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52936"/>
            <a:ext cx="251727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今日主題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自動化外掛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封包修改 記憶體修改外掛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6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自動化</a:t>
            </a:r>
            <a:r>
              <a:rPr lang="zh-TW" altLang="en-US" dirty="0" smtClean="0"/>
              <a:t>外掛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81472"/>
            <a:ext cx="8229600" cy="2259696"/>
          </a:xfrm>
        </p:spPr>
        <p:txBody>
          <a:bodyPr/>
          <a:lstStyle/>
          <a:p>
            <a:r>
              <a:rPr lang="zh-TW" altLang="en-US" dirty="0" smtClean="0"/>
              <a:t>俗稱腳本精靈</a:t>
            </a:r>
            <a:endParaRPr lang="en-US" altLang="zh-TW" dirty="0" smtClean="0"/>
          </a:p>
          <a:p>
            <a:r>
              <a:rPr lang="zh-TW" altLang="en-US" dirty="0"/>
              <a:t>是否</a:t>
            </a:r>
            <a:r>
              <a:rPr lang="zh-TW" altLang="en-US" dirty="0" smtClean="0"/>
              <a:t>有作弊功能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沒有</a:t>
            </a:r>
            <a:endParaRPr lang="en-US" altLang="zh-TW" dirty="0" smtClean="0"/>
          </a:p>
          <a:p>
            <a:r>
              <a:rPr lang="zh-TW" altLang="en-US" dirty="0" smtClean="0"/>
              <a:t>理論上防止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zh-TW" altLang="en-US" dirty="0" smtClean="0"/>
              <a:t>無法</a:t>
            </a:r>
            <a:endParaRPr lang="en-US" altLang="zh-TW" dirty="0" smtClean="0"/>
          </a:p>
          <a:p>
            <a:r>
              <a:rPr lang="zh-TW" altLang="en-US" dirty="0"/>
              <a:t>運作</a:t>
            </a:r>
            <a:r>
              <a:rPr lang="zh-TW" altLang="en-US" dirty="0" smtClean="0"/>
              <a:t>原理 </a:t>
            </a:r>
            <a:r>
              <a:rPr lang="en-US" altLang="zh-TW" dirty="0" smtClean="0"/>
              <a:t>		</a:t>
            </a:r>
            <a:r>
              <a:rPr lang="zh-TW" altLang="en-US" dirty="0" smtClean="0"/>
              <a:t>無聊的事 電腦代勞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437112"/>
            <a:ext cx="1815666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03236"/>
            <a:ext cx="4896544" cy="5732540"/>
          </a:xfrm>
        </p:spPr>
      </p:pic>
    </p:spTree>
    <p:extLst>
      <p:ext uri="{BB962C8B-B14F-4D97-AF65-F5344CB8AC3E}">
        <p14:creationId xmlns:p14="http://schemas.microsoft.com/office/powerpoint/2010/main" val="36393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自動化外掛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不外乎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讀取螢幕</a:t>
            </a:r>
            <a:r>
              <a:rPr lang="en-US" altLang="zh-TW" dirty="0" smtClean="0"/>
              <a:t>/</a:t>
            </a:r>
            <a:r>
              <a:rPr lang="zh-TW" altLang="en-US" dirty="0" smtClean="0"/>
              <a:t>記憶體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判定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模擬鍵盤滑鼠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5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211</TotalTime>
  <Words>208</Words>
  <Application>Microsoft Office PowerPoint</Application>
  <PresentationFormat>如螢幕大小 (4:3)</PresentationFormat>
  <Paragraphs>75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都會</vt:lpstr>
      <vt:lpstr>Game Cheating</vt:lpstr>
      <vt:lpstr>自我介紹</vt:lpstr>
      <vt:lpstr>前言</vt:lpstr>
      <vt:lpstr>主題</vt:lpstr>
      <vt:lpstr>分類</vt:lpstr>
      <vt:lpstr>今日主題</vt:lpstr>
      <vt:lpstr>自動化外掛</vt:lpstr>
      <vt:lpstr>PowerPoint 簡報</vt:lpstr>
      <vt:lpstr>自動化外掛</vt:lpstr>
      <vt:lpstr>修改外掛</vt:lpstr>
      <vt:lpstr>記憶體修改</vt:lpstr>
      <vt:lpstr>記憶體修改</vt:lpstr>
      <vt:lpstr>PowerPoint 簡報</vt:lpstr>
      <vt:lpstr>CE介紹 </vt:lpstr>
      <vt:lpstr>CE介紹 </vt:lpstr>
      <vt:lpstr>CODE Injection</vt:lpstr>
      <vt:lpstr>封包修改</vt:lpstr>
      <vt:lpstr>封包修改</vt:lpstr>
      <vt:lpstr>封包外掛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Cheating</dc:title>
  <dc:creator>Sean Ching</dc:creator>
  <cp:lastModifiedBy>Sean Ching</cp:lastModifiedBy>
  <cp:revision>21</cp:revision>
  <dcterms:created xsi:type="dcterms:W3CDTF">2014-11-20T13:01:22Z</dcterms:created>
  <dcterms:modified xsi:type="dcterms:W3CDTF">2014-11-20T16:33:01Z</dcterms:modified>
</cp:coreProperties>
</file>