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CGWMP6GO7R9Q00TGQYRNIL0Y7NL0OAYR9J0XHJDVXFBRTDLTNRBRPC0CFYRHP88RXXMXLOL0ZI678MJJENFADFFX8RN0WICBBJODPHB3BB4272A85878CB686CA9696AD2C6F36E" Type="http://schemas.microsoft.com/office/2006/relationships/officeDocumentMain" Target="NULL"/><Relationship Id="SYWMI6GO79TQ0TBGQYR8ML007NM0OSGR9U06BJEIXFFRTQCT6IBJYCJGFY9HPBRRAXMX5OLYZHK78IEJQXFTRF8C8RM0WL5BAFOOZHB37121C86C715CDDD29147C9932FA6B850" Type="http://schemas.microsoft.com/office/2006/relationships/officeDocumentExtended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1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06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3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5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2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98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65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5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06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90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755576" y="423938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ローチャート: 処理 4"/>
          <p:cNvSpPr/>
          <p:nvPr/>
        </p:nvSpPr>
        <p:spPr>
          <a:xfrm>
            <a:off x="755576" y="5552656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defB</a:t>
            </a:r>
          </a:p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ローチャート: 処理 5"/>
          <p:cNvSpPr/>
          <p:nvPr/>
        </p:nvSpPr>
        <p:spPr>
          <a:xfrm>
            <a:off x="3675215" y="5552656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defF</a:t>
            </a:r>
          </a:p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3684422" y="423938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ローチャート: 処理 7"/>
          <p:cNvSpPr/>
          <p:nvPr/>
        </p:nvSpPr>
        <p:spPr>
          <a:xfrm>
            <a:off x="1309936" y="1858072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3684422" y="281655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undefF</a:t>
            </a:r>
          </a:p>
        </p:txBody>
      </p:sp>
      <p:cxnSp>
        <p:nvCxnSpPr>
          <p:cNvPr id="11" name="直線矢印コネクタ 10"/>
          <p:cNvCxnSpPr>
            <a:stCxn id="9" idx="0"/>
          </p:cNvCxnSpPr>
          <p:nvPr/>
        </p:nvCxnSpPr>
        <p:spPr>
          <a:xfrm flipH="1" flipV="1">
            <a:off x="3902224" y="1858072"/>
            <a:ext cx="239398" cy="95847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902224" y="16280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err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50096" y="161950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32300" y="467380"/>
            <a:ext cx="267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state of label @@, @f, @b</a:t>
            </a:r>
            <a:endParaRPr kumimoji="1" lang="ja-JP" altLang="en-US"/>
          </a:p>
        </p:txBody>
      </p:sp>
      <p:cxnSp>
        <p:nvCxnSpPr>
          <p:cNvPr id="15" name="直線矢印コネクタ 14"/>
          <p:cNvCxnSpPr>
            <a:endCxn id="9" idx="1"/>
          </p:cNvCxnSpPr>
          <p:nvPr/>
        </p:nvCxnSpPr>
        <p:spPr>
          <a:xfrm>
            <a:off x="2224336" y="2199747"/>
            <a:ext cx="1460086" cy="9231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771800" y="22675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767136" y="2470720"/>
            <a:ext cx="1908079" cy="18852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627784" y="313167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224336" y="1858072"/>
            <a:ext cx="1677888" cy="1307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995936" y="21235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</a:t>
            </a:r>
          </a:p>
        </p:txBody>
      </p:sp>
      <p:cxnSp>
        <p:nvCxnSpPr>
          <p:cNvPr id="22" name="曲線コネクタ 21"/>
          <p:cNvCxnSpPr>
            <a:stCxn id="9" idx="3"/>
          </p:cNvCxnSpPr>
          <p:nvPr/>
        </p:nvCxnSpPr>
        <p:spPr>
          <a:xfrm flipH="1" flipV="1">
            <a:off x="4356933" y="2816550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724423" y="227687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129589" y="3429198"/>
            <a:ext cx="0" cy="81018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661191" y="36496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42" name="曲線コネクタ 41"/>
          <p:cNvCxnSpPr/>
          <p:nvPr/>
        </p:nvCxnSpPr>
        <p:spPr>
          <a:xfrm flipH="1" flipV="1">
            <a:off x="4355976" y="4202796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4723466" y="366311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jb=f</a:t>
            </a:r>
            <a:endParaRPr kumimoji="1" lang="en-US" altLang="ja-JP" smtClean="0"/>
          </a:p>
        </p:txBody>
      </p:sp>
      <p:cxnSp>
        <p:nvCxnSpPr>
          <p:cNvPr id="44" name="曲線コネクタ 43"/>
          <p:cNvCxnSpPr/>
          <p:nvPr/>
        </p:nvCxnSpPr>
        <p:spPr>
          <a:xfrm flipH="1" flipV="1">
            <a:off x="4355976" y="5589240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745135" y="50851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jb=f</a:t>
            </a:r>
            <a:endParaRPr kumimoji="1" lang="en-US" altLang="ja-JP" smtClean="0"/>
          </a:p>
        </p:txBody>
      </p:sp>
      <p:cxnSp>
        <p:nvCxnSpPr>
          <p:cNvPr id="46" name="直線矢印コネクタ 45"/>
          <p:cNvCxnSpPr>
            <a:stCxn id="7" idx="2"/>
            <a:endCxn id="6" idx="0"/>
          </p:cNvCxnSpPr>
          <p:nvPr/>
        </p:nvCxnSpPr>
        <p:spPr>
          <a:xfrm flipH="1">
            <a:off x="4132415" y="4852028"/>
            <a:ext cx="9207" cy="7006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35896" y="507149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jf=b</a:t>
            </a:r>
            <a:endParaRPr kumimoji="1" lang="en-US" altLang="ja-JP" smtClean="0"/>
          </a:p>
        </p:txBody>
      </p:sp>
      <p:cxnSp>
        <p:nvCxnSpPr>
          <p:cNvPr id="51" name="曲線コネクタ 50"/>
          <p:cNvCxnSpPr>
            <a:stCxn id="6" idx="2"/>
            <a:endCxn id="6" idx="1"/>
          </p:cNvCxnSpPr>
          <p:nvPr/>
        </p:nvCxnSpPr>
        <p:spPr>
          <a:xfrm rot="5400000" flipH="1">
            <a:off x="3750653" y="5783542"/>
            <a:ext cx="306324" cy="457200"/>
          </a:xfrm>
          <a:prstGeom prst="curvedConnector4">
            <a:avLst>
              <a:gd name="adj1" fmla="val -74627"/>
              <a:gd name="adj2" fmla="val 1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987824" y="616530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jf=b</a:t>
            </a:r>
            <a:endParaRPr kumimoji="1" lang="en-US" altLang="ja-JP" smtClean="0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669976" y="4394058"/>
            <a:ext cx="200523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11760" y="406778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1669976" y="4725144"/>
            <a:ext cx="201444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411760" y="464384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L=b</a:t>
            </a:r>
            <a:endParaRPr kumimoji="1" lang="en-US" altLang="ja-JP" smtClean="0"/>
          </a:p>
        </p:txBody>
      </p:sp>
      <p:cxnSp>
        <p:nvCxnSpPr>
          <p:cNvPr id="67" name="曲線コネクタ 66"/>
          <p:cNvCxnSpPr>
            <a:stCxn id="4" idx="1"/>
            <a:endCxn id="4" idx="0"/>
          </p:cNvCxnSpPr>
          <p:nvPr/>
        </p:nvCxnSpPr>
        <p:spPr>
          <a:xfrm rot="10800000" flipH="1">
            <a:off x="755576" y="4239380"/>
            <a:ext cx="457200" cy="306324"/>
          </a:xfrm>
          <a:prstGeom prst="curvedConnector4">
            <a:avLst>
              <a:gd name="adj1" fmla="val -50000"/>
              <a:gd name="adj2" fmla="val 17462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39552" y="37077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jb=b</a:t>
            </a:r>
            <a:endParaRPr kumimoji="1" lang="en-US" altLang="ja-JP" smtClean="0"/>
          </a:p>
        </p:txBody>
      </p:sp>
      <p:cxnSp>
        <p:nvCxnSpPr>
          <p:cNvPr id="73" name="直線矢印コネクタ 72"/>
          <p:cNvCxnSpPr/>
          <p:nvPr/>
        </p:nvCxnSpPr>
        <p:spPr>
          <a:xfrm flipH="1">
            <a:off x="1209206" y="4869160"/>
            <a:ext cx="9207" cy="7006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196031" y="500388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75" name="曲線コネクタ 74"/>
          <p:cNvCxnSpPr/>
          <p:nvPr/>
        </p:nvCxnSpPr>
        <p:spPr>
          <a:xfrm rot="10800000" flipH="1">
            <a:off x="730424" y="5570948"/>
            <a:ext cx="457200" cy="306324"/>
          </a:xfrm>
          <a:prstGeom prst="curvedConnector4">
            <a:avLst>
              <a:gd name="adj1" fmla="val -50000"/>
              <a:gd name="adj2" fmla="val 17462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514400" y="50393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jb=b</a:t>
            </a:r>
            <a:endParaRPr kumimoji="1" lang="en-US" altLang="ja-JP" smtClean="0"/>
          </a:p>
        </p:txBody>
      </p:sp>
      <p:cxnSp>
        <p:nvCxnSpPr>
          <p:cNvPr id="77" name="曲線コネクタ 76"/>
          <p:cNvCxnSpPr/>
          <p:nvPr/>
        </p:nvCxnSpPr>
        <p:spPr>
          <a:xfrm rot="5400000" flipH="1">
            <a:off x="798325" y="5801834"/>
            <a:ext cx="306324" cy="457200"/>
          </a:xfrm>
          <a:prstGeom prst="curvedConnector4">
            <a:avLst>
              <a:gd name="adj1" fmla="val -74627"/>
              <a:gd name="adj2" fmla="val 1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072727" y="622802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79" name="直線矢印コネクタ 78"/>
          <p:cNvCxnSpPr>
            <a:stCxn id="6" idx="1"/>
          </p:cNvCxnSpPr>
          <p:nvPr/>
        </p:nvCxnSpPr>
        <p:spPr>
          <a:xfrm flipH="1" flipV="1">
            <a:off x="1691680" y="4725144"/>
            <a:ext cx="1983535" cy="11338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2771800" y="5445224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L=b</a:t>
            </a:r>
          </a:p>
          <a:p>
            <a:r>
              <a:rPr kumimoji="1" lang="en-US" altLang="ja-JP" smtClean="0"/>
              <a:t>del F</a:t>
            </a:r>
            <a:endParaRPr kumimoji="1" lang="en-US" altLang="ja-JP" smtClean="0"/>
          </a:p>
        </p:txBody>
      </p:sp>
      <p:cxnSp>
        <p:nvCxnSpPr>
          <p:cNvPr id="83" name="直線矢印コネクタ 82"/>
          <p:cNvCxnSpPr>
            <a:stCxn id="5" idx="3"/>
          </p:cNvCxnSpPr>
          <p:nvPr/>
        </p:nvCxnSpPr>
        <p:spPr>
          <a:xfrm flipV="1">
            <a:off x="1669976" y="4725144"/>
            <a:ext cx="1991216" cy="11338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907704" y="559098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lang="en-US" altLang="ja-JP"/>
          </a:p>
          <a:p>
            <a:r>
              <a:rPr lang="en-US" altLang="ja-JP" smtClean="0"/>
              <a:t>del B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508104" y="1340768"/>
            <a:ext cx="26156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jmp("@b")</a:t>
            </a:r>
            <a:endParaRPr kumimoji="1" lang="en-US" altLang="ja-JP" smtClean="0"/>
          </a:p>
          <a:p>
            <a:r>
              <a:rPr lang="en-US" altLang="ja-JP"/>
              <a:t>defF =&gt; @b =&gt; @f</a:t>
            </a:r>
          </a:p>
          <a:p>
            <a:r>
              <a:rPr lang="en-US" altLang="ja-JP" smtClean="0"/>
              <a:t>defB =&gt; @b =&gt; @b</a:t>
            </a:r>
          </a:p>
          <a:p>
            <a:r>
              <a:rPr kumimoji="1" lang="ja-JP" altLang="en-US" smtClean="0"/>
              <a:t>なし </a:t>
            </a:r>
            <a:r>
              <a:rPr kumimoji="1" lang="en-US" altLang="ja-JP" smtClean="0"/>
              <a:t>=&gt; err</a:t>
            </a:r>
          </a:p>
          <a:p>
            <a:endParaRPr lang="en-US" altLang="ja-JP"/>
          </a:p>
          <a:p>
            <a:r>
              <a:rPr lang="en-US" altLang="ja-JP" smtClean="0"/>
              <a:t>jmp("@f")</a:t>
            </a:r>
            <a:endParaRPr kumimoji="1" lang="en-US" altLang="ja-JP" smtClean="0"/>
          </a:p>
          <a:p>
            <a:r>
              <a:rPr lang="en-US" altLang="ja-JP"/>
              <a:t>defF =&gt; @f =&gt; @b</a:t>
            </a:r>
          </a:p>
          <a:p>
            <a:r>
              <a:rPr lang="en-US" altLang="ja-JP" smtClean="0"/>
              <a:t>defB =&gt; @f =&gt; @f</a:t>
            </a:r>
          </a:p>
          <a:p>
            <a:r>
              <a:rPr lang="ja-JP" altLang="en-US" smtClean="0"/>
              <a:t>なし </a:t>
            </a:r>
            <a:r>
              <a:rPr lang="en-US" altLang="ja-JP" smtClean="0"/>
              <a:t>=&gt; @f =&gt; @f</a:t>
            </a:r>
          </a:p>
          <a:p>
            <a:endParaRPr kumimoji="1" lang="en-US" altLang="ja-JP"/>
          </a:p>
          <a:p>
            <a:r>
              <a:rPr lang="en-US" altLang="ja-JP" smtClean="0"/>
              <a:t>L("@@")</a:t>
            </a:r>
          </a:p>
          <a:p>
            <a:r>
              <a:rPr lang="en-US" altLang="ja-JP"/>
              <a:t>defF =&gt; remove defined F</a:t>
            </a:r>
          </a:p>
          <a:p>
            <a:r>
              <a:rPr lang="en-US" altLang="ja-JP"/>
              <a:t>                @@ =&gt; @b</a:t>
            </a:r>
          </a:p>
          <a:p>
            <a:r>
              <a:rPr kumimoji="1" lang="en-US" altLang="ja-JP" smtClean="0"/>
              <a:t>defB =&gt; remove defined B</a:t>
            </a:r>
          </a:p>
          <a:p>
            <a:r>
              <a:rPr lang="en-US" altLang="ja-JP"/>
              <a:t> </a:t>
            </a:r>
            <a:r>
              <a:rPr lang="en-US" altLang="ja-JP" smtClean="0"/>
              <a:t>              @@ =&gt; @f</a:t>
            </a:r>
          </a:p>
          <a:p>
            <a:r>
              <a:rPr kumimoji="1" lang="ja-JP" altLang="en-US" smtClean="0"/>
              <a:t>なし </a:t>
            </a:r>
            <a:r>
              <a:rPr kumimoji="1" lang="en-US" altLang="ja-JP" smtClean="0"/>
              <a:t>=&gt; @@ =&gt; @f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65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114</Words>
  <Application>Microsoft Office PowerPoint</Application>
  <PresentationFormat>画面に合わせる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3</cp:revision>
  <dcterms:created xsi:type="dcterms:W3CDTF">2014-03-23T03:09:03Z</dcterms:created>
  <dcterms:modified xsi:type="dcterms:W3CDTF">2014-03-23T06:56:29Z</dcterms:modified>
</cp:coreProperties>
</file>