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ZWFK6GO796A06TGRGR8KL057ZC0OYPR9E0XHJEOXGH8TQ5TZ6BJQC0HFY5TPC8RBSMXCOLYZI7D8IXJRXFTKF8Q89D0WMCBASOOKHB348F0BC4D15150193E3EAB196B739A28A" Type="http://schemas.microsoft.com/office/2006/relationships/officeDocumentMain" Target="NULL"/><Relationship Id="SZWMP6GD796A00HGQVR8RL007ZD0OYVR9X0XBJEEXFBRTDLT6DBRIC0QFYRTP88RBSM65OLSZH5D8LNJRNFT0FFW89Q0WILB8UOOPHB383AA09C47A750A381F818968AE4D1F35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