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3"/>
    <p:sldId id="362" r:id="rId4"/>
    <p:sldId id="344" r:id="rId5"/>
    <p:sldId id="294" r:id="rId6"/>
    <p:sldId id="354" r:id="rId7"/>
    <p:sldId id="355" r:id="rId8"/>
    <p:sldId id="333" r:id="rId9"/>
    <p:sldId id="347" r:id="rId10"/>
    <p:sldId id="348" r:id="rId11"/>
    <p:sldId id="293" r:id="rId12"/>
  </p:sldIdLst>
  <p:sldSz cx="24384000" cy="13716000"/>
  <p:notesSz cx="6858000" cy="9144000"/>
  <p:embeddedFontLst>
    <p:embeddedFont>
      <p:font typeface="汉仪旗黑" panose="00020600040101010101" charset="-122"/>
      <p:regular r:id="rId18"/>
    </p:embeddedFont>
  </p:embeddedFontLst>
  <p:custDataLst>
    <p:tags r:id="rId19"/>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000" name="李学军_fiQfYzUF" initials="authorId_485605460" lastIdx="0" clrIdx="0"/>
  <p:cmAuthor id="2" name="作者" initials="A" lastIdx="0" clrIdx="1"/>
  <p:cmAuthor id="1" name="liu dongxue" initials="l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F1A74"/>
    <a:srgbClr val="591979"/>
    <a:srgbClr val="7D5D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96.xml"/><Relationship Id="rId18" Type="http://schemas.openxmlformats.org/officeDocument/2006/relationships/font" Target="fonts/font1.fntdata"/><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userDrawn="1"/>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userDrawn="1"/>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userDrawn="1"/>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3" name="FIT2CLOUD飞致云 logo 蓝色 无空白.png" descr="FIT2CLOUD飞致云 logo 蓝色 无空白.png"/>
          <p:cNvPicPr>
            <a:picLocks noChangeAspect="1"/>
          </p:cNvPicPr>
          <p:nvPr userDrawn="1"/>
        </p:nvPicPr>
        <p:blipFill>
          <a:blip r:embed="rId2"/>
          <a:stretch>
            <a:fillRect/>
          </a:stretch>
        </p:blipFill>
        <p:spPr>
          <a:xfrm>
            <a:off x="18227447" y="762000"/>
            <a:ext cx="5461001" cy="566743"/>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2" name="FIT2CLOUD飞致云 logo 蓝色 无空白.png" descr="FIT2CLOUD飞致云 logo 蓝色 无空白.png"/>
          <p:cNvPicPr>
            <a:picLocks noChangeAspect="1"/>
          </p:cNvPicPr>
          <p:nvPr userDrawn="1"/>
        </p:nvPicPr>
        <p:blipFill>
          <a:blip r:embed="rId2"/>
          <a:stretch>
            <a:fillRect/>
          </a:stretch>
        </p:blipFill>
        <p:spPr>
          <a:xfrm>
            <a:off x="18227447" y="762000"/>
            <a:ext cx="5461001" cy="566743"/>
          </a:xfrm>
          <a:prstGeom prst="rect">
            <a:avLst/>
          </a:prstGeom>
          <a:ln w="12700">
            <a:miter lim="400000"/>
            <a:headEnd/>
            <a:tailEnd/>
          </a:ln>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userDrawn="1"/>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10"/>
          <a:stretch>
            <a:fillRect/>
          </a:stretch>
        </p:blipFill>
        <p:spPr>
          <a:xfrm>
            <a:off x="18227447" y="762000"/>
            <a:ext cx="5461001" cy="566743"/>
          </a:xfrm>
          <a:prstGeom prst="rect">
            <a:avLst/>
          </a:prstGeom>
          <a:ln w="12700">
            <a:miter lim="400000"/>
            <a:headEnd/>
            <a:tailEnd/>
          </a:ln>
        </p:spPr>
      </p:pic>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4.jpeg"/><Relationship Id="rId3" Type="http://schemas.openxmlformats.org/officeDocument/2006/relationships/tags" Target="../tags/tag95.xml"/><Relationship Id="rId2" Type="http://schemas.openxmlformats.org/officeDocument/2006/relationships/image" Target="../media/image13.png"/><Relationship Id="rId1" Type="http://schemas.openxmlformats.org/officeDocument/2006/relationships/tags" Target="../tags/tag94.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9.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8.png"/><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9" Type="http://schemas.openxmlformats.org/officeDocument/2006/relationships/slideLayout" Target="../slideLayouts/slideLayout3.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image" Target="../media/image9.png"/><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1" Type="http://schemas.openxmlformats.org/officeDocument/2006/relationships/slideLayout" Target="../slideLayouts/slideLayout3.xml"/><Relationship Id="rId20" Type="http://schemas.openxmlformats.org/officeDocument/2006/relationships/image" Target="../media/image11.png"/><Relationship Id="rId2" Type="http://schemas.openxmlformats.org/officeDocument/2006/relationships/tags" Target="../tags/tag39.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image" Target="../media/image10.png"/><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8.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1" Type="http://schemas.openxmlformats.org/officeDocument/2006/relationships/slideLayout" Target="../slideLayouts/slideLayout3.xml"/><Relationship Id="rId20" Type="http://schemas.openxmlformats.org/officeDocument/2006/relationships/tags" Target="../tags/tag77.xml"/><Relationship Id="rId2" Type="http://schemas.openxmlformats.org/officeDocument/2006/relationships/tags" Target="../tags/tag60.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image" Target="../media/image12.png"/><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9.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7" Type="http://schemas.openxmlformats.org/officeDocument/2006/relationships/slideLayout" Target="../slideLayouts/slideLayout3.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1A74"/>
        </a:solidFill>
        <a:effectLst/>
      </p:bgPr>
    </p:bg>
    <p:spTree>
      <p:nvGrpSpPr>
        <p:cNvPr id="1" name=""/>
        <p:cNvGrpSpPr/>
        <p:nvPr/>
      </p:nvGrpSpPr>
      <p:grpSpPr>
        <a:xfrm>
          <a:off x="0" y="0"/>
          <a:ext cx="0" cy="0"/>
          <a:chOff x="0" y="0"/>
          <a:chExt cx="0" cy="0"/>
        </a:xfrm>
      </p:grpSpPr>
      <p:sp>
        <p:nvSpPr>
          <p:cNvPr id="6" name="文本框 5"/>
          <p:cNvSpPr txBox="1"/>
          <p:nvPr/>
        </p:nvSpPr>
        <p:spPr>
          <a:xfrm>
            <a:off x="9164458" y="10890184"/>
            <a:ext cx="6128744" cy="673735"/>
          </a:xfrm>
          <a:prstGeom prst="rect">
            <a:avLst/>
          </a:prstGeom>
          <a:ln w="12700">
            <a:miter lim="400000"/>
          </a:ln>
        </p:spPr>
        <p:txBody>
          <a:bodyPr tIns="91439" bIns="91439">
            <a:spAutoFit/>
          </a:bodyPr>
          <a:lstStyle>
            <a:lvl1pPr defTabSz="1828800">
              <a:defRPr b="0">
                <a:solidFill>
                  <a:srgbClr val="FFFFFF"/>
                </a:solidFill>
                <a:latin typeface="Helvetica"/>
                <a:ea typeface="Helvetica"/>
                <a:cs typeface="Helvetica"/>
                <a:sym typeface="Helvetica"/>
              </a:defRPr>
            </a:lvl1pPr>
          </a:lstStyle>
          <a:p>
            <a:r>
              <a:rPr lang="en-US" altLang="zh-CN" dirty="0" err="1"/>
              <a:t>MeterSphere</a:t>
            </a:r>
            <a:r>
              <a:rPr lang="zh-CN" altLang="en-US" dirty="0"/>
              <a:t> 开源社区 </a:t>
            </a:r>
            <a:endParaRPr lang="zh-CN" altLang="en-US" dirty="0"/>
          </a:p>
        </p:txBody>
      </p:sp>
      <p:sp>
        <p:nvSpPr>
          <p:cNvPr id="8" name="一站式开源持续测试平台"/>
          <p:cNvSpPr txBox="1"/>
          <p:nvPr/>
        </p:nvSpPr>
        <p:spPr>
          <a:xfrm>
            <a:off x="5279390" y="6138210"/>
            <a:ext cx="13898880" cy="1781810"/>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lnSpc>
                <a:spcPct val="130000"/>
              </a:lnSpc>
            </a:pPr>
            <a:r>
              <a:rPr sz="8000">
                <a:solidFill>
                  <a:srgbClr val="FFC000"/>
                </a:solidFill>
                <a:latin typeface="宋体" pitchFamily="2" charset="-122"/>
                <a:ea typeface="宋体" pitchFamily="2" charset="-122"/>
                <a:cs typeface="宋体" pitchFamily="2" charset="-122"/>
                <a:sym typeface="+mn-ea"/>
              </a:rPr>
              <a:t>实验一</a:t>
            </a:r>
            <a:r>
              <a:rPr lang="en-US" sz="8000">
                <a:solidFill>
                  <a:srgbClr val="FFC000"/>
                </a:solidFill>
                <a:latin typeface="宋体" pitchFamily="2" charset="-122"/>
                <a:ea typeface="宋体" pitchFamily="2" charset="-122"/>
                <a:cs typeface="宋体" pitchFamily="2" charset="-122"/>
                <a:sym typeface="+mn-ea"/>
              </a:rPr>
              <a:t>      </a:t>
            </a:r>
            <a:r>
              <a:rPr sz="8000">
                <a:solidFill>
                  <a:srgbClr val="FFC000"/>
                </a:solidFill>
                <a:latin typeface="宋体" pitchFamily="2" charset="-122"/>
                <a:ea typeface="宋体" pitchFamily="2" charset="-122"/>
                <a:cs typeface="宋体" pitchFamily="2" charset="-122"/>
                <a:sym typeface="+mn-ea"/>
              </a:rPr>
              <a:t>软件测试环境的搭建</a:t>
            </a:r>
            <a:endParaRPr sz="8000">
              <a:solidFill>
                <a:srgbClr val="FFC000"/>
              </a:solidFill>
              <a:latin typeface="宋体" pitchFamily="2" charset="-122"/>
              <a:ea typeface="宋体" pitchFamily="2" charset="-122"/>
              <a:cs typeface="宋体" pitchFamily="2" charset="-122"/>
              <a:sym typeface="+mn-ea"/>
            </a:endParaRPr>
          </a:p>
        </p:txBody>
      </p:sp>
      <p:sp>
        <p:nvSpPr>
          <p:cNvPr id="2" name="一站式开源持续测试平台"/>
          <p:cNvSpPr txBox="1"/>
          <p:nvPr/>
        </p:nvSpPr>
        <p:spPr>
          <a:xfrm>
            <a:off x="7847965" y="3977640"/>
            <a:ext cx="8761730" cy="1412240"/>
          </a:xfrm>
          <a:prstGeom prst="rect">
            <a:avLst/>
          </a:prstGeom>
          <a:ln w="12700">
            <a:miter lim="400000"/>
          </a:ln>
        </p:spPr>
        <p:txBody>
          <a:bodyPr wrap="square" tIns="91439" bIns="91439">
            <a:spAutoFit/>
          </a:bodyPr>
          <a:lstStyle>
            <a:lvl1pPr defTabSz="1828800">
              <a:defRPr sz="9000">
                <a:solidFill>
                  <a:srgbClr val="FFFFFF"/>
                </a:solidFill>
                <a:latin typeface="Helvetica"/>
                <a:ea typeface="Helvetica"/>
                <a:cs typeface="Helvetica"/>
                <a:sym typeface="Helvetica"/>
              </a:defRPr>
            </a:lvl1pPr>
          </a:lstStyle>
          <a:p>
            <a:pPr algn="dist"/>
            <a:r>
              <a:rPr lang="zh-CN" altLang="en-US" sz="8000" dirty="0">
                <a:solidFill>
                  <a:srgbClr val="FFFFFF"/>
                </a:solidFill>
                <a:latin typeface="+mj-ea"/>
                <a:ea typeface="微软雅黑" panose="020B0502040204020203" charset="-122"/>
              </a:rPr>
              <a:t>软件测试实训</a:t>
            </a:r>
            <a:endParaRPr lang="zh-CN" altLang="en-US" sz="8000" dirty="0">
              <a:solidFill>
                <a:srgbClr val="FFFFFF"/>
              </a:solidFill>
              <a:latin typeface="+mj-ea"/>
              <a:ea typeface="微软雅黑" panose="020B0502040204020203"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custDataLst>
              <p:tags r:id="rId1"/>
            </p:custDataLst>
          </p:nvPr>
        </p:nvPicPr>
        <p:blipFill>
          <a:blip r:embed="rId2"/>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custDataLst>
              <p:tags r:id="rId3"/>
            </p:custDataLst>
          </p:nvPr>
        </p:nvPicPr>
        <p:blipFill>
          <a:blip r:embed="rId4"/>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4772402" y="4253425"/>
            <a:ext cx="3106364" cy="1928628"/>
          </a:xfrm>
          <a:prstGeom prst="rect">
            <a:avLst/>
          </a:prstGeom>
          <a:noFill/>
        </p:spPr>
        <p:txBody>
          <a:bodyPr wrap="square" rtlCol="0"/>
          <a:p>
            <a:pPr algn="ctr"/>
            <a:r>
              <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rPr>
              <a:t>01</a:t>
            </a:r>
            <a:endPar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endParaRPr>
          </a:p>
        </p:txBody>
      </p:sp>
      <p:sp>
        <p:nvSpPr>
          <p:cNvPr id="6" name="文本框 5"/>
          <p:cNvSpPr txBox="1"/>
          <p:nvPr>
            <p:custDataLst>
              <p:tags r:id="rId2"/>
            </p:custDataLst>
          </p:nvPr>
        </p:nvSpPr>
        <p:spPr>
          <a:xfrm>
            <a:off x="11056085" y="4253425"/>
            <a:ext cx="3106364" cy="1928628"/>
          </a:xfrm>
          <a:prstGeom prst="rect">
            <a:avLst/>
          </a:prstGeom>
          <a:noFill/>
        </p:spPr>
        <p:txBody>
          <a:bodyPr wrap="square" rtlCol="0"/>
          <a:p>
            <a:pPr algn="ctr"/>
            <a:r>
              <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rPr>
              <a:t>02</a:t>
            </a:r>
            <a:endPar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endParaRPr>
          </a:p>
        </p:txBody>
      </p:sp>
      <p:sp>
        <p:nvSpPr>
          <p:cNvPr id="9" name="文本框 8"/>
          <p:cNvSpPr txBox="1"/>
          <p:nvPr>
            <p:custDataLst>
              <p:tags r:id="rId3"/>
            </p:custDataLst>
          </p:nvPr>
        </p:nvSpPr>
        <p:spPr>
          <a:xfrm>
            <a:off x="17388598" y="4253425"/>
            <a:ext cx="3106364" cy="1928628"/>
          </a:xfrm>
          <a:prstGeom prst="rect">
            <a:avLst/>
          </a:prstGeom>
          <a:noFill/>
        </p:spPr>
        <p:txBody>
          <a:bodyPr wrap="square" rtlCol="0"/>
          <a:p>
            <a:pPr algn="ctr"/>
            <a:r>
              <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rPr>
              <a:t>03</a:t>
            </a:r>
            <a:endPar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endParaRPr>
          </a:p>
        </p:txBody>
      </p:sp>
      <p:sp>
        <p:nvSpPr>
          <p:cNvPr id="13" name="文本框 12"/>
          <p:cNvSpPr txBox="1"/>
          <p:nvPr>
            <p:custDataLst>
              <p:tags r:id="rId4"/>
            </p:custDataLst>
          </p:nvPr>
        </p:nvSpPr>
        <p:spPr>
          <a:xfrm>
            <a:off x="4772402" y="8154971"/>
            <a:ext cx="3106364" cy="1928628"/>
          </a:xfrm>
          <a:prstGeom prst="rect">
            <a:avLst/>
          </a:prstGeom>
          <a:noFill/>
        </p:spPr>
        <p:txBody>
          <a:bodyPr wrap="square" rtlCol="0"/>
          <a:p>
            <a:pPr algn="ctr"/>
            <a:r>
              <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rPr>
              <a:t>04</a:t>
            </a:r>
            <a:endPar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endParaRPr>
          </a:p>
        </p:txBody>
      </p:sp>
      <p:sp>
        <p:nvSpPr>
          <p:cNvPr id="14" name="文本框 13"/>
          <p:cNvSpPr txBox="1"/>
          <p:nvPr>
            <p:custDataLst>
              <p:tags r:id="rId5"/>
            </p:custDataLst>
          </p:nvPr>
        </p:nvSpPr>
        <p:spPr>
          <a:xfrm>
            <a:off x="11056085" y="8154971"/>
            <a:ext cx="3106364" cy="1928628"/>
          </a:xfrm>
          <a:prstGeom prst="rect">
            <a:avLst/>
          </a:prstGeom>
          <a:noFill/>
        </p:spPr>
        <p:txBody>
          <a:bodyPr wrap="square" rtlCol="0"/>
          <a:p>
            <a:pPr algn="ctr"/>
            <a:r>
              <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rPr>
              <a:t>05</a:t>
            </a:r>
            <a:endPar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endParaRPr>
          </a:p>
        </p:txBody>
      </p:sp>
      <p:sp>
        <p:nvSpPr>
          <p:cNvPr id="17" name="文本框 16"/>
          <p:cNvSpPr txBox="1"/>
          <p:nvPr>
            <p:custDataLst>
              <p:tags r:id="rId6"/>
            </p:custDataLst>
          </p:nvPr>
        </p:nvSpPr>
        <p:spPr>
          <a:xfrm>
            <a:off x="17388598" y="8154971"/>
            <a:ext cx="3106364" cy="1928628"/>
          </a:xfrm>
          <a:prstGeom prst="rect">
            <a:avLst/>
          </a:prstGeom>
          <a:noFill/>
        </p:spPr>
        <p:txBody>
          <a:bodyPr wrap="square" rtlCol="0"/>
          <a:p>
            <a:pPr algn="ctr"/>
            <a:r>
              <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rPr>
              <a:t>06</a:t>
            </a:r>
            <a:endParaRPr lang="en-US" altLang="zh-CN" sz="10000" b="1" dirty="0">
              <a:solidFill>
                <a:srgbClr val="7030A0"/>
              </a:solidFill>
              <a:latin typeface="Arial" panose="020B0704020202020204" pitchFamily="34" charset="0"/>
              <a:ea typeface="微软雅黑" panose="020B0502040204020203" charset="-122"/>
              <a:sym typeface="Arial" panose="020B0704020202020204" pitchFamily="34" charset="0"/>
            </a:endParaRPr>
          </a:p>
        </p:txBody>
      </p:sp>
      <p:sp>
        <p:nvSpPr>
          <p:cNvPr id="20" name="文本框 19"/>
          <p:cNvSpPr txBox="1"/>
          <p:nvPr>
            <p:custDataLst>
              <p:tags r:id="rId7"/>
            </p:custDataLst>
          </p:nvPr>
        </p:nvSpPr>
        <p:spPr>
          <a:xfrm>
            <a:off x="4606928" y="5997185"/>
            <a:ext cx="3554964" cy="1465594"/>
          </a:xfrm>
          <a:prstGeom prst="rect">
            <a:avLst/>
          </a:prstGeom>
          <a:noFill/>
        </p:spPr>
        <p:txBody>
          <a:bodyPr wrap="square" rtlCol="0" anchor="t"/>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rPr>
              <a:t>实验目的</a:t>
            </a:r>
            <a:endPar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endParaRPr>
          </a:p>
        </p:txBody>
      </p:sp>
      <p:sp>
        <p:nvSpPr>
          <p:cNvPr id="21" name="文本框 20"/>
          <p:cNvSpPr txBox="1"/>
          <p:nvPr>
            <p:custDataLst>
              <p:tags r:id="rId8"/>
            </p:custDataLst>
          </p:nvPr>
        </p:nvSpPr>
        <p:spPr>
          <a:xfrm>
            <a:off x="10840639"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rPr>
              <a:t>实验</a:t>
            </a:r>
            <a:r>
              <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rPr>
              <a:t>内容</a:t>
            </a:r>
            <a:endPar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endParaRPr>
          </a:p>
        </p:txBody>
      </p:sp>
      <p:sp>
        <p:nvSpPr>
          <p:cNvPr id="22" name="文本框 21"/>
          <p:cNvSpPr txBox="1"/>
          <p:nvPr>
            <p:custDataLst>
              <p:tags r:id="rId9"/>
            </p:custDataLst>
          </p:nvPr>
        </p:nvSpPr>
        <p:spPr>
          <a:xfrm>
            <a:off x="17190003"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rPr>
              <a:t>实验</a:t>
            </a:r>
            <a:r>
              <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rPr>
              <a:t>原理</a:t>
            </a:r>
            <a:endPar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endParaRPr>
          </a:p>
        </p:txBody>
      </p:sp>
      <p:sp>
        <p:nvSpPr>
          <p:cNvPr id="23" name="文本框 22"/>
          <p:cNvSpPr txBox="1"/>
          <p:nvPr>
            <p:custDataLst>
              <p:tags r:id="rId10"/>
            </p:custDataLst>
          </p:nvPr>
        </p:nvSpPr>
        <p:spPr>
          <a:xfrm>
            <a:off x="17190003" y="9820875"/>
            <a:ext cx="3555165" cy="1344194"/>
          </a:xfrm>
          <a:prstGeom prst="rect">
            <a:avLst/>
          </a:prstGeom>
          <a:noFill/>
        </p:spPr>
        <p:txBody>
          <a:bodyPr wrap="square" rtlCol="0" anchor="t">
            <a:no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704020202020204" pitchFamily="34" charset="0"/>
                <a:ea typeface="微软雅黑" panose="020B0502040204020203" charset="-122"/>
                <a:cs typeface="+mj-cs"/>
                <a:sym typeface="+mn-ea"/>
              </a:rPr>
              <a:t>思考与分析</a:t>
            </a:r>
            <a:endParaRPr lang="zh-CN" altLang="en-US" sz="4800">
              <a:solidFill>
                <a:schemeClr val="bg1">
                  <a:lumMod val="50000"/>
                </a:schemeClr>
              </a:solidFill>
              <a:latin typeface="Arial" panose="020B0704020202020204" pitchFamily="34" charset="0"/>
              <a:ea typeface="微软雅黑" panose="020B0502040204020203" charset="-122"/>
              <a:cs typeface="+mj-cs"/>
              <a:sym typeface="+mn-ea"/>
            </a:endParaRPr>
          </a:p>
        </p:txBody>
      </p:sp>
      <p:sp>
        <p:nvSpPr>
          <p:cNvPr id="24" name="文本框 23"/>
          <p:cNvSpPr txBox="1"/>
          <p:nvPr>
            <p:custDataLst>
              <p:tags r:id="rId11"/>
            </p:custDataLst>
          </p:nvPr>
        </p:nvSpPr>
        <p:spPr>
          <a:xfrm>
            <a:off x="10849066" y="9820875"/>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rPr>
              <a:t>实验步骤</a:t>
            </a:r>
            <a:endPar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endParaRPr>
          </a:p>
        </p:txBody>
      </p:sp>
      <p:sp>
        <p:nvSpPr>
          <p:cNvPr id="25" name="文本框 24"/>
          <p:cNvSpPr txBox="1"/>
          <p:nvPr>
            <p:custDataLst>
              <p:tags r:id="rId12"/>
            </p:custDataLst>
          </p:nvPr>
        </p:nvSpPr>
        <p:spPr>
          <a:xfrm>
            <a:off x="4540250" y="9820910"/>
            <a:ext cx="4589145" cy="1344295"/>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rPr>
              <a:t>被测系统</a:t>
            </a:r>
            <a:r>
              <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rPr>
              <a:t>介绍</a:t>
            </a:r>
            <a:endParaRPr lang="zh-CN" altLang="en-US" sz="4800">
              <a:solidFill>
                <a:schemeClr val="bg1">
                  <a:lumMod val="50000"/>
                </a:schemeClr>
              </a:solidFill>
              <a:latin typeface="Arial" panose="020B0704020202020204" pitchFamily="34" charset="0"/>
              <a:ea typeface="微软雅黑" panose="020B0502040204020203" charset="-122"/>
              <a:cs typeface="+mj-cs"/>
              <a:sym typeface="Helvetica Neue" panose="02000503000000020004"/>
            </a:endParaRPr>
          </a:p>
        </p:txBody>
      </p:sp>
      <p:cxnSp>
        <p:nvCxnSpPr>
          <p:cNvPr id="26" name="直接连接符 25"/>
          <p:cNvCxnSpPr/>
          <p:nvPr>
            <p:custDataLst>
              <p:tags r:id="rId13"/>
            </p:custDataLst>
          </p:nvPr>
        </p:nvCxnSpPr>
        <p:spPr>
          <a:xfrm>
            <a:off x="2145437" y="3336610"/>
            <a:ext cx="2086502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69709" y="1827213"/>
            <a:ext cx="8128000" cy="13728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rPr>
              <a:t>目录</a:t>
            </a:r>
            <a:endPar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318895" y="3375025"/>
            <a:ext cx="22034500" cy="8739505"/>
          </a:xfrm>
          <a:prstGeom prst="roundRect">
            <a:avLst/>
          </a:prstGeom>
          <a:solidFill>
            <a:srgbClr val="591979"/>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7030A0"/>
              </a:solidFill>
              <a:effectLst/>
              <a:uFillTx/>
              <a:latin typeface="+mn-lt"/>
              <a:ea typeface="+mn-ea"/>
              <a:cs typeface="+mn-cs"/>
              <a:sym typeface="Helvetica Neue Medium" panose="02000503000000020004"/>
            </a:endParaRPr>
          </a:p>
        </p:txBody>
      </p:sp>
      <p:cxnSp>
        <p:nvCxnSpPr>
          <p:cNvPr id="9" name="直接连接符 8"/>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sz="7200">
                <a:solidFill>
                  <a:srgbClr val="591979"/>
                </a:solidFill>
                <a:latin typeface="Arial Regular" panose="020B0704020202020204" charset="0"/>
                <a:ea typeface="宋体" charset="0"/>
              </a:rPr>
              <a:t>一、实验目的</a:t>
            </a:r>
            <a:endParaRPr sz="7200">
              <a:solidFill>
                <a:srgbClr val="591979"/>
              </a:solidFill>
              <a:latin typeface="Arial Regular" panose="020B0704020202020204" charset="0"/>
              <a:ea typeface="宋体" charset="0"/>
            </a:endParaRPr>
          </a:p>
        </p:txBody>
      </p:sp>
      <p:sp>
        <p:nvSpPr>
          <p:cNvPr id="6" name="Title 6"/>
          <p:cNvSpPr txBox="1"/>
          <p:nvPr>
            <p:custDataLst>
              <p:tags r:id="rId3"/>
            </p:custDataLst>
          </p:nvPr>
        </p:nvSpPr>
        <p:spPr>
          <a:xfrm>
            <a:off x="1751330" y="4050030"/>
            <a:ext cx="21288375" cy="7466965"/>
          </a:xfrm>
          <a:prstGeom prst="rect">
            <a:avLst/>
          </a:prstGeom>
          <a:noFill/>
          <a:ln w="3175">
            <a:noFill/>
            <a:prstDash val="dash"/>
          </a:ln>
        </p:spPr>
        <p:txBody>
          <a:bodyPr wrap="square" lIns="127000" tIns="50800" rIns="127000" bIns="508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60000"/>
              </a:lnSpc>
              <a:spcBef>
                <a:spcPts val="1000"/>
              </a:spcBef>
              <a:spcAft>
                <a:spcPts val="0"/>
              </a:spcAft>
              <a:buSzPct val="100000"/>
              <a:buFont typeface="+mn-ea"/>
              <a:buAutoNum type="ea1JpnChsDbPeriod"/>
            </a:pPr>
            <a:r>
              <a:rPr lang="zh-CN" altLang="en-US" sz="4000" spc="100">
                <a:ln w="3175">
                  <a:noFill/>
                  <a:prstDash val="dash"/>
                </a:ln>
                <a:solidFill>
                  <a:schemeClr val="lt1"/>
                </a:solidFill>
                <a:latin typeface="微软雅黑" panose="020B0502040204020203" charset="-122"/>
                <a:ea typeface="微软雅黑" panose="020B0502040204020203" charset="-122"/>
                <a:cs typeface="微软雅黑" panose="020B0502040204020203" charset="-122"/>
                <a:sym typeface="Helvetica Neue" panose="02000503000000020004"/>
              </a:rPr>
              <a:t>掌握 MeterSphere 高校版（https://www.metersphere.com/edu）的注册和使用。</a:t>
            </a:r>
            <a:endParaRPr lang="zh-CN" altLang="en-US" sz="4000" spc="100">
              <a:ln w="3175">
                <a:noFill/>
                <a:prstDash val="dash"/>
              </a:ln>
              <a:solidFill>
                <a:schemeClr val="lt1"/>
              </a:solidFill>
              <a:latin typeface="微软雅黑" panose="020B0502040204020203" charset="-122"/>
              <a:ea typeface="微软雅黑" panose="020B0502040204020203" charset="-122"/>
              <a:cs typeface="微软雅黑" panose="020B0502040204020203" charset="-122"/>
              <a:sym typeface="Helvetica Neue" panose="02000503000000020004"/>
            </a:endParaRPr>
          </a:p>
          <a:p>
            <a:pPr marL="400050" lvl="0" indent="-400050" algn="l" fontAlgn="ctr">
              <a:lnSpc>
                <a:spcPct val="160000"/>
              </a:lnSpc>
              <a:spcBef>
                <a:spcPts val="1000"/>
              </a:spcBef>
              <a:spcAft>
                <a:spcPts val="0"/>
              </a:spcAft>
              <a:buSzPct val="100000"/>
              <a:buFont typeface="+mn-ea"/>
              <a:buAutoNum type="ea1JpnChsDbPeriod"/>
            </a:pPr>
            <a:r>
              <a:rPr lang="zh-CN" altLang="en-US" sz="4000" u="none" strike="noStrike" spc="100" baseline="0">
                <a:ln w="3175">
                  <a:noFill/>
                  <a:prstDash val="dash"/>
                </a:ln>
                <a:solidFill>
                  <a:schemeClr val="lt1"/>
                </a:solidFill>
                <a:uFillTx/>
                <a:latin typeface="微软雅黑" panose="020B0502040204020203" charset="-122"/>
                <a:ea typeface="微软雅黑" panose="020B0502040204020203" charset="-122"/>
                <a:cs typeface="微软雅黑" panose="020B0502040204020203" charset="-122"/>
                <a:sym typeface="Helvetica Neue" panose="02000503000000020004"/>
              </a:rPr>
              <a:t>熟悉开源建站平台 Halo 高校版 （http://halo.edu.metersphere.com/）的操作使用。</a:t>
            </a:r>
            <a:endParaRPr lang="zh-CN" altLang="en-US" sz="4000" u="none" strike="noStrike" spc="100" baseline="0">
              <a:ln w="3175">
                <a:noFill/>
                <a:prstDash val="dash"/>
              </a:ln>
              <a:solidFill>
                <a:schemeClr val="lt1"/>
              </a:solidFill>
              <a:uFillTx/>
              <a:latin typeface="微软雅黑" panose="020B0502040204020203" charset="-122"/>
              <a:ea typeface="微软雅黑" panose="020B0502040204020203" charset="-122"/>
              <a:cs typeface="微软雅黑" panose="020B0502040204020203" charset="-122"/>
              <a:sym typeface="Helvetica Neue" panose="02000503000000020004"/>
            </a:endParaRPr>
          </a:p>
          <a:p>
            <a:pPr marL="400050" lvl="0" indent="-400050" algn="l" fontAlgn="ctr">
              <a:lnSpc>
                <a:spcPct val="160000"/>
              </a:lnSpc>
              <a:spcBef>
                <a:spcPts val="1000"/>
              </a:spcBef>
              <a:spcAft>
                <a:spcPts val="0"/>
              </a:spcAft>
              <a:buSzPct val="100000"/>
              <a:buFont typeface="+mn-ea"/>
              <a:buAutoNum type="ea1JpnChsDbPeriod"/>
            </a:pPr>
            <a:r>
              <a:rPr lang="zh-CN" altLang="en-US" sz="4000" u="none" strike="noStrike" spc="100" baseline="0">
                <a:ln w="3175">
                  <a:noFill/>
                  <a:prstDash val="dash"/>
                </a:ln>
                <a:solidFill>
                  <a:schemeClr val="lt1"/>
                </a:solidFill>
                <a:uFillTx/>
                <a:latin typeface="微软雅黑" panose="020B0502040204020203" charset="-122"/>
                <a:ea typeface="微软雅黑" panose="020B0502040204020203" charset="-122"/>
                <a:cs typeface="微软雅黑" panose="020B0502040204020203" charset="-122"/>
                <a:sym typeface="Helvetica Neue" panose="02000503000000020004"/>
              </a:rPr>
              <a:t>了解开源建站平台 Halo（https://halo.run）安装部署，了解一站式开源持续测试平台 MeterSphere（https://metersphere.io）的安装部署。通过这两个平台的安装部署，感受企业常见的微服务容器化部署。</a:t>
            </a:r>
            <a:endParaRPr lang="zh-CN" altLang="en-US" sz="4000" u="none" strike="noStrike" spc="100" baseline="0">
              <a:ln w="3175">
                <a:noFill/>
                <a:prstDash val="dash"/>
              </a:ln>
              <a:solidFill>
                <a:schemeClr val="lt1"/>
              </a:solidFill>
              <a:uFillTx/>
              <a:latin typeface="微软雅黑" panose="020B0502040204020203" charset="-122"/>
              <a:ea typeface="微软雅黑" panose="020B0502040204020203" charset="-122"/>
              <a:cs typeface="微软雅黑" panose="020B0502040204020203" charset="-122"/>
              <a:sym typeface="Helvetica Neue" panose="020005030000000200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11058" y="2609355"/>
            <a:ext cx="20086955" cy="4650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571500" marR="0" indent="-571500" algn="l" defTabSz="821690" rtl="0" fontAlgn="auto" latinLnBrk="0" hangingPunct="0">
              <a:lnSpc>
                <a:spcPct val="110000"/>
              </a:lnSpc>
              <a:spcBef>
                <a:spcPts val="0"/>
              </a:spcBef>
              <a:spcAft>
                <a:spcPts val="0"/>
              </a:spcAft>
              <a:buClrTx/>
              <a:buSzTx/>
              <a:buFont typeface="Wingdings" panose="05000000000000000000" charset="0"/>
              <a:buChar char=""/>
            </a:pPr>
            <a:r>
              <a:rPr kumimoji="0" lang="zh-CN" altLang="en-US"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该实验是测试环境准备章节，为后续使用一站式测试平台 MeterSphere 对 Halo</a:t>
            </a:r>
            <a:r>
              <a:rPr kumimoji="0" lang="en-US" altLang="zh-CN"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进行接口测试、UI 自动化测试、性能测试和测试管理做好准备。</a:t>
            </a:r>
            <a:endParaRPr kumimoji="0" lang="zh-CN" altLang="en-US"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571500" marR="0" indent="-571500" algn="l" defTabSz="821690" rtl="0" fontAlgn="auto" latinLnBrk="0" hangingPunct="0">
              <a:lnSpc>
                <a:spcPct val="110000"/>
              </a:lnSpc>
              <a:spcBef>
                <a:spcPts val="0"/>
              </a:spcBef>
              <a:spcAft>
                <a:spcPts val="0"/>
              </a:spcAft>
              <a:buClrTx/>
              <a:buSzTx/>
              <a:buFont typeface="Wingdings" panose="05000000000000000000" charset="0"/>
              <a:buChar char=""/>
            </a:pPr>
            <a:endParaRPr kumimoji="0" lang="zh-CN" altLang="en-US"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571500" marR="0" indent="-571500" algn="l" defTabSz="821690" rtl="0" fontAlgn="auto" latinLnBrk="0" hangingPunct="0">
              <a:lnSpc>
                <a:spcPct val="110000"/>
              </a:lnSpc>
              <a:spcBef>
                <a:spcPts val="0"/>
              </a:spcBef>
              <a:spcAft>
                <a:spcPts val="0"/>
              </a:spcAft>
              <a:buClrTx/>
              <a:buSzTx/>
              <a:buFont typeface="Wingdings" panose="05000000000000000000" charset="0"/>
              <a:buChar char=""/>
            </a:pPr>
            <a:r>
              <a:rPr kumimoji="0" lang="zh-CN" altLang="en-US"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该实验将指导学生完成</a:t>
            </a:r>
            <a:r>
              <a:rPr kumimoji="0" lang="en-US" altLang="zh-CN"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MeterSphere 专业测试云账号注册和启用，指导学生登录 Halo 和完成 Halo 的核心功能操作，为后续功能和自动化测试实验做好准备。</a:t>
            </a:r>
            <a:endParaRPr kumimoji="0" lang="zh-CN" altLang="en-US"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7295532" y="7002310"/>
            <a:ext cx="10073606" cy="5841200"/>
          </a:xfrm>
          <a:prstGeom prst="rect">
            <a:avLst/>
          </a:prstGeom>
        </p:spPr>
      </p:pic>
      <p:cxnSp>
        <p:nvCxnSpPr>
          <p:cNvPr id="9" name="直接连接符 8"/>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4"/>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704020202020204" charset="0"/>
                <a:ea typeface="宋体" charset="0"/>
              </a:rPr>
              <a:t>二</a:t>
            </a:r>
            <a:r>
              <a:rPr sz="7200">
                <a:solidFill>
                  <a:srgbClr val="591979"/>
                </a:solidFill>
                <a:latin typeface="Arial Regular" panose="020B0704020202020204" charset="0"/>
                <a:ea typeface="宋体" charset="0"/>
              </a:rPr>
              <a:t>、实验</a:t>
            </a:r>
            <a:r>
              <a:rPr lang="zh-CN" sz="7200">
                <a:solidFill>
                  <a:srgbClr val="591979"/>
                </a:solidFill>
                <a:latin typeface="Arial Regular" panose="020B0704020202020204" charset="0"/>
                <a:ea typeface="宋体" charset="0"/>
              </a:rPr>
              <a:t>内容</a:t>
            </a:r>
            <a:endParaRPr lang="zh-CN" sz="7200">
              <a:solidFill>
                <a:srgbClr val="591979"/>
              </a:solidFill>
              <a:latin typeface="Arial Regular" panose="020B0704020202020204" charset="0"/>
              <a:ea typeface="宋体"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1154430" y="2682240"/>
            <a:ext cx="21889720" cy="2993390"/>
            <a:chOff x="1818" y="4450"/>
            <a:chExt cx="34472" cy="4714"/>
          </a:xfrm>
        </p:grpSpPr>
        <p:sp>
          <p:nvSpPr>
            <p:cNvPr id="8" name="矩形 7"/>
            <p:cNvSpPr/>
            <p:nvPr>
              <p:custDataLst>
                <p:tags r:id="rId2"/>
              </p:custDataLst>
            </p:nvPr>
          </p:nvSpPr>
          <p:spPr>
            <a:xfrm>
              <a:off x="2058" y="4696"/>
              <a:ext cx="33992" cy="4219"/>
            </a:xfrm>
            <a:prstGeom prst="rect">
              <a:avLst/>
            </a:prstGeom>
            <a:noFill/>
            <a:ln w="12700">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10" name="组合 9"/>
            <p:cNvGrpSpPr/>
            <p:nvPr>
              <p:custDataLst>
                <p:tags r:id="rId3"/>
              </p:custDataLst>
            </p:nvPr>
          </p:nvGrpSpPr>
          <p:grpSpPr>
            <a:xfrm>
              <a:off x="1818" y="4456"/>
              <a:ext cx="34472" cy="4699"/>
              <a:chOff x="4105275" y="2075815"/>
              <a:chExt cx="3987800" cy="2844800"/>
            </a:xfrm>
          </p:grpSpPr>
          <p:cxnSp>
            <p:nvCxnSpPr>
              <p:cNvPr id="12" name="直接连接符 11"/>
              <p:cNvCxnSpPr/>
              <p:nvPr>
                <p:custDataLst>
                  <p:tags r:id="rId4"/>
                </p:custDataLst>
              </p:nvPr>
            </p:nvCxnSpPr>
            <p:spPr>
              <a:xfrm>
                <a:off x="4257675" y="20758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5"/>
                </p:custDataLst>
              </p:nvPr>
            </p:nvCxnSpPr>
            <p:spPr>
              <a:xfrm>
                <a:off x="7051675" y="20758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6"/>
                </p:custDataLst>
              </p:nvPr>
            </p:nvCxnSpPr>
            <p:spPr>
              <a:xfrm>
                <a:off x="7051675" y="49206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7"/>
                </p:custDataLst>
              </p:nvPr>
            </p:nvCxnSpPr>
            <p:spPr>
              <a:xfrm>
                <a:off x="4257675" y="49206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8"/>
                </p:custDataLst>
              </p:nvPr>
            </p:nvCxnSpPr>
            <p:spPr>
              <a:xfrm>
                <a:off x="4105275" y="2479675"/>
                <a:ext cx="0" cy="1899920"/>
              </a:xfrm>
              <a:prstGeom prst="line">
                <a:avLst/>
              </a:prstGeom>
              <a:ln w="12700">
                <a:solidFill>
                  <a:schemeClr val="dk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9"/>
                </p:custDataLst>
              </p:nvPr>
            </p:nvCxnSpPr>
            <p:spPr>
              <a:xfrm>
                <a:off x="8093075" y="2479040"/>
                <a:ext cx="0" cy="1899920"/>
              </a:xfrm>
              <a:prstGeom prst="line">
                <a:avLst/>
              </a:prstGeom>
              <a:ln w="12700">
                <a:solidFill>
                  <a:schemeClr val="dk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custDataLst>
                <p:tags r:id="rId10"/>
              </p:custDataLst>
            </p:nvPr>
          </p:nvSpPr>
          <p:spPr>
            <a:xfrm>
              <a:off x="1829" y="4450"/>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9" name="矩形 18"/>
            <p:cNvSpPr/>
            <p:nvPr>
              <p:custDataLst>
                <p:tags r:id="rId11"/>
              </p:custDataLst>
            </p:nvPr>
          </p:nvSpPr>
          <p:spPr>
            <a:xfrm>
              <a:off x="36050" y="4450"/>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21" name="矩形 20"/>
            <p:cNvSpPr/>
            <p:nvPr>
              <p:custDataLst>
                <p:tags r:id="rId12"/>
              </p:custDataLst>
            </p:nvPr>
          </p:nvSpPr>
          <p:spPr>
            <a:xfrm>
              <a:off x="1829" y="8924"/>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lt1"/>
                </a:solidFill>
              </a:endParaRPr>
            </a:p>
          </p:txBody>
        </p:sp>
        <p:sp>
          <p:nvSpPr>
            <p:cNvPr id="20" name="矩形 19"/>
            <p:cNvSpPr/>
            <p:nvPr>
              <p:custDataLst>
                <p:tags r:id="rId13"/>
              </p:custDataLst>
            </p:nvPr>
          </p:nvSpPr>
          <p:spPr>
            <a:xfrm>
              <a:off x="36050" y="8924"/>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22" name="Title 6"/>
          <p:cNvSpPr txBox="1"/>
          <p:nvPr>
            <p:custDataLst>
              <p:tags r:id="rId14"/>
            </p:custDataLst>
          </p:nvPr>
        </p:nvSpPr>
        <p:spPr>
          <a:xfrm>
            <a:off x="1507490" y="3098800"/>
            <a:ext cx="21183600" cy="216027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195" lvl="0" algn="l" fontAlgn="ctr">
              <a:lnSpc>
                <a:spcPct val="130000"/>
              </a:lnSpc>
              <a:spcBef>
                <a:spcPts val="1200"/>
              </a:spcBef>
              <a:spcAft>
                <a:spcPts val="0"/>
              </a:spcAft>
              <a:buSzPct val="80000"/>
              <a:buFont typeface="Wingdings" panose="05000000000000000000" charset="0"/>
            </a:pPr>
            <a:r>
              <a:rPr lang="zh-CN" altLang="en-US" sz="3600" b="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MeterSphere 是一站式的开源持续测试平台，遵循 GPL v3 开源许可协议，涵盖测试跟踪、接口测试、UI 测试和性能测试等功能，全面兼容 JMeter、Selenium 等主流开源标准，有效助力开发和测试团队充分利用云弹性进行高度可扩展的自动化测试，加速高质量的软件交付。</a:t>
            </a:r>
            <a:endParaRPr lang="zh-CN" altLang="en-US" sz="3600" b="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p:txBody>
      </p:sp>
      <p:pic>
        <p:nvPicPr>
          <p:cNvPr id="5" name="图片 4"/>
          <p:cNvPicPr>
            <a:picLocks noChangeAspect="1"/>
          </p:cNvPicPr>
          <p:nvPr>
            <p:custDataLst>
              <p:tags r:id="rId15"/>
            </p:custDataLst>
          </p:nvPr>
        </p:nvPicPr>
        <p:blipFill>
          <a:blip r:embed="rId16"/>
          <a:stretch>
            <a:fillRect/>
          </a:stretch>
        </p:blipFill>
        <p:spPr>
          <a:xfrm>
            <a:off x="4054793" y="6064783"/>
            <a:ext cx="16284575" cy="4488815"/>
          </a:xfrm>
          <a:prstGeom prst="rect">
            <a:avLst/>
          </a:prstGeom>
        </p:spPr>
      </p:pic>
      <p:sp>
        <p:nvSpPr>
          <p:cNvPr id="6" name="文本框 5"/>
          <p:cNvSpPr txBox="1"/>
          <p:nvPr/>
        </p:nvSpPr>
        <p:spPr>
          <a:xfrm>
            <a:off x="1607185" y="11321415"/>
            <a:ext cx="19419570" cy="838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MeterSphere GitHub 源码仓库：https://github.com/metersphere</a:t>
            </a: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7" name="文本框 6"/>
          <p:cNvSpPr txBox="1"/>
          <p:nvPr/>
        </p:nvSpPr>
        <p:spPr>
          <a:xfrm>
            <a:off x="1607185" y="12258040"/>
            <a:ext cx="1941957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MeterSphere 官网地址：http://www.metersphere.io</a:t>
            </a: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cxnSp>
        <p:nvCxnSpPr>
          <p:cNvPr id="9" name="直接连接符 8"/>
          <p:cNvCxnSpPr/>
          <p:nvPr>
            <p:custDataLst>
              <p:tags r:id="rId17"/>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8"/>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704020202020204" charset="0"/>
                <a:ea typeface="宋体" charset="0"/>
              </a:rPr>
              <a:t>三</a:t>
            </a:r>
            <a:r>
              <a:rPr sz="7200">
                <a:solidFill>
                  <a:srgbClr val="591979"/>
                </a:solidFill>
                <a:latin typeface="Arial Regular" panose="020B0704020202020204" charset="0"/>
                <a:ea typeface="宋体" charset="0"/>
              </a:rPr>
              <a:t>、实验</a:t>
            </a:r>
            <a:r>
              <a:rPr lang="zh-CN" sz="7200">
                <a:solidFill>
                  <a:srgbClr val="591979"/>
                </a:solidFill>
                <a:latin typeface="Arial Regular" panose="020B0704020202020204" charset="0"/>
                <a:ea typeface="宋体" charset="0"/>
              </a:rPr>
              <a:t>原理</a:t>
            </a:r>
            <a:endParaRPr lang="zh-CN" sz="7200">
              <a:solidFill>
                <a:srgbClr val="591979"/>
              </a:solidFill>
              <a:latin typeface="Arial Regular" panose="020B0704020202020204" charset="0"/>
              <a:ea typeface="宋体"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175385" y="2104390"/>
            <a:ext cx="21556980" cy="4587240"/>
            <a:chOff x="1851" y="2975"/>
            <a:chExt cx="33948" cy="7224"/>
          </a:xfrm>
        </p:grpSpPr>
        <p:sp>
          <p:nvSpPr>
            <p:cNvPr id="7" name="矩形 6"/>
            <p:cNvSpPr/>
            <p:nvPr>
              <p:custDataLst>
                <p:tags r:id="rId2"/>
              </p:custDataLst>
            </p:nvPr>
          </p:nvSpPr>
          <p:spPr>
            <a:xfrm>
              <a:off x="2091" y="3221"/>
              <a:ext cx="33468" cy="6729"/>
            </a:xfrm>
            <a:prstGeom prst="rect">
              <a:avLst/>
            </a:prstGeom>
            <a:noFill/>
            <a:ln w="12700">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8" name="组合 7"/>
            <p:cNvGrpSpPr/>
            <p:nvPr>
              <p:custDataLst>
                <p:tags r:id="rId3"/>
              </p:custDataLst>
            </p:nvPr>
          </p:nvGrpSpPr>
          <p:grpSpPr>
            <a:xfrm>
              <a:off x="1851" y="2981"/>
              <a:ext cx="33948" cy="7209"/>
              <a:chOff x="4105275" y="2075815"/>
              <a:chExt cx="3987800" cy="2844800"/>
            </a:xfrm>
          </p:grpSpPr>
          <p:cxnSp>
            <p:nvCxnSpPr>
              <p:cNvPr id="12" name="直接连接符 11"/>
              <p:cNvCxnSpPr/>
              <p:nvPr>
                <p:custDataLst>
                  <p:tags r:id="rId4"/>
                </p:custDataLst>
              </p:nvPr>
            </p:nvCxnSpPr>
            <p:spPr>
              <a:xfrm>
                <a:off x="4257675" y="20758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5"/>
                </p:custDataLst>
              </p:nvPr>
            </p:nvCxnSpPr>
            <p:spPr>
              <a:xfrm>
                <a:off x="7051675" y="20758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6"/>
                </p:custDataLst>
              </p:nvPr>
            </p:nvCxnSpPr>
            <p:spPr>
              <a:xfrm>
                <a:off x="7051675" y="49206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7"/>
                </p:custDataLst>
              </p:nvPr>
            </p:nvCxnSpPr>
            <p:spPr>
              <a:xfrm>
                <a:off x="4257675" y="49206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8"/>
                </p:custDataLst>
              </p:nvPr>
            </p:nvCxnSpPr>
            <p:spPr>
              <a:xfrm>
                <a:off x="4105275" y="2479675"/>
                <a:ext cx="0" cy="1899920"/>
              </a:xfrm>
              <a:prstGeom prst="line">
                <a:avLst/>
              </a:prstGeom>
              <a:ln w="12700">
                <a:solidFill>
                  <a:schemeClr val="dk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9"/>
                </p:custDataLst>
              </p:nvPr>
            </p:nvCxnSpPr>
            <p:spPr>
              <a:xfrm>
                <a:off x="8093075" y="2479040"/>
                <a:ext cx="0" cy="1899920"/>
              </a:xfrm>
              <a:prstGeom prst="line">
                <a:avLst/>
              </a:prstGeom>
              <a:ln w="12700">
                <a:solidFill>
                  <a:schemeClr val="dk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custDataLst>
                <p:tags r:id="rId10"/>
              </p:custDataLst>
            </p:nvPr>
          </p:nvSpPr>
          <p:spPr>
            <a:xfrm>
              <a:off x="1862" y="2975"/>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9" name="矩形 18"/>
            <p:cNvSpPr/>
            <p:nvPr>
              <p:custDataLst>
                <p:tags r:id="rId11"/>
              </p:custDataLst>
            </p:nvPr>
          </p:nvSpPr>
          <p:spPr>
            <a:xfrm>
              <a:off x="35559" y="2975"/>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21" name="矩形 20"/>
            <p:cNvSpPr/>
            <p:nvPr>
              <p:custDataLst>
                <p:tags r:id="rId12"/>
              </p:custDataLst>
            </p:nvPr>
          </p:nvSpPr>
          <p:spPr>
            <a:xfrm>
              <a:off x="1862" y="9959"/>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lt1"/>
                </a:solidFill>
              </a:endParaRPr>
            </a:p>
          </p:txBody>
        </p:sp>
        <p:sp>
          <p:nvSpPr>
            <p:cNvPr id="20" name="矩形 19"/>
            <p:cNvSpPr/>
            <p:nvPr>
              <p:custDataLst>
                <p:tags r:id="rId13"/>
              </p:custDataLst>
            </p:nvPr>
          </p:nvSpPr>
          <p:spPr>
            <a:xfrm>
              <a:off x="35559" y="9959"/>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22" name="Title 6"/>
          <p:cNvSpPr txBox="1"/>
          <p:nvPr>
            <p:custDataLst>
              <p:tags r:id="rId14"/>
            </p:custDataLst>
          </p:nvPr>
        </p:nvSpPr>
        <p:spPr>
          <a:xfrm>
            <a:off x="1528444" y="2721293"/>
            <a:ext cx="20850861" cy="335343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25170" lvl="0" indent="-725170" algn="l" fontAlgn="ctr">
              <a:lnSpc>
                <a:spcPct val="130000"/>
              </a:lnSpc>
              <a:spcBef>
                <a:spcPts val="1200"/>
              </a:spcBef>
              <a:spcAft>
                <a:spcPts val="0"/>
              </a:spcAft>
              <a:buSzPct val="80000"/>
              <a:buFont typeface="Wingdings" panose="05000000000000000000" charset="0"/>
              <a:buChar char=""/>
            </a:pPr>
            <a:r>
              <a:rPr lang="zh-CN" altLang="en-US" sz="3200" b="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Halo 作为一款好用又强大的开源建站工具，配合上不同的模板与插件，可以很好地帮助你构建你心中的理想站点。它可以是你公司的官方网站，可以是你的个人博客，也可以是团队共享的知识库，甚至可以是一个论坛、一个商城。</a:t>
            </a:r>
            <a:endParaRPr lang="zh-CN" altLang="en-US" sz="3200" b="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a:p>
            <a:pPr marL="725170" lvl="0" indent="-725170" algn="l" fontAlgn="ctr">
              <a:lnSpc>
                <a:spcPct val="130000"/>
              </a:lnSpc>
              <a:spcBef>
                <a:spcPts val="1200"/>
              </a:spcBef>
              <a:spcAft>
                <a:spcPts val="0"/>
              </a:spcAft>
              <a:buSzPct val="80000"/>
              <a:buFont typeface="Wingdings" panose="05000000000000000000" charset="0"/>
              <a:buChar char=""/>
            </a:pPr>
            <a:r>
              <a:rPr lang="zh-CN" altLang="en-US" sz="3200" b="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Halo 是基于目前主流的 SpringBoot 微服务技术栈开发。</a:t>
            </a:r>
            <a:r>
              <a:rPr lang="zh-CN" altLang="en-US" sz="3200" b="0" spc="160" dirty="0">
                <a:solidFill>
                  <a:schemeClr val="dk1">
                    <a:lumMod val="75000"/>
                    <a:lumOff val="25000"/>
                  </a:schemeClr>
                </a:solidFill>
                <a:uFillTx/>
                <a:latin typeface="微软雅黑" panose="020B0502040204020203" charset="-122"/>
                <a:ea typeface="微软雅黑" panose="020B0502040204020203" charset="-122"/>
                <a:sym typeface="+mn-ea"/>
              </a:rPr>
              <a:t>选用 Halo 作为被测系统，符合当下微服务架构的技术发展趋势，同时 Halo 的功能特点易于学生理解和吸收。</a:t>
            </a:r>
            <a:endParaRPr lang="zh-CN" altLang="en-US" sz="3200" b="0" spc="160" dirty="0">
              <a:solidFill>
                <a:schemeClr val="dk1">
                  <a:lumMod val="75000"/>
                  <a:lumOff val="25000"/>
                </a:schemeClr>
              </a:solidFill>
              <a:uFillTx/>
              <a:latin typeface="微软雅黑" panose="020B0502040204020203" charset="-122"/>
              <a:ea typeface="微软雅黑" panose="020B0502040204020203" charset="-122"/>
              <a:sym typeface="+mn-ea"/>
            </a:endParaRPr>
          </a:p>
        </p:txBody>
      </p:sp>
      <p:pic>
        <p:nvPicPr>
          <p:cNvPr id="4" name="图片 3"/>
          <p:cNvPicPr>
            <a:picLocks noChangeAspect="1"/>
          </p:cNvPicPr>
          <p:nvPr>
            <p:custDataLst>
              <p:tags r:id="rId15"/>
            </p:custDataLst>
          </p:nvPr>
        </p:nvPicPr>
        <p:blipFill>
          <a:blip r:embed="rId16"/>
          <a:stretch>
            <a:fillRect/>
          </a:stretch>
        </p:blipFill>
        <p:spPr>
          <a:xfrm>
            <a:off x="2974716" y="7201927"/>
            <a:ext cx="7950546" cy="3729355"/>
          </a:xfrm>
          <a:prstGeom prst="rect">
            <a:avLst/>
          </a:prstGeom>
        </p:spPr>
      </p:pic>
      <p:sp>
        <p:nvSpPr>
          <p:cNvPr id="5" name="文本框 4"/>
          <p:cNvSpPr txBox="1"/>
          <p:nvPr/>
        </p:nvSpPr>
        <p:spPr>
          <a:xfrm>
            <a:off x="1390650" y="11355705"/>
            <a:ext cx="12382500" cy="1759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R="0" indent="812800" algn="l" defTabSz="821690" rtl="0" eaLnBrk="1">
              <a:lnSpc>
                <a:spcPct val="140000"/>
              </a:lnSpc>
              <a:spcBef>
                <a:spcPts val="0"/>
              </a:spcBef>
              <a:spcAft>
                <a:spcPts val="0"/>
              </a:spcAft>
              <a:buClrTx/>
              <a:buSzTx/>
              <a:buFontTx/>
              <a:buNone/>
            </a:pPr>
            <a:r>
              <a:rPr lang="zh-CN" altLang="en-US" sz="32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Halo GitHub 源码仓库：https://github.com/halo-dev/halo。</a:t>
            </a:r>
            <a:endParaRPr kumimoji="0" lang="zh-CN" altLang="en-US" sz="32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812800" algn="l" defTabSz="821690" rtl="0" eaLnBrk="1">
              <a:lnSpc>
                <a:spcPct val="140000"/>
              </a:lnSpc>
              <a:spcBef>
                <a:spcPts val="0"/>
              </a:spcBef>
              <a:spcAft>
                <a:spcPts val="0"/>
              </a:spcAft>
              <a:buClrTx/>
              <a:buSzTx/>
              <a:buFontTx/>
              <a:buNone/>
            </a:pPr>
            <a:r>
              <a:rPr lang="zh-CN" altLang="en-US" sz="32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官网地址：http://halo.run。</a:t>
            </a:r>
            <a:endParaRPr kumimoji="0" lang="zh-CN" altLang="en-US" sz="32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cxnSp>
        <p:nvCxnSpPr>
          <p:cNvPr id="9" name="直接连接符 8"/>
          <p:cNvCxnSpPr/>
          <p:nvPr>
            <p:custDataLst>
              <p:tags r:id="rId17"/>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8"/>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lang="zh-CN" sz="7200">
                <a:solidFill>
                  <a:srgbClr val="591979"/>
                </a:solidFill>
                <a:latin typeface="Arial Regular" panose="020B0704020202020204" charset="0"/>
                <a:ea typeface="宋体" charset="0"/>
              </a:rPr>
              <a:t>四、被测系统介绍</a:t>
            </a:r>
            <a:endParaRPr lang="zh-CN" sz="7200">
              <a:solidFill>
                <a:srgbClr val="591979"/>
              </a:solidFill>
              <a:latin typeface="Arial Regular" panose="020B0704020202020204" charset="0"/>
              <a:ea typeface="宋体" charset="0"/>
            </a:endParaRPr>
          </a:p>
        </p:txBody>
      </p:sp>
      <p:pic>
        <p:nvPicPr>
          <p:cNvPr id="10" name="图片 9"/>
          <p:cNvPicPr>
            <a:picLocks noChangeAspect="1"/>
          </p:cNvPicPr>
          <p:nvPr>
            <p:custDataLst>
              <p:tags r:id="rId19"/>
            </p:custDataLst>
          </p:nvPr>
        </p:nvPicPr>
        <p:blipFill>
          <a:blip r:embed="rId20"/>
          <a:stretch>
            <a:fillRect/>
          </a:stretch>
        </p:blipFill>
        <p:spPr>
          <a:xfrm>
            <a:off x="13992225" y="7201927"/>
            <a:ext cx="7789545" cy="372935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6110" y="4584700"/>
            <a:ext cx="148780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571500" marR="0" indent="-571500" algn="l"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4000" b="0" i="0" u="none" strike="noStrike" cap="none" spc="0" normalizeH="0" baseline="0">
                <a:ln>
                  <a:noFill/>
                </a:ln>
                <a:solidFill>
                  <a:srgbClr val="000000"/>
                </a:solidFill>
                <a:effectLst/>
                <a:uFillTx/>
                <a:latin typeface="Arial Regular" panose="020B0704020202020204" charset="0"/>
                <a:ea typeface="宋体" pitchFamily="2" charset="-122"/>
                <a:cs typeface="Arial Regular" panose="020B0704020202020204" charset="0"/>
                <a:sym typeface="Helvetica Neue" panose="02000503000000020004"/>
              </a:rPr>
              <a:t>用老师账号生成 MeterSphere 专业测试云邀请链接</a:t>
            </a:r>
            <a:endParaRPr kumimoji="0" lang="zh-CN" altLang="en-US" sz="4000" b="0" i="0" u="none" strike="noStrike" cap="none" spc="0" normalizeH="0" baseline="0">
              <a:ln>
                <a:noFill/>
              </a:ln>
              <a:solidFill>
                <a:srgbClr val="000000"/>
              </a:solidFill>
              <a:effectLst/>
              <a:uFillTx/>
              <a:latin typeface="Arial Regular" panose="020B0704020202020204" charset="0"/>
              <a:ea typeface="宋体" pitchFamily="2" charset="-122"/>
              <a:cs typeface="Arial Regular" panose="020B0704020202020204" charset="0"/>
              <a:sym typeface="Helvetica Neue" panose="02000503000000020004"/>
            </a:endParaRPr>
          </a:p>
        </p:txBody>
      </p:sp>
      <p:sp>
        <p:nvSpPr>
          <p:cNvPr id="5" name="文本框 4"/>
          <p:cNvSpPr txBox="1"/>
          <p:nvPr/>
        </p:nvSpPr>
        <p:spPr>
          <a:xfrm>
            <a:off x="4436110" y="6621780"/>
            <a:ext cx="148780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571500" marR="0" indent="-571500" algn="l"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4000" b="0" i="0" u="none" strike="noStrike" cap="none" spc="0" normalizeH="0" baseline="0">
                <a:ln>
                  <a:noFill/>
                </a:ln>
                <a:solidFill>
                  <a:srgbClr val="000000"/>
                </a:solidFill>
                <a:effectLst/>
                <a:uFillTx/>
                <a:latin typeface="Arial Regular" panose="020B0704020202020204" charset="0"/>
                <a:ea typeface="宋体" pitchFamily="2" charset="-122"/>
                <a:cs typeface="Arial Regular" panose="020B0704020202020204" charset="0"/>
                <a:sym typeface="Helvetica Neue" panose="02000503000000020004"/>
              </a:rPr>
              <a:t>用 MeterSphere 专业测试云邀请链接完成学生注册</a:t>
            </a:r>
            <a:endParaRPr kumimoji="0" lang="zh-CN" altLang="en-US" sz="4000" b="0" i="0" u="none" strike="noStrike" cap="none" spc="0" normalizeH="0" baseline="0">
              <a:ln>
                <a:noFill/>
              </a:ln>
              <a:solidFill>
                <a:srgbClr val="000000"/>
              </a:solidFill>
              <a:effectLst/>
              <a:uFillTx/>
              <a:latin typeface="Arial Regular" panose="020B0704020202020204" charset="0"/>
              <a:ea typeface="宋体" pitchFamily="2" charset="-122"/>
              <a:cs typeface="Arial Regular" panose="020B0704020202020204" charset="0"/>
              <a:sym typeface="Helvetica Neue" panose="02000503000000020004"/>
            </a:endParaRPr>
          </a:p>
        </p:txBody>
      </p:sp>
      <p:sp>
        <p:nvSpPr>
          <p:cNvPr id="6" name="文本框 5"/>
          <p:cNvSpPr txBox="1"/>
          <p:nvPr>
            <p:custDataLst>
              <p:tags r:id="rId1"/>
            </p:custDataLst>
          </p:nvPr>
        </p:nvSpPr>
        <p:spPr>
          <a:xfrm>
            <a:off x="4436110" y="8658860"/>
            <a:ext cx="148780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Arial Regular" panose="020B0704020202020204" charset="0"/>
                <a:ea typeface="宋体" pitchFamily="2" charset="-122"/>
                <a:cs typeface="Helvetica Neue" panose="02000503000000020004"/>
                <a:sym typeface="Helvetica Neue" panose="02000503000000020004"/>
              </a:rPr>
              <a:t>备注：详细步骤请查看实验手册。</a:t>
            </a:r>
            <a:endParaRPr kumimoji="0" lang="zh-CN" altLang="en-US" b="0" i="0" u="none" strike="noStrike" cap="none" spc="0" normalizeH="0" baseline="0">
              <a:ln>
                <a:noFill/>
              </a:ln>
              <a:solidFill>
                <a:srgbClr val="000000"/>
              </a:solidFill>
              <a:effectLst/>
              <a:uFillTx/>
              <a:latin typeface="Arial Regular" panose="020B0704020202020204" charset="0"/>
              <a:ea typeface="宋体" pitchFamily="2" charset="-122"/>
              <a:cs typeface="Helvetica Neue" panose="02000503000000020004"/>
              <a:sym typeface="Helvetica Neue" panose="02000503000000020004"/>
            </a:endParaRPr>
          </a:p>
        </p:txBody>
      </p:sp>
      <p:cxnSp>
        <p:nvCxnSpPr>
          <p:cNvPr id="9" name="直接连接符 8"/>
          <p:cNvCxnSpPr/>
          <p:nvPr>
            <p:custDataLst>
              <p:tags r:id="rId2"/>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3"/>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lang="zh-CN" sz="7200">
                <a:solidFill>
                  <a:srgbClr val="591979"/>
                </a:solidFill>
                <a:latin typeface="Arial Regular" panose="020B0704020202020204" charset="0"/>
                <a:ea typeface="宋体" charset="0"/>
              </a:rPr>
              <a:t>五、实验</a:t>
            </a:r>
            <a:r>
              <a:rPr lang="zh-CN" sz="7200">
                <a:solidFill>
                  <a:srgbClr val="591979"/>
                </a:solidFill>
                <a:latin typeface="Arial Regular" panose="020B0704020202020204" charset="0"/>
                <a:ea typeface="宋体" charset="0"/>
              </a:rPr>
              <a:t>步骤</a:t>
            </a:r>
            <a:endParaRPr lang="zh-CN" sz="7200">
              <a:solidFill>
                <a:srgbClr val="591979"/>
              </a:solidFill>
              <a:latin typeface="Arial Regular" panose="020B0704020202020204" charset="0"/>
              <a:ea typeface="宋体"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10824210" y="6896100"/>
            <a:ext cx="12390120" cy="3218815"/>
            <a:chOff x="16819" y="8419"/>
            <a:chExt cx="19512" cy="5069"/>
          </a:xfrm>
        </p:grpSpPr>
        <p:grpSp>
          <p:nvGrpSpPr>
            <p:cNvPr id="14" name="组合 13"/>
            <p:cNvGrpSpPr/>
            <p:nvPr>
              <p:custDataLst>
                <p:tags r:id="rId2"/>
              </p:custDataLst>
            </p:nvPr>
          </p:nvGrpSpPr>
          <p:grpSpPr>
            <a:xfrm>
              <a:off x="16819" y="8419"/>
              <a:ext cx="1600" cy="1600"/>
              <a:chOff x="4620" y="2341"/>
              <a:chExt cx="1600" cy="1600"/>
            </a:xfrm>
          </p:grpSpPr>
          <p:cxnSp>
            <p:nvCxnSpPr>
              <p:cNvPr id="15" name="直接连接符 14"/>
              <p:cNvCxnSpPr/>
              <p:nvPr>
                <p:custDataLst>
                  <p:tags r:id="rId3"/>
                </p:custDataLst>
              </p:nvPr>
            </p:nvCxnSpPr>
            <p:spPr>
              <a:xfrm>
                <a:off x="5044" y="2341"/>
                <a:ext cx="0" cy="1600"/>
              </a:xfrm>
              <a:prstGeom prst="line">
                <a:avLst/>
              </a:prstGeom>
              <a:ln>
                <a:solidFill>
                  <a:schemeClr val="accent1">
                    <a:shade val="95000"/>
                    <a:satMod val="104999"/>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flipH="1">
                <a:off x="4620" y="2698"/>
                <a:ext cx="1600" cy="0"/>
              </a:xfrm>
              <a:prstGeom prst="line">
                <a:avLst/>
              </a:prstGeom>
              <a:ln>
                <a:solidFill>
                  <a:schemeClr val="accent1">
                    <a:shade val="95000"/>
                    <a:satMod val="104999"/>
                  </a:schemeClr>
                </a:solidFill>
              </a:ln>
            </p:spPr>
            <p:style>
              <a:lnRef idx="1">
                <a:schemeClr val="accent1"/>
              </a:lnRef>
              <a:fillRef idx="0">
                <a:schemeClr val="accent1"/>
              </a:fillRef>
              <a:effectRef idx="0">
                <a:schemeClr val="accent1"/>
              </a:effectRef>
              <a:fontRef idx="minor">
                <a:schemeClr val="tx1"/>
              </a:fontRef>
            </p:style>
          </p:cxnSp>
          <p:sp>
            <p:nvSpPr>
              <p:cNvPr id="17" name="菱形 16"/>
              <p:cNvSpPr/>
              <p:nvPr>
                <p:custDataLst>
                  <p:tags r:id="rId5"/>
                </p:custDataLst>
              </p:nvPr>
            </p:nvSpPr>
            <p:spPr>
              <a:xfrm>
                <a:off x="4762" y="2435"/>
                <a:ext cx="193" cy="19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grpSp>
          <p:nvGrpSpPr>
            <p:cNvPr id="18" name="组合 17"/>
            <p:cNvGrpSpPr/>
            <p:nvPr>
              <p:custDataLst>
                <p:tags r:id="rId6"/>
              </p:custDataLst>
            </p:nvPr>
          </p:nvGrpSpPr>
          <p:grpSpPr>
            <a:xfrm rot="10800000">
              <a:off x="34731" y="11888"/>
              <a:ext cx="1600" cy="1600"/>
              <a:chOff x="3823" y="6456"/>
              <a:chExt cx="1600" cy="1600"/>
            </a:xfrm>
          </p:grpSpPr>
          <p:cxnSp>
            <p:nvCxnSpPr>
              <p:cNvPr id="19" name="直接连接符 18"/>
              <p:cNvCxnSpPr/>
              <p:nvPr>
                <p:custDataLst>
                  <p:tags r:id="rId7"/>
                </p:custDataLst>
              </p:nvPr>
            </p:nvCxnSpPr>
            <p:spPr>
              <a:xfrm>
                <a:off x="4247" y="6456"/>
                <a:ext cx="0" cy="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8"/>
                </p:custDataLst>
              </p:nvPr>
            </p:nvCxnSpPr>
            <p:spPr>
              <a:xfrm flipH="1">
                <a:off x="3823" y="6813"/>
                <a:ext cx="1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菱形 20"/>
              <p:cNvSpPr/>
              <p:nvPr>
                <p:custDataLst>
                  <p:tags r:id="rId9"/>
                </p:custDataLst>
              </p:nvPr>
            </p:nvSpPr>
            <p:spPr>
              <a:xfrm>
                <a:off x="3965" y="6550"/>
                <a:ext cx="193" cy="193"/>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grpSp>
      <p:sp>
        <p:nvSpPr>
          <p:cNvPr id="22" name="Title 6"/>
          <p:cNvSpPr txBox="1"/>
          <p:nvPr>
            <p:custDataLst>
              <p:tags r:id="rId10"/>
            </p:custDataLst>
          </p:nvPr>
        </p:nvSpPr>
        <p:spPr>
          <a:xfrm>
            <a:off x="11084560" y="7425690"/>
            <a:ext cx="11804015" cy="2237105"/>
          </a:xfrm>
          <a:prstGeom prst="rect">
            <a:avLst/>
          </a:prstGeom>
          <a:noFill/>
        </p:spPr>
        <p:txBody>
          <a:bodyPr wrap="square" lIns="101600" tIns="0" rIns="82550" bIns="0" rtlCol="0" anchor="t" anchorCtr="0">
            <a:noAutofit/>
          </a:bodyPr>
          <a:lstStyle>
            <a:defPPr>
              <a:defRPr lang="zh-CN"/>
            </a:defPPr>
            <a:lvl1pPr fontAlgn="auto">
              <a:lnSpc>
                <a:spcPct val="130000"/>
              </a:lnSpc>
              <a:spcAft>
                <a:spcPts val="1000"/>
              </a:spcAft>
              <a:defRPr sz="1600" spc="150"/>
            </a:lvl1pPr>
          </a:lstStyle>
          <a:p>
            <a:pPr marL="36195" lvl="0" algn="ctr" fontAlgn="ctr">
              <a:lnSpc>
                <a:spcPct val="130000"/>
              </a:lnSpc>
              <a:spcBef>
                <a:spcPts val="1200"/>
              </a:spcBef>
              <a:spcAft>
                <a:spcPts val="0"/>
              </a:spcAft>
              <a:buSzPct val="80000"/>
              <a:buFont typeface="Wingdings" panose="05000000000000000000" charset="0"/>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观看视频，</a:t>
            </a:r>
            <a:r>
              <a:rPr lang="zh-CN" altLang="en-US" sz="3600" spc="160" dirty="0">
                <a:solidFill>
                  <a:schemeClr val="dk1">
                    <a:lumMod val="75000"/>
                    <a:lumOff val="25000"/>
                  </a:schemeClr>
                </a:solidFill>
                <a:latin typeface="微软雅黑" panose="020B0502040204020203" charset="-122"/>
                <a:ea typeface="微软雅黑" panose="020B0502040204020203" charset="-122"/>
                <a:sym typeface="+mn-ea"/>
              </a:rPr>
              <a:t>了解 MeterSphere 专业测试云</a:t>
            </a: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 https://www.bilibili.com/video/BV1YY4y1b7vz/。</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p:txBody>
      </p:sp>
      <p:cxnSp>
        <p:nvCxnSpPr>
          <p:cNvPr id="9" name="直接连接符 8"/>
          <p:cNvCxnSpPr/>
          <p:nvPr>
            <p:custDataLst>
              <p:tags r:id="rId1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lang="zh-CN" sz="7200">
                <a:solidFill>
                  <a:srgbClr val="591979"/>
                </a:solidFill>
                <a:latin typeface="Arial Regular" panose="020B0704020202020204" charset="0"/>
                <a:ea typeface="宋体" charset="0"/>
              </a:rPr>
              <a:t>六、思考与分析</a:t>
            </a:r>
            <a:endParaRPr lang="zh-CN" sz="7200">
              <a:solidFill>
                <a:srgbClr val="591979"/>
              </a:solidFill>
              <a:latin typeface="Arial Regular" panose="020B0704020202020204" charset="0"/>
              <a:ea typeface="宋体" charset="0"/>
            </a:endParaRPr>
          </a:p>
        </p:txBody>
      </p:sp>
      <p:grpSp>
        <p:nvGrpSpPr>
          <p:cNvPr id="3" name="组合 2"/>
          <p:cNvGrpSpPr/>
          <p:nvPr>
            <p:custDataLst>
              <p:tags r:id="rId13"/>
            </p:custDataLst>
          </p:nvPr>
        </p:nvGrpSpPr>
        <p:grpSpPr>
          <a:xfrm>
            <a:off x="2566035" y="5494020"/>
            <a:ext cx="7468870" cy="6022975"/>
            <a:chOff x="13342" y="8532"/>
            <a:chExt cx="11762" cy="9485"/>
          </a:xfrm>
        </p:grpSpPr>
        <p:sp>
          <p:nvSpPr>
            <p:cNvPr id="5" name="PA-矩形 2"/>
            <p:cNvSpPr/>
            <p:nvPr>
              <p:custDataLst>
                <p:tags r:id="rId14"/>
              </p:custDataLst>
            </p:nvPr>
          </p:nvSpPr>
          <p:spPr>
            <a:xfrm>
              <a:off x="17500" y="8532"/>
              <a:ext cx="3429" cy="5890"/>
            </a:xfrm>
            <a:prstGeom prst="rect">
              <a:avLst/>
            </a:prstGeom>
            <a:blipFill dpi="0" rotWithShape="0">
              <a:blip r:embed="rId15" cstate="screen"/>
              <a:srcRect/>
              <a:stretch>
                <a:fillRect l="-198000" r="-199000" b="-6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6" name="PA-矩形 3"/>
            <p:cNvSpPr/>
            <p:nvPr>
              <p:custDataLst>
                <p:tags r:id="rId16"/>
              </p:custDataLst>
            </p:nvPr>
          </p:nvSpPr>
          <p:spPr>
            <a:xfrm>
              <a:off x="17509" y="14625"/>
              <a:ext cx="3429" cy="3392"/>
            </a:xfrm>
            <a:prstGeom prst="rect">
              <a:avLst/>
            </a:prstGeom>
            <a:blipFill dpi="0" rotWithShape="0">
              <a:blip r:embed="rId15" cstate="screen"/>
              <a:srcRect/>
              <a:stretch>
                <a:fillRect l="-199000" t="-180000" r="-19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7" name="PA-矩形 4"/>
            <p:cNvSpPr/>
            <p:nvPr>
              <p:custDataLst>
                <p:tags r:id="rId17"/>
              </p:custDataLst>
            </p:nvPr>
          </p:nvSpPr>
          <p:spPr>
            <a:xfrm>
              <a:off x="13342" y="9363"/>
              <a:ext cx="3954" cy="3912"/>
            </a:xfrm>
            <a:prstGeom prst="rect">
              <a:avLst/>
            </a:prstGeom>
            <a:blipFill dpi="0" rotWithShape="0">
              <a:blip r:embed="rId15" cstate="screen"/>
              <a:srcRect/>
              <a:stretch>
                <a:fillRect l="-67000" t="-21000" r="-264000" b="-12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8" name="PA-矩形 5"/>
            <p:cNvSpPr/>
            <p:nvPr>
              <p:custDataLst>
                <p:tags r:id="rId18"/>
              </p:custDataLst>
            </p:nvPr>
          </p:nvSpPr>
          <p:spPr>
            <a:xfrm>
              <a:off x="14172" y="13519"/>
              <a:ext cx="3125" cy="3091"/>
            </a:xfrm>
            <a:prstGeom prst="rect">
              <a:avLst/>
            </a:prstGeom>
            <a:blipFill dpi="0" rotWithShape="0">
              <a:blip r:embed="rId15" cstate="screen"/>
              <a:srcRect/>
              <a:stretch>
                <a:fillRect l="-111000" t="-161000" r="-335000" b="-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0" name="PA-矩形 6"/>
            <p:cNvSpPr/>
            <p:nvPr>
              <p:custDataLst>
                <p:tags r:id="rId19"/>
              </p:custDataLst>
            </p:nvPr>
          </p:nvSpPr>
          <p:spPr>
            <a:xfrm>
              <a:off x="21131" y="9773"/>
              <a:ext cx="3125" cy="3091"/>
            </a:xfrm>
            <a:prstGeom prst="rect">
              <a:avLst/>
            </a:prstGeom>
            <a:blipFill dpi="0" rotWithShape="0">
              <a:blip r:embed="rId15" cstate="screen"/>
              <a:srcRect/>
              <a:stretch>
                <a:fillRect l="-334000" t="-40000" r="-112000" b="-16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2" name="PA-矩形 7"/>
            <p:cNvSpPr/>
            <p:nvPr>
              <p:custDataLst>
                <p:tags r:id="rId20"/>
              </p:custDataLst>
            </p:nvPr>
          </p:nvSpPr>
          <p:spPr>
            <a:xfrm>
              <a:off x="21150" y="13085"/>
              <a:ext cx="3954" cy="3912"/>
            </a:xfrm>
            <a:prstGeom prst="rect">
              <a:avLst/>
            </a:prstGeom>
            <a:blipFill dpi="0" rotWithShape="0">
              <a:blip r:embed="rId15" cstate="screen"/>
              <a:srcRect/>
              <a:stretch>
                <a:fillRect l="-264000" t="-116000" r="-67000" b="-2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71955" y="3465830"/>
            <a:ext cx="22077680" cy="6784340"/>
            <a:chOff x="2633" y="7108"/>
            <a:chExt cx="34768" cy="10684"/>
          </a:xfrm>
        </p:grpSpPr>
        <p:grpSp>
          <p:nvGrpSpPr>
            <p:cNvPr id="4" name="组合 3"/>
            <p:cNvGrpSpPr/>
            <p:nvPr>
              <p:custDataLst>
                <p:tags r:id="rId1"/>
              </p:custDataLst>
            </p:nvPr>
          </p:nvGrpSpPr>
          <p:grpSpPr>
            <a:xfrm>
              <a:off x="2633" y="7108"/>
              <a:ext cx="34769" cy="10684"/>
              <a:chOff x="3211" y="7058"/>
              <a:chExt cx="32610" cy="7952"/>
            </a:xfrm>
          </p:grpSpPr>
          <p:sp>
            <p:nvSpPr>
              <p:cNvPr id="6" name="矩形 5"/>
              <p:cNvSpPr/>
              <p:nvPr>
                <p:custDataLst>
                  <p:tags r:id="rId2"/>
                </p:custDataLst>
              </p:nvPr>
            </p:nvSpPr>
            <p:spPr>
              <a:xfrm>
                <a:off x="3451" y="7304"/>
                <a:ext cx="32131" cy="7457"/>
              </a:xfrm>
              <a:prstGeom prst="rect">
                <a:avLst/>
              </a:prstGeom>
              <a:noFill/>
              <a:ln w="12700">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5" name="组合 4"/>
              <p:cNvGrpSpPr/>
              <p:nvPr>
                <p:custDataLst>
                  <p:tags r:id="rId3"/>
                </p:custDataLst>
              </p:nvPr>
            </p:nvGrpSpPr>
            <p:grpSpPr>
              <a:xfrm>
                <a:off x="3211" y="7064"/>
                <a:ext cx="32611" cy="7937"/>
                <a:chOff x="4105275" y="2075815"/>
                <a:chExt cx="3987800" cy="2844800"/>
              </a:xfrm>
            </p:grpSpPr>
            <p:cxnSp>
              <p:nvCxnSpPr>
                <p:cNvPr id="7" name="直接连接符 6"/>
                <p:cNvCxnSpPr/>
                <p:nvPr>
                  <p:custDataLst>
                    <p:tags r:id="rId4"/>
                  </p:custDataLst>
                </p:nvPr>
              </p:nvCxnSpPr>
              <p:spPr>
                <a:xfrm>
                  <a:off x="4257675" y="20758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051675" y="20758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051675" y="49206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4257675" y="49206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4105275" y="2479675"/>
                  <a:ext cx="0" cy="1899920"/>
                </a:xfrm>
                <a:prstGeom prst="line">
                  <a:avLst/>
                </a:prstGeom>
                <a:ln w="12700">
                  <a:solidFill>
                    <a:schemeClr val="dk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9"/>
                  </p:custDataLst>
                </p:nvPr>
              </p:nvCxnSpPr>
              <p:spPr>
                <a:xfrm>
                  <a:off x="8093075" y="2479040"/>
                  <a:ext cx="0" cy="1899920"/>
                </a:xfrm>
                <a:prstGeom prst="line">
                  <a:avLst/>
                </a:prstGeom>
                <a:ln w="12700">
                  <a:solidFill>
                    <a:schemeClr val="dk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custDataLst>
                  <p:tags r:id="rId10"/>
                </p:custDataLst>
              </p:nvPr>
            </p:nvSpPr>
            <p:spPr>
              <a:xfrm>
                <a:off x="3222" y="7058"/>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8" name="矩形 17"/>
              <p:cNvSpPr/>
              <p:nvPr>
                <p:custDataLst>
                  <p:tags r:id="rId11"/>
                </p:custDataLst>
              </p:nvPr>
            </p:nvSpPr>
            <p:spPr>
              <a:xfrm>
                <a:off x="35582" y="7058"/>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21" name="矩形 20"/>
              <p:cNvSpPr/>
              <p:nvPr>
                <p:custDataLst>
                  <p:tags r:id="rId12"/>
                </p:custDataLst>
              </p:nvPr>
            </p:nvSpPr>
            <p:spPr>
              <a:xfrm>
                <a:off x="3222" y="14770"/>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lt1"/>
                  </a:solidFill>
                </a:endParaRPr>
              </a:p>
            </p:txBody>
          </p:sp>
          <p:sp>
            <p:nvSpPr>
              <p:cNvPr id="16" name="矩形 15"/>
              <p:cNvSpPr/>
              <p:nvPr>
                <p:custDataLst>
                  <p:tags r:id="rId13"/>
                </p:custDataLst>
              </p:nvPr>
            </p:nvSpPr>
            <p:spPr>
              <a:xfrm>
                <a:off x="35582" y="14770"/>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17" name="Title 6"/>
            <p:cNvSpPr txBox="1"/>
            <p:nvPr>
              <p:custDataLst>
                <p:tags r:id="rId14"/>
              </p:custDataLst>
            </p:nvPr>
          </p:nvSpPr>
          <p:spPr>
            <a:xfrm>
              <a:off x="3342" y="8300"/>
              <a:ext cx="33350" cy="8300"/>
            </a:xfrm>
            <a:prstGeom prst="rect">
              <a:avLst/>
            </a:prstGeom>
            <a:noFill/>
          </p:spPr>
          <p:txBody>
            <a:bodyPr wrap="square" lIns="101600" tIns="0" rIns="82550" bIns="0" rtlCol="0" anchor="t" anchorCtr="0">
              <a:noAutofit/>
            </a:bodyPr>
            <a:lstStyle>
              <a:defPPr>
                <a:defRPr lang="zh-CN"/>
              </a:defPPr>
              <a:lvl1pPr fontAlgn="auto">
                <a:lnSpc>
                  <a:spcPct val="130000"/>
                </a:lnSpc>
                <a:spcAft>
                  <a:spcPts val="1000"/>
                </a:spcAft>
                <a:defRPr sz="1600" spc="150"/>
              </a:lvl1pPr>
            </a:lstStyle>
            <a:p>
              <a:pPr marL="607060" lvl="0" indent="-607060" algn="l" fontAlgn="ctr">
                <a:lnSpc>
                  <a:spcPct val="130000"/>
                </a:lnSpc>
                <a:spcBef>
                  <a:spcPts val="1200"/>
                </a:spcBef>
                <a:spcAft>
                  <a:spcPts val="0"/>
                </a:spcAft>
                <a:buSzPct val="80000"/>
                <a:buFont typeface="Wingdings" panose="05000000000000000000" charset="0"/>
                <a:buChar char="l"/>
              </a:pPr>
              <a:r>
                <a:rPr lang="zh-CN" altLang="en-US" sz="3600" b="0" u="none" strike="noStrike" spc="160" baseline="0" dirty="0">
                  <a:solidFill>
                    <a:srgbClr val="000000"/>
                  </a:solidFill>
                  <a:uFillTx/>
                  <a:latin typeface="微软雅黑" panose="020B0502040204020203" charset="-122"/>
                  <a:ea typeface="微软雅黑" panose="020B0502040204020203" charset="-122"/>
                  <a:sym typeface="+mn-ea"/>
                </a:rPr>
                <a:t>Windows10 Docker安装详细教程：</a:t>
              </a:r>
              <a:r>
                <a:rPr lang="zh-CN" altLang="en-US" sz="3600" b="0" u="none" strike="noStrike" spc="160" baseline="0" dirty="0">
                  <a:solidFill>
                    <a:srgbClr val="000000"/>
                  </a:solidFill>
                  <a:uFillTx/>
                  <a:latin typeface="微软雅黑" panose="020B0502040204020203" charset="-122"/>
                  <a:ea typeface="微软雅黑" panose="020B0502040204020203" charset="-122"/>
                  <a:sym typeface="汉仪旗黑" panose="00020600040101010101" charset="-122"/>
                </a:rPr>
                <a:t>https://zhuanlan.zhihu.com/p/441965046</a:t>
              </a:r>
              <a:endParaRPr lang="zh-CN" altLang="en-US" sz="3600" b="0" u="none" strike="noStrike" spc="160" baseline="0" dirty="0">
                <a:solidFill>
                  <a:srgbClr val="000000"/>
                </a:solidFill>
                <a:uFillTx/>
                <a:latin typeface="微软雅黑" panose="020B0502040204020203" charset="-122"/>
                <a:ea typeface="微软雅黑" panose="020B0502040204020203" charset="-122"/>
                <a:sym typeface="汉仪旗黑" panose="00020600040101010101" charset="-122"/>
              </a:endParaRPr>
            </a:p>
            <a:p>
              <a:pPr marL="607060" lvl="0" indent="-607060" algn="l" fontAlgn="ctr">
                <a:lnSpc>
                  <a:spcPct val="130000"/>
                </a:lnSpc>
                <a:spcBef>
                  <a:spcPts val="1200"/>
                </a:spcBef>
                <a:spcAft>
                  <a:spcPts val="0"/>
                </a:spcAft>
                <a:buSzPct val="80000"/>
                <a:buFont typeface="Wingdings" panose="05000000000000000000" charset="0"/>
                <a:buChar char="l"/>
              </a:pPr>
              <a:r>
                <a:rPr lang="zh-CN" altLang="en-US" sz="3600" b="0" u="none" strike="noStrike" spc="160" baseline="0" dirty="0">
                  <a:solidFill>
                    <a:srgbClr val="000000"/>
                  </a:solidFill>
                  <a:uFillTx/>
                  <a:latin typeface="微软雅黑" panose="020B0502040204020203" charset="-122"/>
                  <a:ea typeface="微软雅黑" panose="020B0502040204020203" charset="-122"/>
                  <a:sym typeface="+mn-ea"/>
                </a:rPr>
                <a:t>Docker 安装文档：</a:t>
              </a:r>
              <a:r>
                <a:rPr lang="zh-CN" altLang="en-US" sz="3600" b="0" u="none" strike="noStrike" spc="160" baseline="0" dirty="0">
                  <a:solidFill>
                    <a:srgbClr val="000000"/>
                  </a:solidFill>
                  <a:uFillTx/>
                  <a:latin typeface="微软雅黑" panose="020B0502040204020203" charset="-122"/>
                  <a:ea typeface="微软雅黑" panose="020B0502040204020203" charset="-122"/>
                  <a:sym typeface="汉仪旗黑" panose="00020600040101010101" charset="-122"/>
                </a:rPr>
                <a:t>https://docs.docker.com/engine/install/</a:t>
              </a:r>
              <a:endParaRPr lang="zh-CN" altLang="en-US" sz="3600" b="0" u="none" strike="noStrike" spc="160" baseline="0" dirty="0">
                <a:solidFill>
                  <a:srgbClr val="000000"/>
                </a:solidFill>
                <a:uFillTx/>
                <a:latin typeface="微软雅黑" panose="020B0502040204020203" charset="-122"/>
                <a:ea typeface="微软雅黑" panose="020B0502040204020203" charset="-122"/>
                <a:sym typeface="+mn-ea"/>
              </a:endParaRPr>
            </a:p>
            <a:p>
              <a:pPr marL="607060" lvl="0" indent="-607060" algn="l" fontAlgn="ctr">
                <a:lnSpc>
                  <a:spcPct val="130000"/>
                </a:lnSpc>
                <a:spcBef>
                  <a:spcPts val="1200"/>
                </a:spcBef>
                <a:spcAft>
                  <a:spcPts val="0"/>
                </a:spcAft>
                <a:buSzPct val="80000"/>
                <a:buFont typeface="Wingdings" panose="05000000000000000000" charset="0"/>
                <a:buChar char="l"/>
              </a:pPr>
              <a:r>
                <a:rPr lang="zh-CN" altLang="en-US" sz="3600" b="0" u="none" strike="noStrike" spc="160" baseline="0" dirty="0">
                  <a:solidFill>
                    <a:srgbClr val="000000"/>
                  </a:solidFill>
                  <a:uFillTx/>
                  <a:latin typeface="微软雅黑" panose="020B0502040204020203" charset="-122"/>
                  <a:ea typeface="微软雅黑" panose="020B0502040204020203" charset="-122"/>
                  <a:sym typeface="+mn-ea"/>
                </a:rPr>
                <a:t>Docker Compose 安装文档：</a:t>
              </a:r>
              <a:r>
                <a:rPr lang="en-US" altLang="zh-CN" sz="3600" b="0" u="none" strike="noStrike" spc="160" baseline="0" dirty="0">
                  <a:solidFill>
                    <a:srgbClr val="000000"/>
                  </a:solidFill>
                  <a:uFillTx/>
                  <a:latin typeface="微软雅黑" panose="020B0502040204020203" charset="-122"/>
                  <a:ea typeface="微软雅黑" panose="020B0502040204020203" charset="-122"/>
                  <a:sym typeface="汉仪旗黑" panose="00020600040101010101" charset="-122"/>
                </a:rPr>
                <a:t>https://docs.docker.com/compose/install/</a:t>
              </a:r>
              <a:endParaRPr lang="en-US" altLang="zh-CN" sz="3600" b="0" u="none" strike="noStrike" spc="160" baseline="0" dirty="0">
                <a:solidFill>
                  <a:srgbClr val="000000"/>
                </a:solidFill>
                <a:uFillTx/>
                <a:latin typeface="微软雅黑" panose="020B0502040204020203" charset="-122"/>
                <a:ea typeface="微软雅黑" panose="020B0502040204020203" charset="-122"/>
                <a:sym typeface="汉仪旗黑" panose="00020600040101010101" charset="-122"/>
              </a:endParaRPr>
            </a:p>
            <a:p>
              <a:pPr marL="607060" lvl="0" indent="-607060" algn="l" fontAlgn="ctr">
                <a:lnSpc>
                  <a:spcPct val="130000"/>
                </a:lnSpc>
                <a:spcBef>
                  <a:spcPts val="1200"/>
                </a:spcBef>
                <a:spcAft>
                  <a:spcPts val="0"/>
                </a:spcAft>
                <a:buSzPct val="80000"/>
                <a:buFont typeface="Wingdings" panose="05000000000000000000" charset="0"/>
                <a:buChar char="l"/>
              </a:pPr>
              <a:r>
                <a:rPr lang="en-US" altLang="zh-CN" sz="3600" b="0" u="none" strike="noStrike" spc="160" baseline="0" dirty="0">
                  <a:solidFill>
                    <a:srgbClr val="000000"/>
                  </a:solidFill>
                  <a:uFillTx/>
                  <a:latin typeface="微软雅黑" panose="020B0502040204020203" charset="-122"/>
                  <a:ea typeface="微软雅黑" panose="020B0502040204020203" charset="-122"/>
                  <a:sym typeface="+mn-ea"/>
                </a:rPr>
                <a:t>Docker</a:t>
              </a:r>
              <a:r>
                <a:rPr lang="zh-CN" altLang="en-US" sz="3600" b="0" u="none" strike="noStrike" spc="160" baseline="0" dirty="0">
                  <a:solidFill>
                    <a:srgbClr val="000000"/>
                  </a:solidFill>
                  <a:uFillTx/>
                  <a:latin typeface="微软雅黑" panose="020B0502040204020203" charset="-122"/>
                  <a:ea typeface="微软雅黑" panose="020B0502040204020203" charset="-122"/>
                  <a:sym typeface="+mn-ea"/>
                </a:rPr>
                <a:t>和</a:t>
              </a:r>
              <a:r>
                <a:rPr lang="en-US" altLang="zh-CN" sz="3600" b="0" u="none" strike="noStrike" spc="160" baseline="0" dirty="0">
                  <a:solidFill>
                    <a:srgbClr val="000000"/>
                  </a:solidFill>
                  <a:uFillTx/>
                  <a:latin typeface="微软雅黑" panose="020B0502040204020203" charset="-122"/>
                  <a:ea typeface="微软雅黑" panose="020B0502040204020203" charset="-122"/>
                  <a:sym typeface="+mn-ea"/>
                </a:rPr>
                <a:t>Docker Compose </a:t>
              </a:r>
              <a:r>
                <a:rPr lang="zh-CN" altLang="en-US" sz="3600" b="0" u="none" strike="noStrike" spc="160" baseline="0" dirty="0">
                  <a:solidFill>
                    <a:srgbClr val="000000"/>
                  </a:solidFill>
                  <a:uFillTx/>
                  <a:latin typeface="微软雅黑" panose="020B0502040204020203" charset="-122"/>
                  <a:ea typeface="微软雅黑" panose="020B0502040204020203" charset="-122"/>
                  <a:sym typeface="+mn-ea"/>
                </a:rPr>
                <a:t>学习视频</a:t>
              </a:r>
              <a:r>
                <a:rPr lang="en-US" altLang="zh-CN" sz="3600" b="0" u="none" strike="noStrike" spc="160" baseline="0" dirty="0">
                  <a:solidFill>
                    <a:srgbClr val="000000"/>
                  </a:solidFill>
                  <a:uFillTx/>
                  <a:latin typeface="微软雅黑" panose="020B0502040204020203" charset="-122"/>
                  <a:ea typeface="微软雅黑" panose="020B0502040204020203" charset="-122"/>
                  <a:sym typeface="+mn-ea"/>
                </a:rPr>
                <a:t>:</a:t>
              </a:r>
              <a:endParaRPr lang="en-US" altLang="zh-CN" sz="3600" b="0" u="none" strike="noStrike" spc="160" baseline="0" dirty="0">
                <a:solidFill>
                  <a:srgbClr val="000000"/>
                </a:solidFill>
                <a:uFillTx/>
                <a:latin typeface="微软雅黑" panose="020B0502040204020203" charset="-122"/>
                <a:ea typeface="微软雅黑" panose="020B0502040204020203" charset="-122"/>
                <a:sym typeface="+mn-ea"/>
              </a:endParaRPr>
            </a:p>
            <a:p>
              <a:pPr marL="607060" marR="0" lvl="0" indent="-607060" algn="l" defTabSz="821690" rtl="0" fontAlgn="ctr" latinLnBrk="0" hangingPunct="0">
                <a:lnSpc>
                  <a:spcPct val="130000"/>
                </a:lnSpc>
                <a:spcBef>
                  <a:spcPts val="1200"/>
                </a:spcBef>
                <a:spcAft>
                  <a:spcPts val="0"/>
                </a:spcAft>
                <a:buClrTx/>
                <a:buSzPct val="80000"/>
                <a:buFont typeface="Wingdings" panose="05000000000000000000" charset="0"/>
                <a:buChar char="l"/>
              </a:pPr>
              <a:r>
                <a:rPr lang="en-US" altLang="zh-CN" sz="3600" b="0" u="none" strike="noStrike" spc="160" baseline="0" dirty="0" err="1">
                  <a:solidFill>
                    <a:srgbClr val="000000"/>
                  </a:solidFill>
                  <a:uFillTx/>
                  <a:latin typeface="微软雅黑" panose="020B0502040204020203" charset="-122"/>
                  <a:ea typeface="微软雅黑" panose="020B0502040204020203" charset="-122"/>
                  <a:sym typeface="+mn-ea"/>
                </a:rPr>
                <a:t>https://www.bilibili.com/video/BV1CJ411T7BK?p=2&amp;vd_source=7fcb11373ae104cd847045a772ca16cf</a:t>
              </a:r>
              <a:endParaRPr lang="en-US" altLang="zh-CN" sz="3600" b="0" u="none" strike="noStrike" spc="160" baseline="0" dirty="0" err="1">
                <a:solidFill>
                  <a:srgbClr val="000000"/>
                </a:solidFill>
                <a:uFillTx/>
                <a:latin typeface="微软雅黑" panose="020B0502040204020203" charset="-122"/>
                <a:ea typeface="微软雅黑" panose="020B0502040204020203" charset="-122"/>
                <a:sym typeface="+mn-ea"/>
              </a:endParaRPr>
            </a:p>
          </p:txBody>
        </p:sp>
      </p:grpSp>
      <p:cxnSp>
        <p:nvCxnSpPr>
          <p:cNvPr id="9" name="直接连接符 8"/>
          <p:cNvCxnSpPr/>
          <p:nvPr>
            <p:custDataLst>
              <p:tags r:id="rId15"/>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6"/>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lang="zh-CN" sz="7200">
                <a:solidFill>
                  <a:srgbClr val="591979"/>
                </a:solidFill>
                <a:latin typeface="Arial Regular" panose="020B0704020202020204" charset="0"/>
                <a:ea typeface="宋体" charset="0"/>
              </a:rPr>
              <a:t>六、拓展</a:t>
            </a:r>
            <a:endParaRPr lang="zh-CN" sz="7200">
              <a:solidFill>
                <a:srgbClr val="591979"/>
              </a:solidFill>
              <a:latin typeface="Arial Regular" panose="020B0704020202020204" charset="0"/>
              <a:ea typeface="宋体" charset="0"/>
            </a:endParaRPr>
          </a:p>
        </p:txBody>
      </p:sp>
    </p:spTree>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1269_5*l_h_i*1_1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181269_5*l_h_a*1_6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1.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181269_5*l_h_a*1_5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1269_5*l_h_a*1_4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181269_5*l_i*1_7"/>
  <p:tag name="KSO_WM_TEMPLATE_CATEGORY" val="diagram"/>
  <p:tag name="KSO_WM_TEMPLATE_INDEX" val="20181269"/>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14.xml><?xml version="1.0" encoding="utf-8"?>
<p:tagLst xmlns:p="http://schemas.openxmlformats.org/presentationml/2006/main">
  <p:tag name="KSO_WM_TEMPLATE_INDEX" val="20209527"/>
  <p:tag name="KSO_WM_TAG_VERSION" val="1.0"/>
  <p:tag name="KSO_WM_SLIDE_INDEX" val="1"/>
  <p:tag name="KSO_WM_SLIDE_ITEM_CNT" val="6"/>
  <p:tag name="KSO_WM_SLIDE_LAYOUT" val="d"/>
  <p:tag name="KSO_WM_SLIDE_LAYOUT_CNT" val="1"/>
  <p:tag name="KSO_WM_SLIDE_TYPE" val="text"/>
  <p:tag name="KSO_WM_SLIDE_SUBTYPE" val="picTxt"/>
  <p:tag name="KSO_WM_BEAUTIFY_FLAG" val="#wm#"/>
  <p:tag name="KSO_WM_TEMPLATE_CATEGORY" val="diagram"/>
  <p:tag name="KSO_WM_SLIDE_ID" val="diagram20209527_1"/>
  <p:tag name="KSO_WM_DIAGRAM_GROUP_CODE" val="l1-1"/>
  <p:tag name="KSO_WM_TEMPLATE_SUBCATEGORY" val="21"/>
  <p:tag name="KSO_WM_TEMPLATE_MASTER_TYPE" val="0"/>
  <p:tag name="KSO_WM_TEMPLATE_COLOR_TYPE"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3-12-11T17:57:11&quot;,&quot;maxSize&quot;:{&quot;size1&quot;:2.310280974926772},&quot;minSize&quot;:{&quot;size1&quot;:2.310280974926772},&quot;normalSize&quot;:{&quot;size1&quot;:2.310280974926772},&quot;subLayout&quot;:[{&quot;id&quot;:&quot;2023-12-11T17:57:11&quot;,&quot;type&quot;:0},{&quot;id&quot;:&quot;2023-12-11T17:57:11&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BK_DARK_LIGHT" val="2"/>
  <p:tag name="KSO_WM_SLIDE_BACKGROUND_TYPE" val="general"/>
  <p:tag name="KSO_WM_SLIDE_SUPPORT_FEATURE_TYPE" val="3"/>
  <p:tag name="KSO_WM_TEMPLATE_ASSEMBLE_XID" val="60656e904054ed1e2fb7fb93"/>
  <p:tag name="KSO_WM_TEMPLATE_ASSEMBLE_GROUPID" val="60656e904054ed1e2fb7fb9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Lst>
</file>

<file path=ppt/tags/tag18.xml><?xml version="1.0" encoding="utf-8"?>
<p:tagLst xmlns:p="http://schemas.openxmlformats.org/presentationml/2006/main">
  <p:tag name="KSO_WM_BEAUTIFY_FLAG" val=""/>
  <p:tag name="KSO_WM_UNIT_PLACING_PICTURE_USER_VIEWPORT" val="{&quot;height&quot;:9198.740157480315,&quot;width&quot;:15863.94645669291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1269_5*l_h_i*1_2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xml><?xml version="1.0" encoding="utf-8"?>
<p:tagLst xmlns:p="http://schemas.openxmlformats.org/presentationml/2006/main">
  <p:tag name="KSO_WM_UNIT_TEXTBOXSTYLE_GUID" val="{be0e0dd4-c56c-46d6-b0b7-4c779cfe5147}"/>
</p:tagLst>
</file>

<file path=ppt/tags/tag22.xml><?xml version="1.0" encoding="utf-8"?>
<p:tagLst xmlns:p="http://schemas.openxmlformats.org/presentationml/2006/main">
  <p:tag name="KSO_WM_UNIT_TEXTBOXSTYLE_SHAPETYPE" val="1"/>
  <p:tag name="KSO_WM_UNIT_TEXTBOXSTYLE_ADJUSTLEFT" val="0_-15.80112"/>
  <p:tag name="KSO_WM_UNIT_TEXTBOXSTYLE_ADJUSTTOP" val="0_-20.42583"/>
  <p:tag name="KSO_WM_UNIT_TEXTBOXSTYLE_ADJUSTWIDTH" val="100_31.60229"/>
  <p:tag name="KSO_WM_UNIT_TEXTBOXSTYLE_ADJUSTHEIGTH" val="100_40.85158"/>
  <p:tag name="KSO_WM_UNIT_HIGHLIGHT" val="0"/>
  <p:tag name="KSO_WM_UNIT_COMPATIBLE" val="0"/>
  <p:tag name="KSO_WM_UNIT_DIAGRAM_ISNUMVISUAL" val="0"/>
  <p:tag name="KSO_WM_UNIT_DIAGRAM_ISREFERUNIT" val="0"/>
  <p:tag name="KSO_WM_UNIT_TYPE" val="i"/>
  <p:tag name="KSO_WM_UNIT_INDEX" val="1"/>
  <p:tag name="KSO_WM_UNIT_ID" val="mixed20201941_194*i*1"/>
  <p:tag name="KSO_WM_TEMPLATE_CATEGORY" val="mixed"/>
  <p:tag name="KSO_WM_TEMPLATE_INDEX" val="20201941"/>
  <p:tag name="KSO_WM_UNIT_LAYERLEVEL" val="1"/>
  <p:tag name="KSO_WM_TAG_VERSION" val="1.0"/>
  <p:tag name="KSO_WM_BEAUTIFY_FLAG" val="#wm#"/>
  <p:tag name="KSO_WM_UNIT_TEXTBOXSTYLE_GUID" val="{be0e0dd4-c56c-46d6-b0b7-4c779cfe5147}"/>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TEXTBOXSTYLE_SHAPETYPE" val="1"/>
  <p:tag name="KSO_WM_UNIT_TEXTBOXSTYLE_ADJUSTLEFT" val="0_-27.80112"/>
  <p:tag name="KSO_WM_UNIT_TEXTBOXSTYLE_ADJUSTTOP" val="0_-32.42583"/>
  <p:tag name="KSO_WM_UNIT_TEXTBOXSTYLE_ADJUSTWIDTH" val="100_55.60001"/>
  <p:tag name="KSO_WM_UNIT_TEXTBOXSTYLE_ADJUSTHEIGTH" val="100_64.85001"/>
  <p:tag name="KSO_WM_UNIT_HIGHLIGHT" val="0"/>
  <p:tag name="KSO_WM_UNIT_COMPATIBLE" val="0"/>
  <p:tag name="KSO_WM_UNIT_DIAGRAM_ISNUMVISUAL" val="0"/>
  <p:tag name="KSO_WM_UNIT_DIAGRAM_ISREFERUNIT" val="0"/>
  <p:tag name="KSO_WM_UNIT_TYPE" val="i"/>
  <p:tag name="KSO_WM_UNIT_INDEX" val="2"/>
  <p:tag name="KSO_WM_UNIT_ID" val="mixed20201941_194*i*2"/>
  <p:tag name="KSO_WM_TEMPLATE_CATEGORY" val="mixed"/>
  <p:tag name="KSO_WM_TEMPLATE_INDEX" val="20201941"/>
  <p:tag name="KSO_WM_UNIT_LAYERLEVEL" val="1"/>
  <p:tag name="KSO_WM_TAG_VERSION" val="1.0"/>
  <p:tag name="KSO_WM_BEAUTIFY_FLAG" val="#wm#"/>
  <p:tag name="KSO_WM_UNIT_TEXTBOXSTYLE_GUID" val="{be0e0dd4-c56c-46d6-b0b7-4c779cfe5147}"/>
</p:tagLst>
</file>

<file path=ppt/tags/tag24.xml><?xml version="1.0" encoding="utf-8"?>
<p:tagLst xmlns:p="http://schemas.openxmlformats.org/presentationml/2006/main">
  <p:tag name="KSO_WM_UNIT_TEXTBOXSTYLE_SHAPETYPE" val="1"/>
  <p:tag name="KSO_WM_UNIT_TEXTBOXSTYLE_ADJUSTLEFT" val="0_-15.54999"/>
  <p:tag name="KSO_WM_UNIT_TEXTBOXSTYLE_ADJUSTTOP" val="0_-27"/>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3"/>
  <p:tag name="KSO_WM_UNIT_ID" val="mixed20201941_194*i*3"/>
  <p:tag name="KSO_WM_TEMPLATE_CATEGORY" val="mixed"/>
  <p:tag name="KSO_WM_TEMPLATE_INDEX" val="20201941"/>
  <p:tag name="KSO_WM_UNIT_LAYERLEVEL" val="1"/>
  <p:tag name="KSO_WM_TAG_VERSION" val="1.0"/>
  <p:tag name="KSO_WM_BEAUTIFY_FLAG" val="#wm#"/>
</p:tagLst>
</file>

<file path=ppt/tags/tag25.xml><?xml version="1.0" encoding="utf-8"?>
<p:tagLst xmlns:p="http://schemas.openxmlformats.org/presentationml/2006/main">
  <p:tag name="KSO_WM_UNIT_TEXTBOXSTYLE_SHAPETYPE" val="1"/>
  <p:tag name="KSO_WM_UNIT_TEXTBOXSTYLE_ADJUSTLEFT" val="100_-53.94998"/>
  <p:tag name="KSO_WM_UNIT_TEXTBOXSTYLE_ADJUSTTOP" val="0_-27"/>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4"/>
  <p:tag name="KSO_WM_UNIT_ID" val="mixed20201941_194*i*4"/>
  <p:tag name="KSO_WM_TEMPLATE_CATEGORY" val="mixed"/>
  <p:tag name="KSO_WM_TEMPLATE_INDEX" val="20201941"/>
  <p:tag name="KSO_WM_UNIT_LAYERLEVEL" val="1"/>
  <p:tag name="KSO_WM_TAG_VERSION" val="1.0"/>
  <p:tag name="KSO_WM_BEAUTIFY_FLAG" val="#wm#"/>
</p:tagLst>
</file>

<file path=ppt/tags/tag26.xml><?xml version="1.0" encoding="utf-8"?>
<p:tagLst xmlns:p="http://schemas.openxmlformats.org/presentationml/2006/main">
  <p:tag name="KSO_WM_UNIT_TEXTBOXSTYLE_SHAPETYPE" val="1"/>
  <p:tag name="KSO_WM_UNIT_TEXTBOXSTYLE_ADJUSTLEFT" val="100_-53.94998"/>
  <p:tag name="KSO_WM_UNIT_TEXTBOXSTYLE_ADJUSTTOP" val="100_37.85002"/>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5"/>
  <p:tag name="KSO_WM_UNIT_ID" val="mixed20201941_194*i*5"/>
  <p:tag name="KSO_WM_TEMPLATE_CATEGORY" val="mixed"/>
  <p:tag name="KSO_WM_TEMPLATE_INDEX" val="20201941"/>
  <p:tag name="KSO_WM_UNIT_LAYERLEVEL" val="1"/>
  <p:tag name="KSO_WM_TAG_VERSION" val="1.0"/>
  <p:tag name="KSO_WM_BEAUTIFY_FLAG" val="#wm#"/>
</p:tagLst>
</file>

<file path=ppt/tags/tag27.xml><?xml version="1.0" encoding="utf-8"?>
<p:tagLst xmlns:p="http://schemas.openxmlformats.org/presentationml/2006/main">
  <p:tag name="KSO_WM_UNIT_TEXTBOXSTYLE_SHAPETYPE" val="1"/>
  <p:tag name="KSO_WM_UNIT_TEXTBOXSTYLE_ADJUSTLEFT" val="0_-15.54999"/>
  <p:tag name="KSO_WM_UNIT_TEXTBOXSTYLE_ADJUSTTOP" val="100_37.85002"/>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6"/>
  <p:tag name="KSO_WM_UNIT_ID" val="mixed20201941_194*i*6"/>
  <p:tag name="KSO_WM_TEMPLATE_CATEGORY" val="mixed"/>
  <p:tag name="KSO_WM_TEMPLATE_INDEX" val="20201941"/>
  <p:tag name="KSO_WM_UNIT_LAYERLEVEL" val="1"/>
  <p:tag name="KSO_WM_TAG_VERSION" val="1.0"/>
  <p:tag name="KSO_WM_BEAUTIFY_FLAG" val="#wm#"/>
</p:tagLst>
</file>

<file path=ppt/tags/tag28.xml><?xml version="1.0" encoding="utf-8"?>
<p:tagLst xmlns:p="http://schemas.openxmlformats.org/presentationml/2006/main">
  <p:tag name="KSO_WM_UNIT_TEXTBOXSTYLE_SHAPETYPE" val="1"/>
  <p:tag name="KSO_WM_UNIT_TEXTBOXSTYLE_ADJUSTLEFT" val="0_-27.54999"/>
  <p:tag name="KSO_WM_UNIT_TEXTBOXSTYLE_ADJUSTTOP" val="50_-74.77499"/>
  <p:tag name="KSO_WM_UNIT_TEXTBOXSTYLE_ADJUSTHEIGTH" val="100_-9.549988"/>
  <p:tag name="KSO_WM_UNIT_HIGHLIGHT" val="0"/>
  <p:tag name="KSO_WM_UNIT_COMPATIBLE" val="0"/>
  <p:tag name="KSO_WM_UNIT_DIAGRAM_ISNUMVISUAL" val="0"/>
  <p:tag name="KSO_WM_UNIT_DIAGRAM_ISREFERUNIT" val="0"/>
  <p:tag name="KSO_WM_UNIT_TYPE" val="i"/>
  <p:tag name="KSO_WM_UNIT_INDEX" val="7"/>
  <p:tag name="KSO_WM_UNIT_ID" val="mixed20201941_194*i*7"/>
  <p:tag name="KSO_WM_TEMPLATE_CATEGORY" val="mixed"/>
  <p:tag name="KSO_WM_TEMPLATE_INDEX" val="20201941"/>
  <p:tag name="KSO_WM_UNIT_LAYERLEVEL" val="1"/>
  <p:tag name="KSO_WM_TAG_VERSION" val="1.0"/>
  <p:tag name="KSO_WM_BEAUTIFY_FLAG" val="#wm#"/>
  <p:tag name="KSO_WM_UNIT_LINE_FORE_SCHEMECOLOR_INDEX_BRIGHTNESS" val="0.35"/>
  <p:tag name="KSO_WM_UNIT_LINE_FORE_SCHEMECOLOR_INDEX" val="13"/>
  <p:tag name="KSO_WM_UNIT_LINE_FILL_TYPE" val="2"/>
</p:tagLst>
</file>

<file path=ppt/tags/tag29.xml><?xml version="1.0" encoding="utf-8"?>
<p:tagLst xmlns:p="http://schemas.openxmlformats.org/presentationml/2006/main">
  <p:tag name="KSO_WM_UNIT_TEXTBOXSTYLE_SHAPETYPE" val="1"/>
  <p:tag name="KSO_WM_UNIT_TEXTBOXSTYLE_ADJUSTLEFT" val="100_28.05002"/>
  <p:tag name="KSO_WM_UNIT_TEXTBOXSTYLE_ADJUSTTOP" val="50_-74.825"/>
  <p:tag name="KSO_WM_UNIT_HIGHLIGHT" val="0"/>
  <p:tag name="KSO_WM_UNIT_COMPATIBLE" val="0"/>
  <p:tag name="KSO_WM_UNIT_DIAGRAM_ISNUMVISUAL" val="0"/>
  <p:tag name="KSO_WM_UNIT_DIAGRAM_ISREFERUNIT" val="0"/>
  <p:tag name="KSO_WM_UNIT_TYPE" val="i"/>
  <p:tag name="KSO_WM_UNIT_INDEX" val="8"/>
  <p:tag name="KSO_WM_UNIT_ID" val="mixed20201941_194*i*8"/>
  <p:tag name="KSO_WM_TEMPLATE_CATEGORY" val="mixed"/>
  <p:tag name="KSO_WM_TEMPLATE_INDEX" val="20201941"/>
  <p:tag name="KSO_WM_UNIT_LAYERLEVEL" val="1"/>
  <p:tag name="KSO_WM_TAG_VERSION" val="1.0"/>
  <p:tag name="KSO_WM_BEAUTIFY_FLAG" val="#wm#"/>
  <p:tag name="KSO_WM_UNIT_LINE_FORE_SCHEMECOLOR_INDEX_BRIGHTNESS" val="0.35"/>
  <p:tag name="KSO_WM_UNIT_LINE_FORE_SCHEMECOLOR_INDEX" val="13"/>
  <p:tag name="KSO_WM_UNIT_LINE_FILL_TYPE"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1269_5*l_h_i*1_3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30.xml><?xml version="1.0" encoding="utf-8"?>
<p:tagLst xmlns:p="http://schemas.openxmlformats.org/presentationml/2006/main">
  <p:tag name="KSO_WM_UNIT_TEXTBOXSTYLE_SHAPETYPE" val="1"/>
  <p:tag name="KSO_WM_UNIT_TEXTBOXSTYLE_ADJUSTLEFT" val="0_-27.24435"/>
  <p:tag name="KSO_WM_UNIT_TEXTBOXSTYLE_ADJUSTTOP" val="0_-32.73834"/>
  <p:tag name="KSO_WM_UNIT_HIGHLIGHT" val="0"/>
  <p:tag name="KSO_WM_UNIT_COMPATIBLE" val="0"/>
  <p:tag name="KSO_WM_UNIT_DIAGRAM_ISNUMVISUAL" val="0"/>
  <p:tag name="KSO_WM_UNIT_DIAGRAM_ISREFERUNIT" val="0"/>
  <p:tag name="KSO_WM_UNIT_TYPE" val="i"/>
  <p:tag name="KSO_WM_UNIT_INDEX" val="9"/>
  <p:tag name="KSO_WM_UNIT_ID" val="mixed20201941_194*i*9"/>
  <p:tag name="KSO_WM_TEMPLATE_CATEGORY" val="mixed"/>
  <p:tag name="KSO_WM_TEMPLATE_INDEX" val="20201941"/>
  <p:tag name="KSO_WM_UNIT_LAYERLEVEL" val="1"/>
  <p:tag name="KSO_WM_TAG_VERSION" val="1.0"/>
  <p:tag name="KSO_WM_BEAUTIFY_FLAG" val="#wm#"/>
  <p:tag name="KSO_WM_UNIT_TEXTBOXSTYLE_GUID" val="{be0e0dd4-c56c-46d6-b0b7-4c779cfe5147}"/>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TEXTBOXSTYLE_SHAPETYPE" val="1"/>
  <p:tag name="KSO_WM_UNIT_TEXTBOXSTYLE_ADJUSTLEFT" val="100_15.79346"/>
  <p:tag name="KSO_WM_UNIT_TEXTBOXSTYLE_ADJUSTTOP" val="0_-32.73834"/>
  <p:tag name="KSO_WM_UNIT_HIGHLIGHT" val="0"/>
  <p:tag name="KSO_WM_UNIT_COMPATIBLE" val="0"/>
  <p:tag name="KSO_WM_UNIT_DIAGRAM_ISNUMVISUAL" val="0"/>
  <p:tag name="KSO_WM_UNIT_DIAGRAM_ISREFERUNIT" val="0"/>
  <p:tag name="KSO_WM_UNIT_TYPE" val="i"/>
  <p:tag name="KSO_WM_UNIT_INDEX" val="10"/>
  <p:tag name="KSO_WM_UNIT_ID" val="mixed20201941_194*i*10"/>
  <p:tag name="KSO_WM_TEMPLATE_CATEGORY" val="mixed"/>
  <p:tag name="KSO_WM_TEMPLATE_INDEX" val="20201941"/>
  <p:tag name="KSO_WM_UNIT_LAYERLEVEL" val="1"/>
  <p:tag name="KSO_WM_TAG_VERSION" val="1.0"/>
  <p:tag name="KSO_WM_BEAUTIFY_FLAG" val="#wm#"/>
  <p:tag name="KSO_WM_UNIT_TEXTBOXSTYLE_GUID" val="{be0e0dd4-c56c-46d6-b0b7-4c779cfe5147}"/>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TEXTBOXSTYLE_SHAPETYPE" val="1"/>
  <p:tag name="KSO_WM_UNIT_TEXTBOXSTYLE_ADJUSTLEFT" val="0_-27.24985"/>
  <p:tag name="KSO_WM_UNIT_TEXTBOXSTYLE_ADJUSTTOP" val="100_20.86176"/>
  <p:tag name="KSO_WM_UNIT_HIGHLIGHT" val="0"/>
  <p:tag name="KSO_WM_UNIT_COMPATIBLE" val="0"/>
  <p:tag name="KSO_WM_UNIT_DIAGRAM_ISNUMVISUAL" val="0"/>
  <p:tag name="KSO_WM_UNIT_DIAGRAM_ISREFERUNIT" val="0"/>
  <p:tag name="KSO_WM_UNIT_TYPE" val="i"/>
  <p:tag name="KSO_WM_UNIT_INDEX" val="11"/>
  <p:tag name="KSO_WM_UNIT_ID" val="mixed20201941_194*i*11"/>
  <p:tag name="KSO_WM_TEMPLATE_CATEGORY" val="mixed"/>
  <p:tag name="KSO_WM_TEMPLATE_INDEX" val="20201941"/>
  <p:tag name="KSO_WM_UNIT_LAYERLEVEL" val="1"/>
  <p:tag name="KSO_WM_TAG_VERSION" val="1.0"/>
  <p:tag name="KSO_WM_BEAUTIFY_FLAG" val="#wm#"/>
  <p:tag name="KSO_WM_UNIT_TEXTBOXSTYLE_GUID" val="{be0e0dd4-c56c-46d6-b0b7-4c779cfe5147}"/>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TEXTBOXSTYLE_SHAPETYPE" val="1"/>
  <p:tag name="KSO_WM_UNIT_TEXTBOXSTYLE_ADJUSTLEFT" val="100_15.79944"/>
  <p:tag name="KSO_WM_UNIT_TEXTBOXSTYLE_ADJUSTTOP" val="100_20.86176"/>
  <p:tag name="KSO_WM_UNIT_HIGHLIGHT" val="0"/>
  <p:tag name="KSO_WM_UNIT_COMPATIBLE" val="0"/>
  <p:tag name="KSO_WM_UNIT_DIAGRAM_ISNUMVISUAL" val="0"/>
  <p:tag name="KSO_WM_UNIT_DIAGRAM_ISREFERUNIT" val="0"/>
  <p:tag name="KSO_WM_UNIT_TYPE" val="i"/>
  <p:tag name="KSO_WM_UNIT_INDEX" val="12"/>
  <p:tag name="KSO_WM_UNIT_ID" val="mixed20201941_194*i*12"/>
  <p:tag name="KSO_WM_TEMPLATE_CATEGORY" val="mixed"/>
  <p:tag name="KSO_WM_TEMPLATE_INDEX" val="20201941"/>
  <p:tag name="KSO_WM_UNIT_LAYERLEVEL" val="1"/>
  <p:tag name="KSO_WM_TAG_VERSION" val="1.0"/>
  <p:tag name="KSO_WM_BEAUTIFY_FLAG" val="#wm#"/>
  <p:tag name="KSO_WM_UNIT_TEXTBOXSTYLE_GUID" val="{be0e0dd4-c56c-46d6-b0b7-4c779cfe5147}"/>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
  <p:tag name="KSO_WM_UNIT_NOCLEAR" val="1"/>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194*f*1"/>
  <p:tag name="KSO_WM_TEMPLATE_CATEGORY" val="mixed"/>
  <p:tag name="KSO_WM_TEMPLATE_INDEX" val="20201941"/>
  <p:tag name="KSO_WM_UNIT_LAYERLEVEL" val="1"/>
  <p:tag name="KSO_WM_TAG_VERSION" val="1.0"/>
  <p:tag name="KSO_WM_BEAUTIFY_FLAG" val="#wm#"/>
  <p:tag name="KSO_WM_UNIT_TEXTBOXSTYLE_GUID" val="{be0e0dd4-c56c-46d6-b0b7-4c779cfe5147}"/>
  <p:tag name="KSO_WM_UNIT_TEXTBOXSTYLE_TYPE" val="8"/>
  <p:tag name="KSO_WM_UNIT_TEXT_FILL_FORE_SCHEMECOLOR_INDEX_BRIGHTNESS" val="0.25"/>
  <p:tag name="KSO_WM_UNIT_TEXT_FILL_FORE_SCHEMECOLOR_INDEX" val="13"/>
  <p:tag name="KSO_WM_UNIT_TEXT_FILL_TYPE" val="1"/>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38.xml><?xml version="1.0" encoding="utf-8"?>
<p:tagLst xmlns:p="http://schemas.openxmlformats.org/presentationml/2006/main">
  <p:tag name="KSO_WM_UNIT_TEXTBOXSTYLE_GUID" val="{2e9fec58-6a92-4442-927e-125287e1bd33}"/>
</p:tagLst>
</file>

<file path=ppt/tags/tag39.xml><?xml version="1.0" encoding="utf-8"?>
<p:tagLst xmlns:p="http://schemas.openxmlformats.org/presentationml/2006/main">
  <p:tag name="KSO_WM_UNIT_TEXTBOXSTYLE_SHAPETYPE" val="1"/>
  <p:tag name="KSO_WM_UNIT_TEXTBOXSTYLE_ADJUSTLEFT" val="0_-15.80112"/>
  <p:tag name="KSO_WM_UNIT_TEXTBOXSTYLE_ADJUSTTOP" val="0_-20.42583"/>
  <p:tag name="KSO_WM_UNIT_TEXTBOXSTYLE_ADJUSTWIDTH" val="100_31.60229"/>
  <p:tag name="KSO_WM_UNIT_TEXTBOXSTYLE_ADJUSTHEIGTH" val="100_40.85158"/>
  <p:tag name="KSO_WM_UNIT_HIGHLIGHT" val="0"/>
  <p:tag name="KSO_WM_UNIT_COMPATIBLE" val="0"/>
  <p:tag name="KSO_WM_UNIT_DIAGRAM_ISNUMVISUAL" val="0"/>
  <p:tag name="KSO_WM_UNIT_DIAGRAM_ISREFERUNIT" val="0"/>
  <p:tag name="KSO_WM_UNIT_TYPE" val="i"/>
  <p:tag name="KSO_WM_UNIT_INDEX" val="1"/>
  <p:tag name="KSO_WM_UNIT_ID" val="mixed20201941_194*i*1"/>
  <p:tag name="KSO_WM_TEMPLATE_CATEGORY" val="mixed"/>
  <p:tag name="KSO_WM_TEMPLATE_INDEX" val="20201941"/>
  <p:tag name="KSO_WM_UNIT_LAYERLEVEL" val="1"/>
  <p:tag name="KSO_WM_TAG_VERSION" val="1.0"/>
  <p:tag name="KSO_WM_BEAUTIFY_FLAG" val="#wm#"/>
  <p:tag name="KSO_WM_UNIT_TEXTBOXSTYLE_GUID" val="{2e9fec58-6a92-4442-927e-125287e1bd33}"/>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1269_5*l_h_i*1_4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0.xml><?xml version="1.0" encoding="utf-8"?>
<p:tagLst xmlns:p="http://schemas.openxmlformats.org/presentationml/2006/main">
  <p:tag name="KSO_WM_UNIT_TEXTBOXSTYLE_SHAPETYPE" val="1"/>
  <p:tag name="KSO_WM_UNIT_TEXTBOXSTYLE_ADJUSTLEFT" val="0_-27.80112"/>
  <p:tag name="KSO_WM_UNIT_TEXTBOXSTYLE_ADJUSTTOP" val="0_-32.42583"/>
  <p:tag name="KSO_WM_UNIT_TEXTBOXSTYLE_ADJUSTWIDTH" val="100_55.60001"/>
  <p:tag name="KSO_WM_UNIT_TEXTBOXSTYLE_ADJUSTHEIGTH" val="100_64.85001"/>
  <p:tag name="KSO_WM_UNIT_HIGHLIGHT" val="0"/>
  <p:tag name="KSO_WM_UNIT_COMPATIBLE" val="0"/>
  <p:tag name="KSO_WM_UNIT_DIAGRAM_ISNUMVISUAL" val="0"/>
  <p:tag name="KSO_WM_UNIT_DIAGRAM_ISREFERUNIT" val="0"/>
  <p:tag name="KSO_WM_UNIT_TYPE" val="i"/>
  <p:tag name="KSO_WM_UNIT_INDEX" val="2"/>
  <p:tag name="KSO_WM_UNIT_ID" val="mixed20201941_194*i*2"/>
  <p:tag name="KSO_WM_TEMPLATE_CATEGORY" val="mixed"/>
  <p:tag name="KSO_WM_TEMPLATE_INDEX" val="20201941"/>
  <p:tag name="KSO_WM_UNIT_LAYERLEVEL" val="1"/>
  <p:tag name="KSO_WM_TAG_VERSION" val="1.0"/>
  <p:tag name="KSO_WM_BEAUTIFY_FLAG" val="#wm#"/>
  <p:tag name="KSO_WM_UNIT_TEXTBOXSTYLE_GUID" val="{2e9fec58-6a92-4442-927e-125287e1bd33}"/>
</p:tagLst>
</file>

<file path=ppt/tags/tag41.xml><?xml version="1.0" encoding="utf-8"?>
<p:tagLst xmlns:p="http://schemas.openxmlformats.org/presentationml/2006/main">
  <p:tag name="KSO_WM_UNIT_TEXTBOXSTYLE_SHAPETYPE" val="1"/>
  <p:tag name="KSO_WM_UNIT_TEXTBOXSTYLE_ADJUSTLEFT" val="0_-15.54999"/>
  <p:tag name="KSO_WM_UNIT_TEXTBOXSTYLE_ADJUSTTOP" val="0_-27"/>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3"/>
  <p:tag name="KSO_WM_UNIT_ID" val="mixed20201941_194*i*3"/>
  <p:tag name="KSO_WM_TEMPLATE_CATEGORY" val="mixed"/>
  <p:tag name="KSO_WM_TEMPLATE_INDEX" val="20201941"/>
  <p:tag name="KSO_WM_UNIT_LAYERLEVEL" val="1"/>
  <p:tag name="KSO_WM_TAG_VERSION" val="1.0"/>
  <p:tag name="KSO_WM_BEAUTIFY_FLAG" val="#wm#"/>
</p:tagLst>
</file>

<file path=ppt/tags/tag42.xml><?xml version="1.0" encoding="utf-8"?>
<p:tagLst xmlns:p="http://schemas.openxmlformats.org/presentationml/2006/main">
  <p:tag name="KSO_WM_UNIT_TEXTBOXSTYLE_SHAPETYPE" val="1"/>
  <p:tag name="KSO_WM_UNIT_TEXTBOXSTYLE_ADJUSTLEFT" val="100_-53.94998"/>
  <p:tag name="KSO_WM_UNIT_TEXTBOXSTYLE_ADJUSTTOP" val="0_-27"/>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4"/>
  <p:tag name="KSO_WM_UNIT_ID" val="mixed20201941_194*i*4"/>
  <p:tag name="KSO_WM_TEMPLATE_CATEGORY" val="mixed"/>
  <p:tag name="KSO_WM_TEMPLATE_INDEX" val="20201941"/>
  <p:tag name="KSO_WM_UNIT_LAYERLEVEL" val="1"/>
  <p:tag name="KSO_WM_TAG_VERSION" val="1.0"/>
  <p:tag name="KSO_WM_BEAUTIFY_FLAG" val="#wm#"/>
</p:tagLst>
</file>

<file path=ppt/tags/tag43.xml><?xml version="1.0" encoding="utf-8"?>
<p:tagLst xmlns:p="http://schemas.openxmlformats.org/presentationml/2006/main">
  <p:tag name="KSO_WM_UNIT_TEXTBOXSTYLE_SHAPETYPE" val="1"/>
  <p:tag name="KSO_WM_UNIT_TEXTBOXSTYLE_ADJUSTLEFT" val="100_-53.94998"/>
  <p:tag name="KSO_WM_UNIT_TEXTBOXSTYLE_ADJUSTTOP" val="100_37.85002"/>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5"/>
  <p:tag name="KSO_WM_UNIT_ID" val="mixed20201941_194*i*5"/>
  <p:tag name="KSO_WM_TEMPLATE_CATEGORY" val="mixed"/>
  <p:tag name="KSO_WM_TEMPLATE_INDEX" val="20201941"/>
  <p:tag name="KSO_WM_UNIT_LAYERLEVEL" val="1"/>
  <p:tag name="KSO_WM_TAG_VERSION" val="1.0"/>
  <p:tag name="KSO_WM_BEAUTIFY_FLAG" val="#wm#"/>
</p:tagLst>
</file>

<file path=ppt/tags/tag44.xml><?xml version="1.0" encoding="utf-8"?>
<p:tagLst xmlns:p="http://schemas.openxmlformats.org/presentationml/2006/main">
  <p:tag name="KSO_WM_UNIT_TEXTBOXSTYLE_SHAPETYPE" val="1"/>
  <p:tag name="KSO_WM_UNIT_TEXTBOXSTYLE_ADJUSTLEFT" val="0_-15.54999"/>
  <p:tag name="KSO_WM_UNIT_TEXTBOXSTYLE_ADJUSTTOP" val="100_37.85002"/>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6"/>
  <p:tag name="KSO_WM_UNIT_ID" val="mixed20201941_194*i*6"/>
  <p:tag name="KSO_WM_TEMPLATE_CATEGORY" val="mixed"/>
  <p:tag name="KSO_WM_TEMPLATE_INDEX" val="20201941"/>
  <p:tag name="KSO_WM_UNIT_LAYERLEVEL" val="1"/>
  <p:tag name="KSO_WM_TAG_VERSION" val="1.0"/>
  <p:tag name="KSO_WM_BEAUTIFY_FLAG" val="#wm#"/>
</p:tagLst>
</file>

<file path=ppt/tags/tag45.xml><?xml version="1.0" encoding="utf-8"?>
<p:tagLst xmlns:p="http://schemas.openxmlformats.org/presentationml/2006/main">
  <p:tag name="KSO_WM_UNIT_TEXTBOXSTYLE_SHAPETYPE" val="1"/>
  <p:tag name="KSO_WM_UNIT_TEXTBOXSTYLE_ADJUSTLEFT" val="0_-27.54999"/>
  <p:tag name="KSO_WM_UNIT_TEXTBOXSTYLE_ADJUSTTOP" val="50_-74.77499"/>
  <p:tag name="KSO_WM_UNIT_TEXTBOXSTYLE_ADJUSTHEIGTH" val="100_-9.549988"/>
  <p:tag name="KSO_WM_UNIT_HIGHLIGHT" val="0"/>
  <p:tag name="KSO_WM_UNIT_COMPATIBLE" val="0"/>
  <p:tag name="KSO_WM_UNIT_DIAGRAM_ISNUMVISUAL" val="0"/>
  <p:tag name="KSO_WM_UNIT_DIAGRAM_ISREFERUNIT" val="0"/>
  <p:tag name="KSO_WM_UNIT_TYPE" val="i"/>
  <p:tag name="KSO_WM_UNIT_INDEX" val="7"/>
  <p:tag name="KSO_WM_UNIT_ID" val="mixed20201941_194*i*7"/>
  <p:tag name="KSO_WM_TEMPLATE_CATEGORY" val="mixed"/>
  <p:tag name="KSO_WM_TEMPLATE_INDEX" val="20201941"/>
  <p:tag name="KSO_WM_UNIT_LAYERLEVEL" val="1"/>
  <p:tag name="KSO_WM_TAG_VERSION" val="1.0"/>
  <p:tag name="KSO_WM_BEAUTIFY_FLAG" val="#wm#"/>
  <p:tag name="KSO_WM_UNIT_LINE_FORE_SCHEMECOLOR_INDEX_BRIGHTNESS" val="0.35"/>
  <p:tag name="KSO_WM_UNIT_LINE_FORE_SCHEMECOLOR_INDEX" val="13"/>
  <p:tag name="KSO_WM_UNIT_LINE_FILL_TYPE" val="2"/>
</p:tagLst>
</file>

<file path=ppt/tags/tag46.xml><?xml version="1.0" encoding="utf-8"?>
<p:tagLst xmlns:p="http://schemas.openxmlformats.org/presentationml/2006/main">
  <p:tag name="KSO_WM_UNIT_TEXTBOXSTYLE_SHAPETYPE" val="1"/>
  <p:tag name="KSO_WM_UNIT_TEXTBOXSTYLE_ADJUSTLEFT" val="100_28.05002"/>
  <p:tag name="KSO_WM_UNIT_TEXTBOXSTYLE_ADJUSTTOP" val="50_-74.825"/>
  <p:tag name="KSO_WM_UNIT_HIGHLIGHT" val="0"/>
  <p:tag name="KSO_WM_UNIT_COMPATIBLE" val="0"/>
  <p:tag name="KSO_WM_UNIT_DIAGRAM_ISNUMVISUAL" val="0"/>
  <p:tag name="KSO_WM_UNIT_DIAGRAM_ISREFERUNIT" val="0"/>
  <p:tag name="KSO_WM_UNIT_TYPE" val="i"/>
  <p:tag name="KSO_WM_UNIT_INDEX" val="8"/>
  <p:tag name="KSO_WM_UNIT_ID" val="mixed20201941_194*i*8"/>
  <p:tag name="KSO_WM_TEMPLATE_CATEGORY" val="mixed"/>
  <p:tag name="KSO_WM_TEMPLATE_INDEX" val="20201941"/>
  <p:tag name="KSO_WM_UNIT_LAYERLEVEL" val="1"/>
  <p:tag name="KSO_WM_TAG_VERSION" val="1.0"/>
  <p:tag name="KSO_WM_BEAUTIFY_FLAG" val="#wm#"/>
  <p:tag name="KSO_WM_UNIT_LINE_FORE_SCHEMECOLOR_INDEX_BRIGHTNESS" val="0.35"/>
  <p:tag name="KSO_WM_UNIT_LINE_FORE_SCHEMECOLOR_INDEX" val="13"/>
  <p:tag name="KSO_WM_UNIT_LINE_FILL_TYPE" val="2"/>
</p:tagLst>
</file>

<file path=ppt/tags/tag47.xml><?xml version="1.0" encoding="utf-8"?>
<p:tagLst xmlns:p="http://schemas.openxmlformats.org/presentationml/2006/main">
  <p:tag name="KSO_WM_UNIT_TEXTBOXSTYLE_SHAPETYPE" val="1"/>
  <p:tag name="KSO_WM_UNIT_TEXTBOXSTYLE_ADJUSTLEFT" val="0_-27.24435"/>
  <p:tag name="KSO_WM_UNIT_TEXTBOXSTYLE_ADJUSTTOP" val="0_-32.73834"/>
  <p:tag name="KSO_WM_UNIT_HIGHLIGHT" val="0"/>
  <p:tag name="KSO_WM_UNIT_COMPATIBLE" val="0"/>
  <p:tag name="KSO_WM_UNIT_DIAGRAM_ISNUMVISUAL" val="0"/>
  <p:tag name="KSO_WM_UNIT_DIAGRAM_ISREFERUNIT" val="0"/>
  <p:tag name="KSO_WM_UNIT_TYPE" val="i"/>
  <p:tag name="KSO_WM_UNIT_INDEX" val="9"/>
  <p:tag name="KSO_WM_UNIT_ID" val="mixed20201941_194*i*9"/>
  <p:tag name="KSO_WM_TEMPLATE_CATEGORY" val="mixed"/>
  <p:tag name="KSO_WM_TEMPLATE_INDEX" val="20201941"/>
  <p:tag name="KSO_WM_UNIT_LAYERLEVEL" val="1"/>
  <p:tag name="KSO_WM_TAG_VERSION" val="1.0"/>
  <p:tag name="KSO_WM_BEAUTIFY_FLAG" val="#wm#"/>
  <p:tag name="KSO_WM_UNIT_TEXTBOXSTYLE_GUID" val="{2e9fec58-6a92-4442-927e-125287e1bd33}"/>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TEXTBOXSTYLE_SHAPETYPE" val="1"/>
  <p:tag name="KSO_WM_UNIT_TEXTBOXSTYLE_ADJUSTLEFT" val="100_15.79346"/>
  <p:tag name="KSO_WM_UNIT_TEXTBOXSTYLE_ADJUSTTOP" val="0_-32.73834"/>
  <p:tag name="KSO_WM_UNIT_HIGHLIGHT" val="0"/>
  <p:tag name="KSO_WM_UNIT_COMPATIBLE" val="0"/>
  <p:tag name="KSO_WM_UNIT_DIAGRAM_ISNUMVISUAL" val="0"/>
  <p:tag name="KSO_WM_UNIT_DIAGRAM_ISREFERUNIT" val="0"/>
  <p:tag name="KSO_WM_UNIT_TYPE" val="i"/>
  <p:tag name="KSO_WM_UNIT_INDEX" val="10"/>
  <p:tag name="KSO_WM_UNIT_ID" val="mixed20201941_194*i*10"/>
  <p:tag name="KSO_WM_TEMPLATE_CATEGORY" val="mixed"/>
  <p:tag name="KSO_WM_TEMPLATE_INDEX" val="20201941"/>
  <p:tag name="KSO_WM_UNIT_LAYERLEVEL" val="1"/>
  <p:tag name="KSO_WM_TAG_VERSION" val="1.0"/>
  <p:tag name="KSO_WM_BEAUTIFY_FLAG" val="#wm#"/>
  <p:tag name="KSO_WM_UNIT_TEXTBOXSTYLE_GUID" val="{2e9fec58-6a92-4442-927e-125287e1bd33}"/>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TEXTBOXSTYLE_SHAPETYPE" val="1"/>
  <p:tag name="KSO_WM_UNIT_TEXTBOXSTYLE_ADJUSTLEFT" val="0_-27.24985"/>
  <p:tag name="KSO_WM_UNIT_TEXTBOXSTYLE_ADJUSTTOP" val="100_20.86176"/>
  <p:tag name="KSO_WM_UNIT_HIGHLIGHT" val="0"/>
  <p:tag name="KSO_WM_UNIT_COMPATIBLE" val="0"/>
  <p:tag name="KSO_WM_UNIT_DIAGRAM_ISNUMVISUAL" val="0"/>
  <p:tag name="KSO_WM_UNIT_DIAGRAM_ISREFERUNIT" val="0"/>
  <p:tag name="KSO_WM_UNIT_TYPE" val="i"/>
  <p:tag name="KSO_WM_UNIT_INDEX" val="11"/>
  <p:tag name="KSO_WM_UNIT_ID" val="mixed20201941_194*i*11"/>
  <p:tag name="KSO_WM_TEMPLATE_CATEGORY" val="mixed"/>
  <p:tag name="KSO_WM_TEMPLATE_INDEX" val="20201941"/>
  <p:tag name="KSO_WM_UNIT_LAYERLEVEL" val="1"/>
  <p:tag name="KSO_WM_TAG_VERSION" val="1.0"/>
  <p:tag name="KSO_WM_BEAUTIFY_FLAG" val="#wm#"/>
  <p:tag name="KSO_WM_UNIT_TEXTBOXSTYLE_GUID" val="{2e9fec58-6a92-4442-927e-125287e1bd33}"/>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181269_5*l_h_i*1_5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UNIT_TEXTBOXSTYLE_SHAPETYPE" val="1"/>
  <p:tag name="KSO_WM_UNIT_TEXTBOXSTYLE_ADJUSTLEFT" val="100_15.79944"/>
  <p:tag name="KSO_WM_UNIT_TEXTBOXSTYLE_ADJUSTTOP" val="100_20.86176"/>
  <p:tag name="KSO_WM_UNIT_HIGHLIGHT" val="0"/>
  <p:tag name="KSO_WM_UNIT_COMPATIBLE" val="0"/>
  <p:tag name="KSO_WM_UNIT_DIAGRAM_ISNUMVISUAL" val="0"/>
  <p:tag name="KSO_WM_UNIT_DIAGRAM_ISREFERUNIT" val="0"/>
  <p:tag name="KSO_WM_UNIT_TYPE" val="i"/>
  <p:tag name="KSO_WM_UNIT_INDEX" val="12"/>
  <p:tag name="KSO_WM_UNIT_ID" val="mixed20201941_194*i*12"/>
  <p:tag name="KSO_WM_TEMPLATE_CATEGORY" val="mixed"/>
  <p:tag name="KSO_WM_TEMPLATE_INDEX" val="20201941"/>
  <p:tag name="KSO_WM_UNIT_LAYERLEVEL" val="1"/>
  <p:tag name="KSO_WM_TAG_VERSION" val="1.0"/>
  <p:tag name="KSO_WM_BEAUTIFY_FLAG" val="#wm#"/>
  <p:tag name="KSO_WM_UNIT_TEXTBOXSTYLE_GUID" val="{2e9fec58-6a92-4442-927e-125287e1bd33}"/>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
  <p:tag name="KSO_WM_UNIT_NOCLEAR" val="1"/>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194*f*1"/>
  <p:tag name="KSO_WM_TEMPLATE_CATEGORY" val="mixed"/>
  <p:tag name="KSO_WM_TEMPLATE_INDEX" val="20201941"/>
  <p:tag name="KSO_WM_UNIT_LAYERLEVEL" val="1"/>
  <p:tag name="KSO_WM_TAG_VERSION" val="1.0"/>
  <p:tag name="KSO_WM_BEAUTIFY_FLAG" val="#wm#"/>
  <p:tag name="KSO_WM_UNIT_TEXTBOXSTYLE_GUID" val="{2e9fec58-6a92-4442-927e-125287e1bd33}"/>
  <p:tag name="KSO_WM_UNIT_TEXTBOXSTYLE_TYPE" val="8"/>
  <p:tag name="KSO_WM_UNIT_TEXT_FILL_FORE_SCHEMECOLOR_INDEX_BRIGHTNESS" val="0.25"/>
  <p:tag name="KSO_WM_UNIT_TEXT_FILL_FORE_SCHEMECOLOR_INDEX" val="13"/>
  <p:tag name="KSO_WM_UNIT_TEXT_FILL_TYPE" val="1"/>
</p:tagLst>
</file>

<file path=ppt/tags/tag52.xml><?xml version="1.0" encoding="utf-8"?>
<p:tagLst xmlns:p="http://schemas.openxmlformats.org/presentationml/2006/main">
  <p:tag name="KSO_WM_BEAUTIFY_FLAG" val=""/>
  <p:tag name="KSO_WM_UNIT_PLACING_PICTURE_USER_VIEWPORT" val="{&quot;height&quot;:5872.9998779296875,&quot;width&quot;:12520.54443359375}"/>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55.xml><?xml version="1.0" encoding="utf-8"?>
<p:tagLst xmlns:p="http://schemas.openxmlformats.org/presentationml/2006/main">
  <p:tag name="KSO_WM_UNIT_PLACING_PICTURE_USER_VIEWPORT" val="{&quot;height&quot;:5873,&quot;width&quot;:12267}"/>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59.xml><?xml version="1.0" encoding="utf-8"?>
<p:tagLst xmlns:p="http://schemas.openxmlformats.org/presentationml/2006/main">
  <p:tag name="KSO_WM_UNIT_TEXTBOXSTYLE_GUID" val="{fd842d89-b555-497d-9231-adb176203a2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181269_5*l_h_i*1_6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mixed20201941_233*i*1"/>
  <p:tag name="KSO_WM_TEMPLATE_CATEGORY" val="mixed"/>
  <p:tag name="KSO_WM_TEMPLATE_INDEX" val="20201941"/>
  <p:tag name="KSO_WM_UNIT_LAYERLEVEL" val="1"/>
  <p:tag name="KSO_WM_TAG_VERSION" val="1.0"/>
  <p:tag name="KSO_WM_BEAUTIFY_FLAG" val="#wm#"/>
  <p:tag name="KSO_WM_UNIT_TEXTBOXSTYLE_GUID" val="{fd842d89-b555-497d-9231-adb176203a22}"/>
</p:tagLst>
</file>

<file path=ppt/tags/tag61.xml><?xml version="1.0" encoding="utf-8"?>
<p:tagLst xmlns:p="http://schemas.openxmlformats.org/presentationml/2006/main">
  <p:tag name="KSO_WM_UNIT_TEXTBOXSTYLE_SHAPETYPE" val="1"/>
  <p:tag name="KSO_WM_UNIT_TEXTBOXSTYLE_ADJUSTLEFT" val="0_-25.54999"/>
  <p:tag name="KSO_WM_UNIT_TEXTBOXSTYLE_ADJUSTTOP" val="0_-41.65"/>
  <p:tag name="KSO_WM_UNIT_HIGHLIGHT" val="0"/>
  <p:tag name="KSO_WM_UNIT_COMPATIBLE" val="0"/>
  <p:tag name="KSO_WM_UNIT_DIAGRAM_ISNUMVISUAL" val="0"/>
  <p:tag name="KSO_WM_UNIT_DIAGRAM_ISREFERUNIT" val="0"/>
  <p:tag name="KSO_WM_UNIT_TYPE" val="i"/>
  <p:tag name="KSO_WM_UNIT_INDEX" val="2"/>
  <p:tag name="KSO_WM_UNIT_ID" val="mixed20201941_233*i*2"/>
  <p:tag name="KSO_WM_TEMPLATE_CATEGORY" val="mixed"/>
  <p:tag name="KSO_WM_TEMPLATE_INDEX" val="2020194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62.xml><?xml version="1.0" encoding="utf-8"?>
<p:tagLst xmlns:p="http://schemas.openxmlformats.org/presentationml/2006/main">
  <p:tag name="KSO_WM_UNIT_TEXTBOXSTYLE_SHAPETYPE" val="1"/>
  <p:tag name="KSO_WM_UNIT_TEXTBOXSTYLE_ADJUSTLEFT" val="0_-46.75"/>
  <p:tag name="KSO_WM_UNIT_TEXTBOXSTYLE_ADJUSTTOP" val="0_-23.8"/>
  <p:tag name="KSO_WM_UNIT_HIGHLIGHT" val="0"/>
  <p:tag name="KSO_WM_UNIT_COMPATIBLE" val="0"/>
  <p:tag name="KSO_WM_UNIT_DIAGRAM_ISNUMVISUAL" val="0"/>
  <p:tag name="KSO_WM_UNIT_DIAGRAM_ISREFERUNIT" val="0"/>
  <p:tag name="KSO_WM_UNIT_TYPE" val="i"/>
  <p:tag name="KSO_WM_UNIT_INDEX" val="3"/>
  <p:tag name="KSO_WM_UNIT_ID" val="mixed20201941_233*i*3"/>
  <p:tag name="KSO_WM_TEMPLATE_CATEGORY" val="mixed"/>
  <p:tag name="KSO_WM_TEMPLATE_INDEX" val="2020194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63.xml><?xml version="1.0" encoding="utf-8"?>
<p:tagLst xmlns:p="http://schemas.openxmlformats.org/presentationml/2006/main">
  <p:tag name="KSO_WM_UNIT_TEXTBOXSTYLE_SHAPETYPE" val="1"/>
  <p:tag name="KSO_WM_UNIT_TEXTBOXSTYLE_ADJUSTLEFT" val="0_-39.64999"/>
  <p:tag name="KSO_WM_UNIT_TEXTBOXSTYLE_ADJUSTTOP" val="0_-36.95"/>
  <p:tag name="KSO_WM_UNIT_HIGHLIGHT" val="0"/>
  <p:tag name="KSO_WM_UNIT_COMPATIBLE" val="0"/>
  <p:tag name="KSO_WM_UNIT_DIAGRAM_ISNUMVISUAL" val="0"/>
  <p:tag name="KSO_WM_UNIT_DIAGRAM_ISREFERUNIT" val="0"/>
  <p:tag name="KSO_WM_UNIT_TYPE" val="i"/>
  <p:tag name="KSO_WM_UNIT_INDEX" val="4"/>
  <p:tag name="KSO_WM_UNIT_ID" val="mixed20201941_233*i*4"/>
  <p:tag name="KSO_WM_TEMPLATE_CATEGORY" val="mixed"/>
  <p:tag name="KSO_WM_TEMPLATE_INDEX" val="2020194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TEXTBOXSTYLE_SHAPETYPE" val="1"/>
  <p:tag name="KSO_WM_UNIT_TEXTBOXSTYLE_ADJUSTLEFT" val="100_-33.19998"/>
  <p:tag name="KSO_WM_UNIT_TEXTBOXSTYLE_ADJUSTTOP" val="100_-38.30002"/>
  <p:tag name="KSO_WM_UNIT_HIGHLIGHT" val="0"/>
  <p:tag name="KSO_WM_UNIT_COMPATIBLE" val="0"/>
  <p:tag name="KSO_WM_UNIT_DIAGRAM_ISNUMVISUAL" val="0"/>
  <p:tag name="KSO_WM_UNIT_DIAGRAM_ISREFERUNIT" val="0"/>
  <p:tag name="KSO_WM_UNIT_TYPE" val="i"/>
  <p:tag name="KSO_WM_UNIT_INDEX" val="5"/>
  <p:tag name="KSO_WM_UNIT_ID" val="mixed20201941_233*i*5"/>
  <p:tag name="KSO_WM_TEMPLATE_CATEGORY" val="mixed"/>
  <p:tag name="KSO_WM_TEMPLATE_INDEX" val="20201941"/>
  <p:tag name="KSO_WM_UNIT_LAYERLEVEL" val="1"/>
  <p:tag name="KSO_WM_TAG_VERSION" val="1.0"/>
  <p:tag name="KSO_WM_BEAUTIFY_FLAG" val="#wm#"/>
  <p:tag name="KSO_WM_UNIT_TEXTBOXSTYLE_GUID" val="{fd842d89-b555-497d-9231-adb176203a22}"/>
</p:tagLst>
</file>

<file path=ppt/tags/tag65.xml><?xml version="1.0" encoding="utf-8"?>
<p:tagLst xmlns:p="http://schemas.openxmlformats.org/presentationml/2006/main">
  <p:tag name="KSO_WM_UNIT_TEXTBOXSTYLE_SHAPETYPE" val="1"/>
  <p:tag name="KSO_WM_UNIT_TEXTBOXSTYLE_ADJUSTLEFT" val="106.4032_0"/>
  <p:tag name="KSO_WM_UNIT_TEXTBOXSTYLE_ADJUSTTOP" val="74.65253_0"/>
  <p:tag name="KSO_WM_UNIT_HIGHLIGHT" val="0"/>
  <p:tag name="KSO_WM_UNIT_COMPATIBLE" val="0"/>
  <p:tag name="KSO_WM_UNIT_DIAGRAM_ISNUMVISUAL" val="0"/>
  <p:tag name="KSO_WM_UNIT_DIAGRAM_ISREFERUNIT" val="0"/>
  <p:tag name="KSO_WM_UNIT_TYPE" val="i"/>
  <p:tag name="KSO_WM_UNIT_INDEX" val="6"/>
  <p:tag name="KSO_WM_UNIT_ID" val="mixed20201941_233*i*6"/>
  <p:tag name="KSO_WM_TEMPLATE_CATEGORY" val="mixed"/>
  <p:tag name="KSO_WM_TEMPLATE_INDEX" val="20201941"/>
  <p:tag name="KSO_WM_UNIT_LAYERLEVEL" val="1"/>
  <p:tag name="KSO_WM_TAG_VERSION" val="1.0"/>
  <p:tag name="KSO_WM_BEAUTIFY_FLAG" val="#wm#"/>
  <p:tag name="KSO_WM_UNIT_LINE_FORE_SCHEMECOLOR_INDEX_BRIGHTNESS" val="0"/>
  <p:tag name="KSO_WM_UNIT_LINE_FORE_SCHEMECOLOR_INDEX" val="6"/>
  <p:tag name="KSO_WM_UNIT_LINE_FILL_TYPE" val="2"/>
</p:tagLst>
</file>

<file path=ppt/tags/tag66.xml><?xml version="1.0" encoding="utf-8"?>
<p:tagLst xmlns:p="http://schemas.openxmlformats.org/presentationml/2006/main">
  <p:tag name="KSO_WM_UNIT_TEXTBOXSTYLE_SHAPETYPE" val="1"/>
  <p:tag name="KSO_WM_UNIT_TEXTBOXSTYLE_ADJUSTLEFT" val="91.69585_0"/>
  <p:tag name="KSO_WM_UNIT_TEXTBOXSTYLE_ADJUSTTOP" val="115.7843_0"/>
  <p:tag name="KSO_WM_UNIT_HIGHLIGHT" val="0"/>
  <p:tag name="KSO_WM_UNIT_COMPATIBLE" val="0"/>
  <p:tag name="KSO_WM_UNIT_DIAGRAM_ISNUMVISUAL" val="0"/>
  <p:tag name="KSO_WM_UNIT_DIAGRAM_ISREFERUNIT" val="0"/>
  <p:tag name="KSO_WM_UNIT_TYPE" val="i"/>
  <p:tag name="KSO_WM_UNIT_INDEX" val="7"/>
  <p:tag name="KSO_WM_UNIT_ID" val="mixed20201941_233*i*7"/>
  <p:tag name="KSO_WM_TEMPLATE_CATEGORY" val="mixed"/>
  <p:tag name="KSO_WM_TEMPLATE_INDEX" val="20201941"/>
  <p:tag name="KSO_WM_UNIT_LAYERLEVEL" val="1"/>
  <p:tag name="KSO_WM_TAG_VERSION" val="1.0"/>
  <p:tag name="KSO_WM_BEAUTIFY_FLAG" val="#wm#"/>
  <p:tag name="KSO_WM_UNIT_LINE_FORE_SCHEMECOLOR_INDEX_BRIGHTNESS" val="0"/>
  <p:tag name="KSO_WM_UNIT_LINE_FORE_SCHEMECOLOR_INDEX" val="6"/>
  <p:tag name="KSO_WM_UNIT_LINE_FILL_TYPE" val="2"/>
</p:tagLst>
</file>

<file path=ppt/tags/tag67.xml><?xml version="1.0" encoding="utf-8"?>
<p:tagLst xmlns:p="http://schemas.openxmlformats.org/presentationml/2006/main">
  <p:tag name="KSO_WM_UNIT_TEXTBOXSTYLE_SHAPETYPE" val="1"/>
  <p:tag name="KSO_WM_UNIT_TEXTBOXSTYLE_ADJUSTLEFT" val="100_30.05002"/>
  <p:tag name="KSO_WM_UNIT_TEXTBOXSTYLE_ADJUSTTOP" val="100_27.35001"/>
  <p:tag name="KSO_WM_UNIT_HIGHLIGHT" val="0"/>
  <p:tag name="KSO_WM_UNIT_COMPATIBLE" val="0"/>
  <p:tag name="KSO_WM_UNIT_DIAGRAM_ISNUMVISUAL" val="0"/>
  <p:tag name="KSO_WM_UNIT_DIAGRAM_ISREFERUNIT" val="0"/>
  <p:tag name="KSO_WM_UNIT_TYPE" val="i"/>
  <p:tag name="KSO_WM_UNIT_INDEX" val="8"/>
  <p:tag name="KSO_WM_UNIT_ID" val="mixed20201941_233*i*8"/>
  <p:tag name="KSO_WM_TEMPLATE_CATEGORY" val="mixed"/>
  <p:tag name="KSO_WM_TEMPLATE_INDEX" val="20201941"/>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233*f*1"/>
  <p:tag name="KSO_WM_TEMPLATE_CATEGORY" val="mixed"/>
  <p:tag name="KSO_WM_TEMPLATE_INDEX" val="20201941"/>
  <p:tag name="KSO_WM_UNIT_LAYERLEVEL" val="1"/>
  <p:tag name="KSO_WM_TAG_VERSION" val="1.0"/>
  <p:tag name="KSO_WM_BEAUTIFY_FLAG" val="#wm#"/>
  <p:tag name="KSO_WM_UNIT_TEXTBOXSTYLE_GUID" val="{fd842d89-b555-497d-9231-adb176203a22}"/>
  <p:tag name="KSO_WM_UNIT_TEXTBOXSTYLE_TYPE" val="8"/>
  <p:tag name="KSO_WM_UNIT_TEXT_FILL_FORE_SCHEMECOLOR_INDEX_BRIGHTNESS" val="0.25"/>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1269_5*l_h_a*1_1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7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1"/>
  <p:tag name="KSO_WM_UNIT_ID" val="crop20194959_1*i*1"/>
  <p:tag name="KSO_WM_TEMPLATE_CATEGORY" val="crop"/>
  <p:tag name="KSO_WM_TEMPLATE_INDEX" val="20194959"/>
  <p:tag name="KSO_WM_UNIT_LAYERLEVEL" val="1"/>
  <p:tag name="KSO_WM_TAG_VERSION" val="1.0"/>
  <p:tag name="KSO_WM_BEAUTIFY_FLAG" val="#wm#"/>
  <p:tag name="KSO_WM_UNIT_TEXT_FILL_FORE_SCHEMECOLOR_INDEX" val="2"/>
  <p:tag name="KSO_WM_UNIT_TEXT_FILL_TYPE" val="1"/>
  <p:tag name="KSO_WM_UNIT_USESOURCEFORMAT_APPLY" val="1"/>
</p:tagLst>
</file>

<file path=ppt/tags/tag72.xml><?xml version="1.0" encoding="utf-8"?>
<p:tagLst xmlns:p="http://schemas.openxmlformats.org/presentationml/2006/main">
  <p:tag name="PA" val="v5.2.2"/>
  <p:tag name="PICTUREFILLRANGE" val="df7dabbe-0c5a-414f-8b79-65e0fa43fb52"/>
  <p:tag name="KSO_WM_UNIT_VALUE" val="1081*629"/>
  <p:tag name="KSO_WM_UNIT_HIGHLIGHT" val="0"/>
  <p:tag name="KSO_WM_UNIT_COMPATIBLE" val="0"/>
  <p:tag name="KSO_WM_UNIT_DIAGRAM_ISNUMVISUAL" val="0"/>
  <p:tag name="KSO_WM_UNIT_DIAGRAM_ISREFERUNIT" val="0"/>
  <p:tag name="KSO_WM_DIAGRAM_GROUP_CODE" val="1661873160"/>
  <p:tag name="KSO_WM_UNIT_TYPE" val="ζ_h_d"/>
  <p:tag name="KSO_WM_UNIT_INDEX" val="1_1_1"/>
  <p:tag name="KSO_WM_UNIT_ID" val="crop20194959_1*ζ_h_d*1_1_1"/>
  <p:tag name="KSO_WM_TEMPLATE_CATEGORY" val="crop"/>
  <p:tag name="KSO_WM_TEMPLATE_INDEX" val="20194959"/>
  <p:tag name="KSO_WM_UNIT_LAYERLEVEL" val="1_1_1"/>
  <p:tag name="KSO_WM_TAG_VERSION" val="1.0"/>
  <p:tag name="KSO_WM_BEAUTIFY_FLAG" val="#wm#"/>
  <p:tag name="KSO_WM_UNIT_DIAGRAM_MODELTYPE" val="creativeCrop"/>
  <p:tag name="KSO_WM_BLIP_RECT_LEFT" val="-198"/>
  <p:tag name="KSO_WM_BLIP_RECT_RIGHT" val="-199"/>
  <p:tag name="KSO_WM_BLIP_RECT_TOP" val="0"/>
  <p:tag name="KSO_WM_BLIP_RECT_BOTTOM" val="-61"/>
  <p:tag name="KSO_WM_CREATIVE_CROP_ORG_LEFT" val="534.775"/>
  <p:tag name="KSO_WM_CREATIVE_CROP_ORG_TOP" val="426.6"/>
  <p:tag name="KSO_WM_CREATIVE_CROP_ORG_WIDTH" val="852.75"/>
  <p:tag name="KSO_WM_CREATIVE_CROP_ORG_HEIGHT" val="474.25"/>
  <p:tag name="KSO_WM_CREATIVE_CROP_SHAPE_LEFT" val="875"/>
  <p:tag name="KSO_WM_CREATIVE_CROP_SHAPE_TOP" val="426.6"/>
  <p:tag name="KSO_WM_CREATIVE_CROP_SHAPE_WIDTH" val="171.45"/>
  <p:tag name="KSO_WM_CREATIVE_CROP_SHAPE_HEIGHT" val="294.5"/>
  <p:tag name="KSO_WM_UNIT_TEXT_FILL_FORE_SCHEMECOLOR_INDEX" val="2"/>
  <p:tag name="KSO_WM_UNIT_TEXT_FILL_TYPE" val="1"/>
  <p:tag name="KSO_WM_UNIT_USESOURCEFORMAT_APPLY" val="1"/>
  <p:tag name="KSO_WM_UNIT_PLACING_PICTURE_USER_VIEWPORT" val="{&quot;height&quot;:5890,&quot;width&quot;:3429}"/>
</p:tagLst>
</file>

<file path=ppt/tags/tag73.xml><?xml version="1.0" encoding="utf-8"?>
<p:tagLst xmlns:p="http://schemas.openxmlformats.org/presentationml/2006/main">
  <p:tag name="PA" val="v5.2.2"/>
  <p:tag name="PICTUREFILLRANGE" val="df7dabbe-0c5a-414f-8b79-65e0fa43fb52"/>
  <p:tag name="KSO_WM_UNIT_VALUE" val="623*629"/>
  <p:tag name="KSO_WM_UNIT_HIGHLIGHT" val="0"/>
  <p:tag name="KSO_WM_UNIT_COMPATIBLE" val="0"/>
  <p:tag name="KSO_WM_UNIT_DIAGRAM_ISNUMVISUAL" val="0"/>
  <p:tag name="KSO_WM_UNIT_DIAGRAM_ISREFERUNIT" val="0"/>
  <p:tag name="KSO_WM_DIAGRAM_GROUP_CODE" val="1661873160"/>
  <p:tag name="KSO_WM_UNIT_TYPE" val="ζ_h_d"/>
  <p:tag name="KSO_WM_UNIT_INDEX" val="1_1_2"/>
  <p:tag name="KSO_WM_UNIT_ID" val="crop20194959_1*ζ_h_d*1_1_2"/>
  <p:tag name="KSO_WM_TEMPLATE_CATEGORY" val="crop"/>
  <p:tag name="KSO_WM_TEMPLATE_INDEX" val="20194959"/>
  <p:tag name="KSO_WM_UNIT_LAYERLEVEL" val="1_1_1"/>
  <p:tag name="KSO_WM_TAG_VERSION" val="1.0"/>
  <p:tag name="KSO_WM_BEAUTIFY_FLAG" val="#wm#"/>
  <p:tag name="KSO_WM_UNIT_DIAGRAM_MODELTYPE" val="creativeCrop"/>
  <p:tag name="KSO_WM_BLIP_RECT_LEFT" val="-199"/>
  <p:tag name="KSO_WM_BLIP_RECT_RIGHT" val="-199"/>
  <p:tag name="KSO_WM_BLIP_RECT_TOP" val="-180"/>
  <p:tag name="KSO_WM_BLIP_RECT_BOTTOM" val="0"/>
  <p:tag name="KSO_WM_CREATIVE_CROP_ORG_LEFT" val="534.775"/>
  <p:tag name="KSO_WM_CREATIVE_CROP_ORG_TOP" val="426.6"/>
  <p:tag name="KSO_WM_CREATIVE_CROP_ORG_WIDTH" val="852.75"/>
  <p:tag name="KSO_WM_CREATIVE_CROP_ORG_HEIGHT" val="474.25"/>
  <p:tag name="KSO_WM_CREATIVE_CROP_SHAPE_LEFT" val="875.45"/>
  <p:tag name="KSO_WM_CREATIVE_CROP_SHAPE_TOP" val="731.25"/>
  <p:tag name="KSO_WM_CREATIVE_CROP_SHAPE_WIDTH" val="171.45"/>
  <p:tag name="KSO_WM_CREATIVE_CROP_SHAPE_HEIGHT" val="169.6"/>
  <p:tag name="KSO_WM_UNIT_TEXT_FILL_FORE_SCHEMECOLOR_INDEX" val="2"/>
  <p:tag name="KSO_WM_UNIT_TEXT_FILL_TYPE" val="1"/>
  <p:tag name="KSO_WM_UNIT_USESOURCEFORMAT_APPLY" val="1"/>
  <p:tag name="KSO_WM_UNIT_PLACING_PICTURE_USER_VIEWPORT" val="{&quot;height&quot;:3392,&quot;width&quot;:3429}"/>
</p:tagLst>
</file>

<file path=ppt/tags/tag74.xml><?xml version="1.0" encoding="utf-8"?>
<p:tagLst xmlns:p="http://schemas.openxmlformats.org/presentationml/2006/main">
  <p:tag name="PA" val="v5.2.2"/>
  <p:tag name="PICTUREFILLRANGE" val="df7dabbe-0c5a-414f-8b79-65e0fa43fb52"/>
  <p:tag name="KSO_WM_UNIT_VALUE" val="718*726"/>
  <p:tag name="KSO_WM_UNIT_HIGHLIGHT" val="0"/>
  <p:tag name="KSO_WM_UNIT_COMPATIBLE" val="0"/>
  <p:tag name="KSO_WM_UNIT_DIAGRAM_ISNUMVISUAL" val="0"/>
  <p:tag name="KSO_WM_UNIT_DIAGRAM_ISREFERUNIT" val="0"/>
  <p:tag name="KSO_WM_DIAGRAM_GROUP_CODE" val="1661873160"/>
  <p:tag name="KSO_WM_UNIT_TYPE" val="ζ_h_d"/>
  <p:tag name="KSO_WM_UNIT_INDEX" val="1_1_3"/>
  <p:tag name="KSO_WM_UNIT_ID" val="crop20194959_1*ζ_h_d*1_1_3"/>
  <p:tag name="KSO_WM_TEMPLATE_CATEGORY" val="crop"/>
  <p:tag name="KSO_WM_TEMPLATE_INDEX" val="20194959"/>
  <p:tag name="KSO_WM_UNIT_LAYERLEVEL" val="1_1_1"/>
  <p:tag name="KSO_WM_TAG_VERSION" val="1.0"/>
  <p:tag name="KSO_WM_BEAUTIFY_FLAG" val="#wm#"/>
  <p:tag name="KSO_WM_UNIT_DIAGRAM_MODELTYPE" val="creativeCrop"/>
  <p:tag name="KSO_WM_BLIP_RECT_LEFT" val="-67"/>
  <p:tag name="KSO_WM_BLIP_RECT_RIGHT" val="-264"/>
  <p:tag name="KSO_WM_BLIP_RECT_TOP" val="-21"/>
  <p:tag name="KSO_WM_BLIP_RECT_BOTTOM" val="-121"/>
  <p:tag name="KSO_WM_CREATIVE_CROP_ORG_LEFT" val="534.775"/>
  <p:tag name="KSO_WM_CREATIVE_CROP_ORG_TOP" val="426.6"/>
  <p:tag name="KSO_WM_CREATIVE_CROP_ORG_WIDTH" val="852.75"/>
  <p:tag name="KSO_WM_CREATIVE_CROP_ORG_HEIGHT" val="474.25"/>
  <p:tag name="KSO_WM_CREATIVE_CROP_SHAPE_LEFT" val="667.1"/>
  <p:tag name="KSO_WM_CREATIVE_CROP_SHAPE_TOP" val="468.15"/>
  <p:tag name="KSO_WM_CREATIVE_CROP_SHAPE_WIDTH" val="197.7"/>
  <p:tag name="KSO_WM_CREATIVE_CROP_SHAPE_HEIGHT" val="195.6"/>
  <p:tag name="KSO_WM_UNIT_TEXT_FILL_FORE_SCHEMECOLOR_INDEX" val="2"/>
  <p:tag name="KSO_WM_UNIT_TEXT_FILL_TYPE" val="1"/>
  <p:tag name="KSO_WM_UNIT_USESOURCEFORMAT_APPLY" val="1"/>
  <p:tag name="KSO_WM_UNIT_PLACING_PICTURE_USER_VIEWPORT" val="{&quot;height&quot;:3912,&quot;width&quot;:3954}"/>
</p:tagLst>
</file>

<file path=ppt/tags/tag75.xml><?xml version="1.0" encoding="utf-8"?>
<p:tagLst xmlns:p="http://schemas.openxmlformats.org/presentationml/2006/main">
  <p:tag name="PA" val="v5.2.2"/>
  <p:tag name="PICTUREFILLRANGE" val="df7dabbe-0c5a-414f-8b79-65e0fa43fb52"/>
  <p:tag name="KSO_WM_UNIT_VALUE" val="567*574"/>
  <p:tag name="KSO_WM_UNIT_HIGHLIGHT" val="0"/>
  <p:tag name="KSO_WM_UNIT_COMPATIBLE" val="0"/>
  <p:tag name="KSO_WM_UNIT_DIAGRAM_ISNUMVISUAL" val="0"/>
  <p:tag name="KSO_WM_UNIT_DIAGRAM_ISREFERUNIT" val="0"/>
  <p:tag name="KSO_WM_DIAGRAM_GROUP_CODE" val="1661873160"/>
  <p:tag name="KSO_WM_UNIT_TYPE" val="ζ_h_d"/>
  <p:tag name="KSO_WM_UNIT_INDEX" val="1_1_4"/>
  <p:tag name="KSO_WM_UNIT_ID" val="crop20194959_1*ζ_h_d*1_1_4"/>
  <p:tag name="KSO_WM_TEMPLATE_CATEGORY" val="crop"/>
  <p:tag name="KSO_WM_TEMPLATE_INDEX" val="20194959"/>
  <p:tag name="KSO_WM_UNIT_LAYERLEVEL" val="1_1_1"/>
  <p:tag name="KSO_WM_TAG_VERSION" val="1.0"/>
  <p:tag name="KSO_WM_BEAUTIFY_FLAG" val="#wm#"/>
  <p:tag name="KSO_WM_UNIT_DIAGRAM_MODELTYPE" val="creativeCrop"/>
  <p:tag name="KSO_WM_BLIP_RECT_LEFT" val="-111"/>
  <p:tag name="KSO_WM_BLIP_RECT_RIGHT" val="-335"/>
  <p:tag name="KSO_WM_BLIP_RECT_TOP" val="-161"/>
  <p:tag name="KSO_WM_BLIP_RECT_BOTTOM" val="-46"/>
  <p:tag name="KSO_WM_CREATIVE_CROP_ORG_LEFT" val="534.775"/>
  <p:tag name="KSO_WM_CREATIVE_CROP_ORG_TOP" val="426.6"/>
  <p:tag name="KSO_WM_CREATIVE_CROP_ORG_WIDTH" val="852.75"/>
  <p:tag name="KSO_WM_CREATIVE_CROP_ORG_HEIGHT" val="474.25"/>
  <p:tag name="KSO_WM_CREATIVE_CROP_SHAPE_LEFT" val="708.6"/>
  <p:tag name="KSO_WM_CREATIVE_CROP_SHAPE_TOP" val="675.95"/>
  <p:tag name="KSO_WM_CREATIVE_CROP_SHAPE_WIDTH" val="156.25"/>
  <p:tag name="KSO_WM_CREATIVE_CROP_SHAPE_HEIGHT" val="154.55"/>
  <p:tag name="KSO_WM_UNIT_TEXT_FILL_FORE_SCHEMECOLOR_INDEX" val="2"/>
  <p:tag name="KSO_WM_UNIT_TEXT_FILL_TYPE" val="1"/>
  <p:tag name="KSO_WM_UNIT_USESOURCEFORMAT_APPLY" val="1"/>
  <p:tag name="KSO_WM_UNIT_PLACING_PICTURE_USER_VIEWPORT" val="{&quot;height&quot;:3091,&quot;width&quot;:3125}"/>
</p:tagLst>
</file>

<file path=ppt/tags/tag76.xml><?xml version="1.0" encoding="utf-8"?>
<p:tagLst xmlns:p="http://schemas.openxmlformats.org/presentationml/2006/main">
  <p:tag name="PA" val="v5.2.2"/>
  <p:tag name="PICTUREFILLRANGE" val="df7dabbe-0c5a-414f-8b79-65e0fa43fb52"/>
  <p:tag name="KSO_WM_UNIT_VALUE" val="567*574"/>
  <p:tag name="KSO_WM_UNIT_HIGHLIGHT" val="0"/>
  <p:tag name="KSO_WM_UNIT_COMPATIBLE" val="0"/>
  <p:tag name="KSO_WM_UNIT_DIAGRAM_ISNUMVISUAL" val="0"/>
  <p:tag name="KSO_WM_UNIT_DIAGRAM_ISREFERUNIT" val="0"/>
  <p:tag name="KSO_WM_DIAGRAM_GROUP_CODE" val="1661873160"/>
  <p:tag name="KSO_WM_UNIT_TYPE" val="ζ_h_d"/>
  <p:tag name="KSO_WM_UNIT_INDEX" val="1_1_5"/>
  <p:tag name="KSO_WM_UNIT_ID" val="crop20194959_1*ζ_h_d*1_1_5"/>
  <p:tag name="KSO_WM_TEMPLATE_CATEGORY" val="crop"/>
  <p:tag name="KSO_WM_TEMPLATE_INDEX" val="20194959"/>
  <p:tag name="KSO_WM_UNIT_LAYERLEVEL" val="1_1_1"/>
  <p:tag name="KSO_WM_TAG_VERSION" val="1.0"/>
  <p:tag name="KSO_WM_BEAUTIFY_FLAG" val="#wm#"/>
  <p:tag name="KSO_WM_UNIT_DIAGRAM_MODELTYPE" val="creativeCrop"/>
  <p:tag name="KSO_WM_BLIP_RECT_LEFT" val="-334"/>
  <p:tag name="KSO_WM_BLIP_RECT_RIGHT" val="-112"/>
  <p:tag name="KSO_WM_BLIP_RECT_TOP" val="-40"/>
  <p:tag name="KSO_WM_BLIP_RECT_BOTTOM" val="-167"/>
  <p:tag name="KSO_WM_CREATIVE_CROP_ORG_LEFT" val="534.775"/>
  <p:tag name="KSO_WM_CREATIVE_CROP_ORG_TOP" val="426.6"/>
  <p:tag name="KSO_WM_CREATIVE_CROP_ORG_WIDTH" val="852.75"/>
  <p:tag name="KSO_WM_CREATIVE_CROP_ORG_HEIGHT" val="474.25"/>
  <p:tag name="KSO_WM_CREATIVE_CROP_SHAPE_LEFT" val="1056.55"/>
  <p:tag name="KSO_WM_CREATIVE_CROP_SHAPE_TOP" val="488.65"/>
  <p:tag name="KSO_WM_CREATIVE_CROP_SHAPE_WIDTH" val="156.25"/>
  <p:tag name="KSO_WM_CREATIVE_CROP_SHAPE_HEIGHT" val="154.55"/>
  <p:tag name="KSO_WM_UNIT_TEXT_FILL_FORE_SCHEMECOLOR_INDEX" val="2"/>
  <p:tag name="KSO_WM_UNIT_TEXT_FILL_TYPE" val="1"/>
  <p:tag name="KSO_WM_UNIT_USESOURCEFORMAT_APPLY" val="1"/>
  <p:tag name="KSO_WM_UNIT_PLACING_PICTURE_USER_VIEWPORT" val="{&quot;height&quot;:3091,&quot;width&quot;:3125}"/>
</p:tagLst>
</file>

<file path=ppt/tags/tag77.xml><?xml version="1.0" encoding="utf-8"?>
<p:tagLst xmlns:p="http://schemas.openxmlformats.org/presentationml/2006/main">
  <p:tag name="PA" val="v5.2.2"/>
  <p:tag name="PICTUREFILLRANGE" val="df7dabbe-0c5a-414f-8b79-65e0fa43fb52"/>
  <p:tag name="KSO_WM_UNIT_VALUE" val="718*726"/>
  <p:tag name="KSO_WM_UNIT_HIGHLIGHT" val="0"/>
  <p:tag name="KSO_WM_UNIT_COMPATIBLE" val="0"/>
  <p:tag name="KSO_WM_UNIT_DIAGRAM_ISNUMVISUAL" val="0"/>
  <p:tag name="KSO_WM_UNIT_DIAGRAM_ISREFERUNIT" val="0"/>
  <p:tag name="KSO_WM_DIAGRAM_GROUP_CODE" val="1661873160"/>
  <p:tag name="KSO_WM_UNIT_TYPE" val="ζ_h_d"/>
  <p:tag name="KSO_WM_UNIT_INDEX" val="1_1_6"/>
  <p:tag name="KSO_WM_UNIT_ID" val="crop20194959_1*ζ_h_d*1_1_6"/>
  <p:tag name="KSO_WM_TEMPLATE_CATEGORY" val="crop"/>
  <p:tag name="KSO_WM_TEMPLATE_INDEX" val="20194959"/>
  <p:tag name="KSO_WM_UNIT_LAYERLEVEL" val="1_1_1"/>
  <p:tag name="KSO_WM_TAG_VERSION" val="1.0"/>
  <p:tag name="KSO_WM_BEAUTIFY_FLAG" val="#wm#"/>
  <p:tag name="KSO_WM_UNIT_DIAGRAM_MODELTYPE" val="creativeCrop"/>
  <p:tag name="KSO_WM_BLIP_RECT_LEFT" val="-264"/>
  <p:tag name="KSO_WM_BLIP_RECT_RIGHT" val="-67"/>
  <p:tag name="KSO_WM_BLIP_RECT_TOP" val="-116"/>
  <p:tag name="KSO_WM_BLIP_RECT_BOTTOM" val="-26"/>
  <p:tag name="KSO_WM_CREATIVE_CROP_ORG_LEFT" val="534.775"/>
  <p:tag name="KSO_WM_CREATIVE_CROP_ORG_TOP" val="426.6"/>
  <p:tag name="KSO_WM_CREATIVE_CROP_ORG_WIDTH" val="852.75"/>
  <p:tag name="KSO_WM_CREATIVE_CROP_ORG_HEIGHT" val="474.25"/>
  <p:tag name="KSO_WM_CREATIVE_CROP_SHAPE_LEFT" val="1057.5"/>
  <p:tag name="KSO_WM_CREATIVE_CROP_SHAPE_TOP" val="654.25"/>
  <p:tag name="KSO_WM_CREATIVE_CROP_SHAPE_WIDTH" val="197.7"/>
  <p:tag name="KSO_WM_CREATIVE_CROP_SHAPE_HEIGHT" val="195.6"/>
  <p:tag name="KSO_WM_UNIT_TEXT_FILL_FORE_SCHEMECOLOR_INDEX" val="2"/>
  <p:tag name="KSO_WM_UNIT_TEXT_FILL_TYPE" val="1"/>
  <p:tag name="KSO_WM_UNIT_USESOURCEFORMAT_APPLY" val="1"/>
  <p:tag name="KSO_WM_UNIT_PLACING_PICTURE_USER_VIEWPORT" val="{&quot;height&quot;:3912,&quot;width&quot;:3954}"/>
</p:tagLst>
</file>

<file path=ppt/tags/tag78.xml><?xml version="1.0" encoding="utf-8"?>
<p:tagLst xmlns:p="http://schemas.openxmlformats.org/presentationml/2006/main">
  <p:tag name="KSO_WM_UNIT_TEXTBOXSTYLE_GUID" val="{62ef6eed-26f9-4f44-8254-2dc9e11dfd5a}"/>
</p:tagLst>
</file>

<file path=ppt/tags/tag79.xml><?xml version="1.0" encoding="utf-8"?>
<p:tagLst xmlns:p="http://schemas.openxmlformats.org/presentationml/2006/main">
  <p:tag name="KSO_WM_UNIT_TEXTBOXSTYLE_SHAPETYPE" val="1"/>
  <p:tag name="KSO_WM_UNIT_TEXTBOXSTYLE_ADJUSTLEFT" val="0_-15.80112"/>
  <p:tag name="KSO_WM_UNIT_TEXTBOXSTYLE_ADJUSTTOP" val="0_-20.42583"/>
  <p:tag name="KSO_WM_UNIT_TEXTBOXSTYLE_ADJUSTWIDTH" val="100_31.60229"/>
  <p:tag name="KSO_WM_UNIT_TEXTBOXSTYLE_ADJUSTHEIGTH" val="100_40.85158"/>
  <p:tag name="KSO_WM_UNIT_HIGHLIGHT" val="0"/>
  <p:tag name="KSO_WM_UNIT_COMPATIBLE" val="0"/>
  <p:tag name="KSO_WM_UNIT_DIAGRAM_ISNUMVISUAL" val="0"/>
  <p:tag name="KSO_WM_UNIT_DIAGRAM_ISREFERUNIT" val="0"/>
  <p:tag name="KSO_WM_UNIT_TYPE" val="i"/>
  <p:tag name="KSO_WM_UNIT_INDEX" val="1"/>
  <p:tag name="KSO_WM_UNIT_ID" val="mixed20201941_188*i*1"/>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1269_5*l_h_a*1_2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UNIT_TEXTBOXSTYLE_SHAPETYPE" val="1"/>
  <p:tag name="KSO_WM_UNIT_TEXTBOXSTYLE_ADJUSTLEFT" val="0_-27.80112"/>
  <p:tag name="KSO_WM_UNIT_TEXTBOXSTYLE_ADJUSTTOP" val="0_-32.42583"/>
  <p:tag name="KSO_WM_UNIT_TEXTBOXSTYLE_ADJUSTWIDTH" val="100_55.60001"/>
  <p:tag name="KSO_WM_UNIT_TEXTBOXSTYLE_ADJUSTHEIGTH" val="100_64.85001"/>
  <p:tag name="KSO_WM_UNIT_HIGHLIGHT" val="0"/>
  <p:tag name="KSO_WM_UNIT_COMPATIBLE" val="0"/>
  <p:tag name="KSO_WM_UNIT_DIAGRAM_ISNUMVISUAL" val="0"/>
  <p:tag name="KSO_WM_UNIT_DIAGRAM_ISREFERUNIT" val="0"/>
  <p:tag name="KSO_WM_UNIT_TYPE" val="i"/>
  <p:tag name="KSO_WM_UNIT_INDEX" val="2"/>
  <p:tag name="KSO_WM_UNIT_ID" val="mixed20201941_188*i*2"/>
  <p:tag name="KSO_WM_TEMPLATE_CATEGORY" val="mixed"/>
  <p:tag name="KSO_WM_TEMPLATE_INDEX" val="20201941"/>
  <p:tag name="KSO_WM_UNIT_LAYERLEVEL" val="1"/>
  <p:tag name="KSO_WM_TAG_VERSION" val="1.0"/>
  <p:tag name="KSO_WM_BEAUTIFY_FLAG" val="#wm#"/>
  <p:tag name="KSO_WM_UNIT_TEXTBOXSTYLE_GUID" val="{62ef6eed-26f9-4f44-8254-2dc9e11dfd5a}"/>
</p:tagLst>
</file>

<file path=ppt/tags/tag81.xml><?xml version="1.0" encoding="utf-8"?>
<p:tagLst xmlns:p="http://schemas.openxmlformats.org/presentationml/2006/main">
  <p:tag name="KSO_WM_UNIT_TEXTBOXSTYLE_SHAPETYPE" val="1"/>
  <p:tag name="KSO_WM_UNIT_TEXTBOXSTYLE_ADJUSTLEFT" val="0_-15.54999"/>
  <p:tag name="KSO_WM_UNIT_TEXTBOXSTYLE_ADJUSTTOP" val="0_-27"/>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3"/>
  <p:tag name="KSO_WM_UNIT_ID" val="mixed20201941_188*i*3"/>
  <p:tag name="KSO_WM_TEMPLATE_CATEGORY" val="mixed"/>
  <p:tag name="KSO_WM_TEMPLATE_INDEX" val="20201941"/>
  <p:tag name="KSO_WM_UNIT_LAYERLEVEL" val="1"/>
  <p:tag name="KSO_WM_TAG_VERSION" val="1.0"/>
  <p:tag name="KSO_WM_BEAUTIFY_FLAG" val="#wm#"/>
</p:tagLst>
</file>

<file path=ppt/tags/tag82.xml><?xml version="1.0" encoding="utf-8"?>
<p:tagLst xmlns:p="http://schemas.openxmlformats.org/presentationml/2006/main">
  <p:tag name="KSO_WM_UNIT_TEXTBOXSTYLE_SHAPETYPE" val="1"/>
  <p:tag name="KSO_WM_UNIT_TEXTBOXSTYLE_ADJUSTLEFT" val="100_-53.94998"/>
  <p:tag name="KSO_WM_UNIT_TEXTBOXSTYLE_ADJUSTTOP" val="0_-27"/>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4"/>
  <p:tag name="KSO_WM_UNIT_ID" val="mixed20201941_188*i*4"/>
  <p:tag name="KSO_WM_TEMPLATE_CATEGORY" val="mixed"/>
  <p:tag name="KSO_WM_TEMPLATE_INDEX" val="20201941"/>
  <p:tag name="KSO_WM_UNIT_LAYERLEVEL" val="1"/>
  <p:tag name="KSO_WM_TAG_VERSION" val="1.0"/>
  <p:tag name="KSO_WM_BEAUTIFY_FLAG" val="#wm#"/>
</p:tagLst>
</file>

<file path=ppt/tags/tag83.xml><?xml version="1.0" encoding="utf-8"?>
<p:tagLst xmlns:p="http://schemas.openxmlformats.org/presentationml/2006/main">
  <p:tag name="KSO_WM_UNIT_TEXTBOXSTYLE_SHAPETYPE" val="1"/>
  <p:tag name="KSO_WM_UNIT_TEXTBOXSTYLE_ADJUSTLEFT" val="100_-53.94998"/>
  <p:tag name="KSO_WM_UNIT_TEXTBOXSTYLE_ADJUSTTOP" val="100_37.85002"/>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5"/>
  <p:tag name="KSO_WM_UNIT_ID" val="mixed20201941_188*i*5"/>
  <p:tag name="KSO_WM_TEMPLATE_CATEGORY" val="mixed"/>
  <p:tag name="KSO_WM_TEMPLATE_INDEX" val="20201941"/>
  <p:tag name="KSO_WM_UNIT_LAYERLEVEL" val="1"/>
  <p:tag name="KSO_WM_TAG_VERSION" val="1.0"/>
  <p:tag name="KSO_WM_BEAUTIFY_FLAG" val="#wm#"/>
</p:tagLst>
</file>

<file path=ppt/tags/tag84.xml><?xml version="1.0" encoding="utf-8"?>
<p:tagLst xmlns:p="http://schemas.openxmlformats.org/presentationml/2006/main">
  <p:tag name="KSO_WM_UNIT_TEXTBOXSTYLE_SHAPETYPE" val="1"/>
  <p:tag name="KSO_WM_UNIT_TEXTBOXSTYLE_ADJUSTLEFT" val="0_-15.54999"/>
  <p:tag name="KSO_WM_UNIT_TEXTBOXSTYLE_ADJUSTTOP" val="100_37.85002"/>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6"/>
  <p:tag name="KSO_WM_UNIT_ID" val="mixed20201941_188*i*6"/>
  <p:tag name="KSO_WM_TEMPLATE_CATEGORY" val="mixed"/>
  <p:tag name="KSO_WM_TEMPLATE_INDEX" val="20201941"/>
  <p:tag name="KSO_WM_UNIT_LAYERLEVEL" val="1"/>
  <p:tag name="KSO_WM_TAG_VERSION" val="1.0"/>
  <p:tag name="KSO_WM_BEAUTIFY_FLAG" val="#wm#"/>
</p:tagLst>
</file>

<file path=ppt/tags/tag85.xml><?xml version="1.0" encoding="utf-8"?>
<p:tagLst xmlns:p="http://schemas.openxmlformats.org/presentationml/2006/main">
  <p:tag name="KSO_WM_UNIT_TEXTBOXSTYLE_SHAPETYPE" val="1"/>
  <p:tag name="KSO_WM_UNIT_TEXTBOXSTYLE_ADJUSTLEFT" val="0_-27.54999"/>
  <p:tag name="KSO_WM_UNIT_TEXTBOXSTYLE_ADJUSTTOP" val="50_-74.77499"/>
  <p:tag name="KSO_WM_UNIT_TEXTBOXSTYLE_ADJUSTHEIGTH" val="100_-9.549988"/>
  <p:tag name="KSO_WM_UNIT_HIGHLIGHT" val="0"/>
  <p:tag name="KSO_WM_UNIT_COMPATIBLE" val="0"/>
  <p:tag name="KSO_WM_UNIT_DIAGRAM_ISNUMVISUAL" val="0"/>
  <p:tag name="KSO_WM_UNIT_DIAGRAM_ISREFERUNIT" val="0"/>
  <p:tag name="KSO_WM_UNIT_TYPE" val="i"/>
  <p:tag name="KSO_WM_UNIT_INDEX" val="7"/>
  <p:tag name="KSO_WM_UNIT_ID" val="mixed20201941_188*i*7"/>
  <p:tag name="KSO_WM_TEMPLATE_CATEGORY" val="mixed"/>
  <p:tag name="KSO_WM_TEMPLATE_INDEX" val="20201941"/>
  <p:tag name="KSO_WM_UNIT_LAYERLEVEL" val="1"/>
  <p:tag name="KSO_WM_TAG_VERSION" val="1.0"/>
  <p:tag name="KSO_WM_BEAUTIFY_FLAG" val="#wm#"/>
  <p:tag name="KSO_WM_UNIT_LINE_FORE_SCHEMECOLOR_INDEX_BRIGHTNESS" val="0.35"/>
  <p:tag name="KSO_WM_UNIT_LINE_FORE_SCHEMECOLOR_INDEX" val="13"/>
  <p:tag name="KSO_WM_UNIT_LINE_FILL_TYPE" val="2"/>
</p:tagLst>
</file>

<file path=ppt/tags/tag86.xml><?xml version="1.0" encoding="utf-8"?>
<p:tagLst xmlns:p="http://schemas.openxmlformats.org/presentationml/2006/main">
  <p:tag name="KSO_WM_UNIT_TEXTBOXSTYLE_SHAPETYPE" val="1"/>
  <p:tag name="KSO_WM_UNIT_TEXTBOXSTYLE_ADJUSTLEFT" val="100_28.05002"/>
  <p:tag name="KSO_WM_UNIT_TEXTBOXSTYLE_ADJUSTTOP" val="50_-74.825"/>
  <p:tag name="KSO_WM_UNIT_HIGHLIGHT" val="0"/>
  <p:tag name="KSO_WM_UNIT_COMPATIBLE" val="0"/>
  <p:tag name="KSO_WM_UNIT_DIAGRAM_ISNUMVISUAL" val="0"/>
  <p:tag name="KSO_WM_UNIT_DIAGRAM_ISREFERUNIT" val="0"/>
  <p:tag name="KSO_WM_UNIT_TYPE" val="i"/>
  <p:tag name="KSO_WM_UNIT_INDEX" val="8"/>
  <p:tag name="KSO_WM_UNIT_ID" val="mixed20201941_188*i*8"/>
  <p:tag name="KSO_WM_TEMPLATE_CATEGORY" val="mixed"/>
  <p:tag name="KSO_WM_TEMPLATE_INDEX" val="20201941"/>
  <p:tag name="KSO_WM_UNIT_LAYERLEVEL" val="1"/>
  <p:tag name="KSO_WM_TAG_VERSION" val="1.0"/>
  <p:tag name="KSO_WM_BEAUTIFY_FLAG" val="#wm#"/>
  <p:tag name="KSO_WM_UNIT_LINE_FORE_SCHEMECOLOR_INDEX_BRIGHTNESS" val="0.35"/>
  <p:tag name="KSO_WM_UNIT_LINE_FORE_SCHEMECOLOR_INDEX" val="13"/>
  <p:tag name="KSO_WM_UNIT_LINE_FILL_TYPE" val="2"/>
</p:tagLst>
</file>

<file path=ppt/tags/tag87.xml><?xml version="1.0" encoding="utf-8"?>
<p:tagLst xmlns:p="http://schemas.openxmlformats.org/presentationml/2006/main">
  <p:tag name="KSO_WM_UNIT_TEXTBOXSTYLE_SHAPETYPE" val="1"/>
  <p:tag name="KSO_WM_UNIT_TEXTBOXSTYLE_ADJUSTLEFT" val="0_-27.24435"/>
  <p:tag name="KSO_WM_UNIT_TEXTBOXSTYLE_ADJUSTTOP" val="0_-32.73834"/>
  <p:tag name="KSO_WM_UNIT_HIGHLIGHT" val="0"/>
  <p:tag name="KSO_WM_UNIT_COMPATIBLE" val="0"/>
  <p:tag name="KSO_WM_UNIT_DIAGRAM_ISNUMVISUAL" val="0"/>
  <p:tag name="KSO_WM_UNIT_DIAGRAM_ISREFERUNIT" val="0"/>
  <p:tag name="KSO_WM_UNIT_TYPE" val="i"/>
  <p:tag name="KSO_WM_UNIT_INDEX" val="9"/>
  <p:tag name="KSO_WM_UNIT_ID" val="mixed20201941_188*i*9"/>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_FILL_FORE_SCHEMECOLOR_INDEX_BRIGHTNESS" val="0"/>
  <p:tag name="KSO_WM_UNIT_TEXT_FILL_FORE_SCHEMECOLOR_INDEX" val="2"/>
  <p:tag name="KSO_WM_UNIT_TEXT_FILL_TYPE" val="1"/>
</p:tagLst>
</file>

<file path=ppt/tags/tag88.xml><?xml version="1.0" encoding="utf-8"?>
<p:tagLst xmlns:p="http://schemas.openxmlformats.org/presentationml/2006/main">
  <p:tag name="KSO_WM_UNIT_TEXTBOXSTYLE_SHAPETYPE" val="1"/>
  <p:tag name="KSO_WM_UNIT_TEXTBOXSTYLE_ADJUSTLEFT" val="100_15.79346"/>
  <p:tag name="KSO_WM_UNIT_TEXTBOXSTYLE_ADJUSTTOP" val="0_-32.73834"/>
  <p:tag name="KSO_WM_UNIT_HIGHLIGHT" val="0"/>
  <p:tag name="KSO_WM_UNIT_COMPATIBLE" val="0"/>
  <p:tag name="KSO_WM_UNIT_DIAGRAM_ISNUMVISUAL" val="0"/>
  <p:tag name="KSO_WM_UNIT_DIAGRAM_ISREFERUNIT" val="0"/>
  <p:tag name="KSO_WM_UNIT_TYPE" val="i"/>
  <p:tag name="KSO_WM_UNIT_INDEX" val="10"/>
  <p:tag name="KSO_WM_UNIT_ID" val="mixed20201941_188*i*10"/>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TEXTBOXSTYLE_SHAPETYPE" val="1"/>
  <p:tag name="KSO_WM_UNIT_TEXTBOXSTYLE_ADJUSTLEFT" val="0_-27.24985"/>
  <p:tag name="KSO_WM_UNIT_TEXTBOXSTYLE_ADJUSTTOP" val="100_20.86176"/>
  <p:tag name="KSO_WM_UNIT_HIGHLIGHT" val="0"/>
  <p:tag name="KSO_WM_UNIT_COMPATIBLE" val="0"/>
  <p:tag name="KSO_WM_UNIT_DIAGRAM_ISNUMVISUAL" val="0"/>
  <p:tag name="KSO_WM_UNIT_DIAGRAM_ISREFERUNIT" val="0"/>
  <p:tag name="KSO_WM_UNIT_TYPE" val="i"/>
  <p:tag name="KSO_WM_UNIT_INDEX" val="11"/>
  <p:tag name="KSO_WM_UNIT_ID" val="mixed20201941_188*i*11"/>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1269_5*l_h_a*1_3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UNIT_TEXTBOXSTYLE_SHAPETYPE" val="1"/>
  <p:tag name="KSO_WM_UNIT_TEXTBOXSTYLE_ADJUSTLEFT" val="100_15.79944"/>
  <p:tag name="KSO_WM_UNIT_TEXTBOXSTYLE_ADJUSTTOP" val="100_20.86176"/>
  <p:tag name="KSO_WM_UNIT_HIGHLIGHT" val="0"/>
  <p:tag name="KSO_WM_UNIT_COMPATIBLE" val="0"/>
  <p:tag name="KSO_WM_UNIT_DIAGRAM_ISNUMVISUAL" val="0"/>
  <p:tag name="KSO_WM_UNIT_DIAGRAM_ISREFERUNIT" val="0"/>
  <p:tag name="KSO_WM_UNIT_TYPE" val="i"/>
  <p:tag name="KSO_WM_UNIT_INDEX" val="12"/>
  <p:tag name="KSO_WM_UNIT_ID" val="mixed20201941_188*i*12"/>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_FILL_FORE_SCHEMECOLOR_INDEX_BRIGHTNESS" val="0"/>
  <p:tag name="KSO_WM_UNIT_TEXT_FILL_FORE_SCHEMECOLOR_INDEX" val="2"/>
  <p:tag name="KSO_WM_UNIT_TEXT_FILL_TYPE" val="1"/>
</p:tagLst>
</file>

<file path=ppt/tags/tag9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
  <p:tag name="KSO_WM_UNIT_NOCLEAR" val="1"/>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188*f*1"/>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BOXSTYLE_TYPE" val="8"/>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9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94.xml><?xml version="1.0" encoding="utf-8"?>
<p:tagLst xmlns:p="http://schemas.openxmlformats.org/presentationml/2006/main">
  <p:tag name="KSO_WM_UNIT_PLACING_PICTURE_USER_VIEWPORT" val="{&quot;height&quot;:4527.168503937008,&quot;width&quot;:4530.503937007874}"/>
</p:tagLst>
</file>

<file path=ppt/tags/tag95.xml><?xml version="1.0" encoding="utf-8"?>
<p:tagLst xmlns:p="http://schemas.openxmlformats.org/presentationml/2006/main">
  <p:tag name="KSO_WM_UNIT_PLACING_PICTURE_USER_VIEWPORT" val="{&quot;height&quot;:4840.001574803149,&quot;width&quot;:4840.001574803149}"/>
</p:tagLst>
</file>

<file path=ppt/tags/tag96.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1_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1575</Words>
  <Application>WPS 演示</Application>
  <PresentationFormat/>
  <Paragraphs>90</Paragraphs>
  <Slides>10</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10</vt:i4>
      </vt:variant>
    </vt:vector>
  </HeadingPairs>
  <TitlesOfParts>
    <vt:vector size="32" baseType="lpstr">
      <vt:lpstr>Arial</vt:lpstr>
      <vt:lpstr>宋体</vt:lpstr>
      <vt:lpstr>Wingdings</vt:lpstr>
      <vt:lpstr>Helvetica Neue</vt:lpstr>
      <vt:lpstr>Helvetica Neue Medium</vt:lpstr>
      <vt:lpstr>Helvetica Neue Light</vt:lpstr>
      <vt:lpstr>Helvetica</vt:lpstr>
      <vt:lpstr>汉仪书宋二KW</vt:lpstr>
      <vt:lpstr>微软雅黑</vt:lpstr>
      <vt:lpstr>汉仪旗黑</vt:lpstr>
      <vt:lpstr>宋体</vt:lpstr>
      <vt:lpstr>Arial Regular</vt:lpstr>
      <vt:lpstr>Segoe UI</vt:lpstr>
      <vt:lpstr>Wingdings</vt:lpstr>
      <vt:lpstr>Microsoft YaHei Light</vt:lpstr>
      <vt:lpstr>苹方-简</vt:lpstr>
      <vt:lpstr>Calibri Light</vt:lpstr>
      <vt:lpstr>Calibri</vt:lpstr>
      <vt:lpstr>Trebuchet MS</vt:lpstr>
      <vt:lpstr>Arial Unicode MS</vt:lpstr>
      <vt:lpstr>Helvetica Neue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颈湍灸匠粘</cp:lastModifiedBy>
  <cp:revision>21</cp:revision>
  <dcterms:created xsi:type="dcterms:W3CDTF">2024-08-05T06:26:52Z</dcterms:created>
  <dcterms:modified xsi:type="dcterms:W3CDTF">2024-08-05T06:26:52Z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5C464F0CAEDDE2D88B0A2565F5116C88_43</vt:lpwstr>
  </property>
  <property fmtid="{D5CDD505-2E9C-101B-9397-08002B2CF9AE}" pid="3" name="KSOProductBuildVer">
    <vt:lpwstr>2052-6.8.2.8850</vt:lpwstr>
  </property>
</Properties>
</file>